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8FF32-D635-49B5-8058-B5203655BA60}" type="datetimeFigureOut">
              <a:rPr lang="sv-SE" smtClean="0"/>
              <a:t>2018-06-08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A2EFC2-7605-4019-83CE-F7AD4E4879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5031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820B72-A51E-478A-A7DD-8ADF49356A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F0B9B0A-6E24-4038-84F8-DCA7F68E95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3825795-B4D8-42AD-B482-8427F9201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033-5BED-4838-B6F5-2D6E2B19F6A5}" type="datetimeFigureOut">
              <a:rPr lang="sv-SE" smtClean="0"/>
              <a:t>2018-06-08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422935-B34F-4AE2-919A-3CBF3D821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7E73260-B180-4BE1-8330-0EC6CE81F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EDA2-33A6-44D5-928F-D7BD9419C9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9632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9CC672-1E8E-4F79-99B2-34726F208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4E4E88E-1414-4D20-83BB-BE3C331EDC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4809DC-0749-4D00-AF9F-C175355A3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033-5BED-4838-B6F5-2D6E2B19F6A5}" type="datetimeFigureOut">
              <a:rPr lang="sv-SE" smtClean="0"/>
              <a:t>2018-06-08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C5D4AD6-1F23-44D7-A975-48ACF9BC5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819894D-27BA-4F6D-AFE5-330098C3E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EDA2-33A6-44D5-928F-D7BD9419C9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489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AE327C0-A699-410A-AB96-12FA7B5420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F0A450C-A2F5-490D-A751-09C20980CF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BB8E3AF-A4EC-4BD9-B545-0282B8ED1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033-5BED-4838-B6F5-2D6E2B19F6A5}" type="datetimeFigureOut">
              <a:rPr lang="sv-SE" smtClean="0"/>
              <a:t>2018-06-08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09F1A5B-EAE1-42DD-BE15-32580A139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96B2F20-909C-4317-944F-CFDFF3A13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EDA2-33A6-44D5-928F-D7BD9419C9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831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CB0C56-CEBF-4918-890F-2387F7040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6C53789-876F-45A1-BAD7-F67B95D32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4FD293E-DF00-405D-8DAC-973229412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033-5BED-4838-B6F5-2D6E2B19F6A5}" type="datetimeFigureOut">
              <a:rPr lang="sv-SE" smtClean="0"/>
              <a:t>2018-06-08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A49AC0D-389F-41AB-AEBA-E02FE7478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2E565F-13D3-4F82-921D-5DB4A1AB4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EDA2-33A6-44D5-928F-D7BD9419C9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0095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96D5FC-A626-412D-8FEC-9AB1FF7B6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BCA8716-DAFC-4C49-9FD7-CDE013B01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2A692C6-7361-405A-A52E-75AD76035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033-5BED-4838-B6F5-2D6E2B19F6A5}" type="datetimeFigureOut">
              <a:rPr lang="sv-SE" smtClean="0"/>
              <a:t>2018-06-08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BA5C196-9C41-44CD-9977-6312E9C65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452AD86-115B-4CB8-9755-1A7FE133C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EDA2-33A6-44D5-928F-D7BD9419C9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5791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0FC316-49A4-4062-87AC-5F6113D4E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7C5D53C-24E9-4484-97AA-A30AC29088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36233FF-98E4-41FB-B988-84456148A8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99B4D7B-A8CB-43AB-8F9F-8D12ADE83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033-5BED-4838-B6F5-2D6E2B19F6A5}" type="datetimeFigureOut">
              <a:rPr lang="sv-SE" smtClean="0"/>
              <a:t>2018-06-08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F8C4320-FABD-4611-9DC3-6AFA70720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B44E96F-8865-4D7A-A5D2-2A369ED8C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EDA2-33A6-44D5-928F-D7BD9419C9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6201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C15C34-8C6D-4296-BF68-F9DF2689A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ED6CD7C-8554-4E34-9BDF-6D757CC6D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87D3B38-C4AE-48BB-B312-E75F302362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7407BDB-1B1B-443F-A54F-17B0DFC713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C003600-354E-440F-AE82-6F43316C13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1D0AC96-FA2E-4EA5-9AC2-772462E96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033-5BED-4838-B6F5-2D6E2B19F6A5}" type="datetimeFigureOut">
              <a:rPr lang="sv-SE" smtClean="0"/>
              <a:t>2018-06-08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E27B529F-4A7B-4947-A55B-9015A52AE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744E975-D0C9-4B6A-9A44-07206E3B0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EDA2-33A6-44D5-928F-D7BD9419C9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8857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E72083-8DFD-466C-ABA1-5CC0CE45B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4A85424-9E0F-4AE9-B627-D9CF9D0A4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033-5BED-4838-B6F5-2D6E2B19F6A5}" type="datetimeFigureOut">
              <a:rPr lang="sv-SE" smtClean="0"/>
              <a:t>2018-06-08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2C5C301-C9D5-4B02-BE54-165785485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428A350-8914-4BEF-896E-B35BAA768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EDA2-33A6-44D5-928F-D7BD9419C9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4517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8AAE147-4B3A-4029-ACE9-493408C93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033-5BED-4838-B6F5-2D6E2B19F6A5}" type="datetimeFigureOut">
              <a:rPr lang="sv-SE" smtClean="0"/>
              <a:t>2018-06-08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7D1B38-7F2F-44F3-9247-229DE9EA1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BE60115-9A3A-4E40-A32A-A66509172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EDA2-33A6-44D5-928F-D7BD9419C9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2608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37C9A2-AFAB-4A4E-9353-E0EFD6E9E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A162ACF-2F46-4911-9DCF-FEA7A7905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17895B0-F4EA-4792-B18B-0833E388D1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2E0D72D-F32A-402E-80A6-83C74FD8F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033-5BED-4838-B6F5-2D6E2B19F6A5}" type="datetimeFigureOut">
              <a:rPr lang="sv-SE" smtClean="0"/>
              <a:t>2018-06-08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CF0EA1A-7CF6-4C48-AB48-8F6DBE975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6BA3726-0559-4EE6-83B6-D6E481E0A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EDA2-33A6-44D5-928F-D7BD9419C9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7699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63AA9F-CB2A-4DEB-B22D-A27C5EF8E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F14D3AC-0315-4297-87AC-6177A3727D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62898B0-E4E5-47B7-A774-86D24B964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C900BD3-2642-48C5-9E4E-B615DA488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5033-5BED-4838-B6F5-2D6E2B19F6A5}" type="datetimeFigureOut">
              <a:rPr lang="sv-SE" smtClean="0"/>
              <a:t>2018-06-08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DFE05AC-9DC5-4855-A2D9-9146B8AFA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6356236-4B41-4056-B27D-4473DE5F4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EDA2-33A6-44D5-928F-D7BD9419C9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5314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C35C535-759B-4D3D-AE30-DF24F11A3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386F745-8DFC-4BA1-9491-2AC6D7F327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38789D-B128-4500-94BB-61D25263EA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45033-5BED-4838-B6F5-2D6E2B19F6A5}" type="datetimeFigureOut">
              <a:rPr lang="sv-SE" smtClean="0"/>
              <a:t>2018-06-08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CA2D9C6-79DC-42DB-88E5-8639B4DCFE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8EC298E-DA0E-4423-ACA8-A4F56BF5BF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DEDA2-33A6-44D5-928F-D7BD9419C9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4678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3A4B3E-2D64-47B5-B723-F8CD92B70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755" y="428626"/>
            <a:ext cx="10515600" cy="816428"/>
          </a:xfrm>
        </p:spPr>
        <p:txBody>
          <a:bodyPr>
            <a:normAutofit fontScale="90000"/>
          </a:bodyPr>
          <a:lstStyle/>
          <a:p>
            <a:r>
              <a:rPr lang="sv-SE" dirty="0"/>
              <a:t>Utbildning av experter i arbetsprocessen, regionen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AAF1615E-572E-4D3A-B89F-D9E26374F9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1052831"/>
              </p:ext>
            </p:extLst>
          </p:nvPr>
        </p:nvGraphicFramePr>
        <p:xfrm>
          <a:off x="981755" y="1408508"/>
          <a:ext cx="10228489" cy="4372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753">
                  <a:extLst>
                    <a:ext uri="{9D8B030D-6E8A-4147-A177-3AD203B41FA5}">
                      <a16:colId xmlns:a16="http://schemas.microsoft.com/office/drawing/2014/main" val="1651178418"/>
                    </a:ext>
                  </a:extLst>
                </a:gridCol>
                <a:gridCol w="2524667">
                  <a:extLst>
                    <a:ext uri="{9D8B030D-6E8A-4147-A177-3AD203B41FA5}">
                      <a16:colId xmlns:a16="http://schemas.microsoft.com/office/drawing/2014/main" val="1163044983"/>
                    </a:ext>
                  </a:extLst>
                </a:gridCol>
                <a:gridCol w="3563820">
                  <a:extLst>
                    <a:ext uri="{9D8B030D-6E8A-4147-A177-3AD203B41FA5}">
                      <a16:colId xmlns:a16="http://schemas.microsoft.com/office/drawing/2014/main" val="1966561629"/>
                    </a:ext>
                  </a:extLst>
                </a:gridCol>
                <a:gridCol w="1619249">
                  <a:extLst>
                    <a:ext uri="{9D8B030D-6E8A-4147-A177-3AD203B41FA5}">
                      <a16:colId xmlns:a16="http://schemas.microsoft.com/office/drawing/2014/main" val="7051481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Kommun/region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Lokal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 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Datum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 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 Anmälan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40904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b="1" u="none" dirty="0">
                          <a:solidFill>
                            <a:schemeClr val="tx1"/>
                          </a:solidFill>
                          <a:effectLst/>
                        </a:rPr>
                        <a:t>Västerås sjukhus</a:t>
                      </a:r>
                      <a:br>
                        <a:rPr lang="sv-SE" sz="1400" b="1" u="non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1400" b="1" u="none" dirty="0">
                          <a:solidFill>
                            <a:schemeClr val="tx1"/>
                          </a:solidFill>
                          <a:effectLst/>
                        </a:rPr>
                        <a:t>inklusive Vuxenpsykiatri slutenvård</a:t>
                      </a:r>
                      <a:endParaRPr lang="sv-SE" sz="1400" b="1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Samlingssalen, Västmanlands sjukhus Västerås</a:t>
                      </a: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21/8 kl. 8.30-11.30 alt. 13.00-16.00, </a:t>
                      </a:r>
                    </a:p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4/9 kl. 8.30-11.30 alt. 13.00-16.00,</a:t>
                      </a:r>
                    </a:p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10/9 kl. 8.30-11.30 alt. 13.00-16.00,</a:t>
                      </a:r>
                    </a:p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25/9 kl. 8.30-11.30 alt. 13.00-16.00</a:t>
                      </a: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b="1" dirty="0">
                          <a:effectLst/>
                        </a:rPr>
                        <a:t>Kompetensplatsen</a:t>
                      </a:r>
                      <a:endParaRPr lang="sv-S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49787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b="1" dirty="0">
                          <a:solidFill>
                            <a:schemeClr val="tx1"/>
                          </a:solidFill>
                          <a:effectLst/>
                        </a:rPr>
                        <a:t>Fagersta sjukhus </a:t>
                      </a:r>
                      <a:endParaRPr lang="sv-SE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b="1" dirty="0">
                          <a:effectLst/>
                        </a:rPr>
                        <a:t>Kompetensplatsen</a:t>
                      </a:r>
                      <a:endParaRPr lang="sv-S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1896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b="1" dirty="0">
                          <a:solidFill>
                            <a:schemeClr val="tx1"/>
                          </a:solidFill>
                          <a:effectLst/>
                        </a:rPr>
                        <a:t>Köping sjukhus </a:t>
                      </a:r>
                      <a:endParaRPr lang="sv-SE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KTC föreläsningssal, Västmanlands sjukhus Köping</a:t>
                      </a: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</a:rPr>
                        <a:t>27/8 och </a:t>
                      </a:r>
                      <a:r>
                        <a:rPr lang="sv-SE" sz="1400" dirty="0">
                          <a:effectLst/>
                        </a:rPr>
                        <a:t>30/8 </a:t>
                      </a:r>
                      <a:br>
                        <a:rPr lang="sv-SE" sz="1400" dirty="0">
                          <a:effectLst/>
                        </a:rPr>
                      </a:br>
                      <a:r>
                        <a:rPr lang="sv-SE" sz="1400" dirty="0">
                          <a:effectLst/>
                        </a:rPr>
                        <a:t>kl. 13.00-16.00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b="1" dirty="0">
                          <a:effectLst/>
                        </a:rPr>
                        <a:t>Kompetensplatsen</a:t>
                      </a:r>
                      <a:endParaRPr lang="sv-S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791715211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b="1" dirty="0">
                          <a:solidFill>
                            <a:schemeClr val="tx1"/>
                          </a:solidFill>
                          <a:effectLst/>
                        </a:rPr>
                        <a:t>Primärvård </a:t>
                      </a:r>
                      <a:br>
                        <a:rPr lang="sv-SE" sz="14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1400" b="1" dirty="0">
                          <a:solidFill>
                            <a:schemeClr val="tx1"/>
                          </a:solidFill>
                          <a:effectLst/>
                        </a:rPr>
                        <a:t>+ ÖM</a:t>
                      </a:r>
                      <a:br>
                        <a:rPr lang="sv-SE" sz="14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1400" b="1" dirty="0">
                          <a:solidFill>
                            <a:schemeClr val="tx1"/>
                          </a:solidFill>
                          <a:effectLst/>
                        </a:rPr>
                        <a:t>+ Vuxenpsykiatri öppenvård </a:t>
                      </a:r>
                      <a:endParaRPr lang="sv-SE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Samlingssalen, Västmanlands sjukhus Västerås</a:t>
                      </a: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28/8 </a:t>
                      </a: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kl. 8.30-11.30 alt. 13.00-16.00</a:t>
                      </a:r>
                      <a:r>
                        <a:rPr lang="sv-SE" sz="1400" dirty="0">
                          <a:effectLst/>
                        </a:rPr>
                        <a:t>, 18/9 </a:t>
                      </a: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kl. 8.30-11.30 (</a:t>
                      </a:r>
                      <a:r>
                        <a:rPr lang="sv-SE" sz="1400" dirty="0">
                          <a:effectLst/>
                        </a:rPr>
                        <a:t>inkl. VUP 13 platser)</a:t>
                      </a: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alt. 13.00-16.00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b="1" dirty="0">
                          <a:effectLst/>
                        </a:rPr>
                        <a:t>Kompetensplatsen</a:t>
                      </a:r>
                      <a:endParaRPr lang="sv-S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4062878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Konferensrum, Västmanlands sjukhus Köping</a:t>
                      </a: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5/9 kl. </a:t>
                      </a: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13.00-16.00</a:t>
                      </a:r>
                      <a:r>
                        <a:rPr lang="sv-SE" sz="1400">
                          <a:effectLst/>
                        </a:rPr>
                        <a:t>, </a:t>
                      </a:r>
                      <a:br>
                        <a:rPr lang="sv-SE" sz="1400">
                          <a:effectLst/>
                        </a:rPr>
                      </a:br>
                      <a:r>
                        <a:rPr lang="sv-SE" sz="1400">
                          <a:effectLst/>
                        </a:rPr>
                        <a:t>19/9 </a:t>
                      </a:r>
                      <a:r>
                        <a:rPr lang="sv-SE" sz="1400" dirty="0">
                          <a:effectLst/>
                        </a:rPr>
                        <a:t>kl.</a:t>
                      </a: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13.00-16.00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b="1" dirty="0">
                          <a:effectLst/>
                        </a:rPr>
                        <a:t>Kompetensplatsen</a:t>
                      </a:r>
                      <a:endParaRPr lang="sv-S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7955121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</a:rPr>
                        <a:t>Lindgården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6/9 kl. </a:t>
                      </a: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13.00-16.00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b="1" dirty="0">
                          <a:effectLst/>
                        </a:rPr>
                        <a:t>Kompetensplatsen</a:t>
                      </a:r>
                      <a:endParaRPr lang="sv-S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59206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b="1" dirty="0">
                          <a:solidFill>
                            <a:schemeClr val="tx1"/>
                          </a:solidFill>
                          <a:effectLst/>
                        </a:rPr>
                        <a:t>BUP sluten o öppenvård</a:t>
                      </a:r>
                      <a:br>
                        <a:rPr lang="sv-SE" sz="14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1400" b="1" dirty="0">
                          <a:solidFill>
                            <a:schemeClr val="tx1"/>
                          </a:solidFill>
                          <a:effectLst/>
                        </a:rPr>
                        <a:t>Habiliteringen </a:t>
                      </a:r>
                      <a:endParaRPr lang="sv-SE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</a:rPr>
                        <a:t>Vetskapen, </a:t>
                      </a:r>
                      <a:r>
                        <a:rPr lang="sv-S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Västmanlands sjukhus Västerås</a:t>
                      </a: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>
                          <a:effectLst/>
                        </a:rPr>
                        <a:t>12/9 kl.13.00-16.00</a:t>
                      </a:r>
                      <a:endParaRPr lang="sv-S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b="1" dirty="0">
                          <a:effectLst/>
                        </a:rPr>
                        <a:t>Kompetensplatsen</a:t>
                      </a:r>
                      <a:endParaRPr lang="sv-S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19490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b="1" dirty="0">
                          <a:solidFill>
                            <a:schemeClr val="tx1"/>
                          </a:solidFill>
                          <a:effectLst/>
                        </a:rPr>
                        <a:t>Rättspsykiatri</a:t>
                      </a:r>
                      <a:endParaRPr lang="sv-SE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 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dirty="0">
                          <a:effectLst/>
                        </a:rPr>
                        <a:t>Meddelas separat till de berörda</a:t>
                      </a:r>
                      <a:endParaRPr lang="sv-S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68" marR="21368" marT="3642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1400" b="1" dirty="0">
                          <a:effectLst/>
                        </a:rPr>
                        <a:t>Kompetensplatsen</a:t>
                      </a:r>
                      <a:endParaRPr lang="sv-S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31955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7530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Office PowerPoint</Application>
  <PresentationFormat>Bredbild</PresentationFormat>
  <Paragraphs>38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Office-tema</vt:lpstr>
      <vt:lpstr>Utbildning av experter i arbetsprocessen, regionen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Utbildning av experter i arbetsprocessen, kommuner</dc:title>
  <dc:creator>Lena Ludvigsson</dc:creator>
  <cp:lastModifiedBy>Eva Thors Adolfsson</cp:lastModifiedBy>
  <cp:revision>9</cp:revision>
  <dcterms:created xsi:type="dcterms:W3CDTF">2018-05-18T12:39:13Z</dcterms:created>
  <dcterms:modified xsi:type="dcterms:W3CDTF">2018-06-08T07:08:12Z</dcterms:modified>
</cp:coreProperties>
</file>