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4"/>
    <p:sldMasterId id="2147483648" r:id="rId5"/>
    <p:sldMasterId id="2147483703" r:id="rId6"/>
  </p:sldMasterIdLst>
  <p:notesMasterIdLst>
    <p:notesMasterId r:id="rId26"/>
  </p:notesMasterIdLst>
  <p:sldIdLst>
    <p:sldId id="302" r:id="rId7"/>
    <p:sldId id="303" r:id="rId8"/>
    <p:sldId id="313" r:id="rId9"/>
    <p:sldId id="263" r:id="rId10"/>
    <p:sldId id="304" r:id="rId11"/>
    <p:sldId id="305" r:id="rId12"/>
    <p:sldId id="306" r:id="rId13"/>
    <p:sldId id="292" r:id="rId14"/>
    <p:sldId id="293" r:id="rId15"/>
    <p:sldId id="294" r:id="rId16"/>
    <p:sldId id="295" r:id="rId17"/>
    <p:sldId id="296" r:id="rId18"/>
    <p:sldId id="298" r:id="rId19"/>
    <p:sldId id="308" r:id="rId20"/>
    <p:sldId id="309" r:id="rId21"/>
    <p:sldId id="310" r:id="rId22"/>
    <p:sldId id="311" r:id="rId23"/>
    <p:sldId id="312" r:id="rId24"/>
    <p:sldId id="307" r:id="rId25"/>
  </p:sldIdLst>
  <p:sldSz cx="20104100" cy="11309350"/>
  <p:notesSz cx="20104100" cy="113093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59A5ED8-4ABC-40C5-90F7-F4E6523FAEA5}">
          <p14:sldIdLst>
            <p14:sldId id="302"/>
            <p14:sldId id="303"/>
            <p14:sldId id="313"/>
            <p14:sldId id="263"/>
            <p14:sldId id="304"/>
            <p14:sldId id="305"/>
            <p14:sldId id="306"/>
            <p14:sldId id="292"/>
            <p14:sldId id="293"/>
            <p14:sldId id="294"/>
            <p14:sldId id="295"/>
            <p14:sldId id="296"/>
            <p14:sldId id="298"/>
            <p14:sldId id="308"/>
            <p14:sldId id="309"/>
            <p14:sldId id="310"/>
            <p14:sldId id="311"/>
            <p14:sldId id="312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2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DF2"/>
    <a:srgbClr val="DFECF9"/>
    <a:srgbClr val="DCEEEB"/>
    <a:srgbClr val="E9F6F7"/>
    <a:srgbClr val="F4DEE6"/>
    <a:srgbClr val="DFFFFF"/>
    <a:srgbClr val="E1F6FF"/>
    <a:srgbClr val="D2E6F5"/>
    <a:srgbClr val="E8F5F5"/>
    <a:srgbClr val="D1E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Format med tema 2 - dekorfärg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>
      <p:cViewPr varScale="1">
        <p:scale>
          <a:sx n="41" d="100"/>
          <a:sy n="41" d="100"/>
        </p:scale>
        <p:origin x="996" y="78"/>
      </p:cViewPr>
      <p:guideLst>
        <p:guide orient="horz" pos="2880"/>
        <p:guide pos="220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4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ua Weice" userId="c895a3fd-595f-4319-aae9-3831200b4864" providerId="ADAL" clId="{7CA306D8-8456-4CB1-849E-FC172CC74BA4}"/>
    <pc:docChg chg="custSel addSld delSld modSld modSection">
      <pc:chgData name="Brua Weice" userId="c895a3fd-595f-4319-aae9-3831200b4864" providerId="ADAL" clId="{7CA306D8-8456-4CB1-849E-FC172CC74BA4}" dt="2026-04-28T13:21:02.369" v="82" actId="1076"/>
      <pc:docMkLst>
        <pc:docMk/>
      </pc:docMkLst>
      <pc:sldChg chg="modSp add mod">
        <pc:chgData name="Brua Weice" userId="c895a3fd-595f-4319-aae9-3831200b4864" providerId="ADAL" clId="{7CA306D8-8456-4CB1-849E-FC172CC74BA4}" dt="2026-04-16T07:35:38.948" v="65" actId="207"/>
        <pc:sldMkLst>
          <pc:docMk/>
          <pc:sldMk cId="144530903" sldId="263"/>
        </pc:sldMkLst>
        <pc:spChg chg="mod">
          <ac:chgData name="Brua Weice" userId="c895a3fd-595f-4319-aae9-3831200b4864" providerId="ADAL" clId="{7CA306D8-8456-4CB1-849E-FC172CC74BA4}" dt="2026-04-16T07:35:38.948" v="65" actId="207"/>
          <ac:spMkLst>
            <pc:docMk/>
            <pc:sldMk cId="144530903" sldId="263"/>
            <ac:spMk id="2" creationId="{00000000-0000-0000-0000-000000000000}"/>
          </ac:spMkLst>
        </pc:spChg>
      </pc:sldChg>
      <pc:sldChg chg="modSp mod">
        <pc:chgData name="Brua Weice" userId="c895a3fd-595f-4319-aae9-3831200b4864" providerId="ADAL" clId="{7CA306D8-8456-4CB1-849E-FC172CC74BA4}" dt="2026-04-16T07:42:24.074" v="74" actId="113"/>
        <pc:sldMkLst>
          <pc:docMk/>
          <pc:sldMk cId="623458194" sldId="292"/>
        </pc:sldMkLst>
        <pc:spChg chg="mod">
          <ac:chgData name="Brua Weice" userId="c895a3fd-595f-4319-aae9-3831200b4864" providerId="ADAL" clId="{7CA306D8-8456-4CB1-849E-FC172CC74BA4}" dt="2026-04-16T07:42:24.074" v="74" actId="113"/>
          <ac:spMkLst>
            <pc:docMk/>
            <pc:sldMk cId="623458194" sldId="292"/>
            <ac:spMk id="3" creationId="{A453A040-98B9-F847-8DB1-E6491521E150}"/>
          </ac:spMkLst>
        </pc:spChg>
      </pc:sldChg>
      <pc:sldChg chg="modSp mod">
        <pc:chgData name="Brua Weice" userId="c895a3fd-595f-4319-aae9-3831200b4864" providerId="ADAL" clId="{7CA306D8-8456-4CB1-849E-FC172CC74BA4}" dt="2026-04-16T07:42:57.668" v="75" actId="207"/>
        <pc:sldMkLst>
          <pc:docMk/>
          <pc:sldMk cId="2012489933" sldId="293"/>
        </pc:sldMkLst>
        <pc:spChg chg="mod">
          <ac:chgData name="Brua Weice" userId="c895a3fd-595f-4319-aae9-3831200b4864" providerId="ADAL" clId="{7CA306D8-8456-4CB1-849E-FC172CC74BA4}" dt="2026-04-16T07:42:57.668" v="75" actId="207"/>
          <ac:spMkLst>
            <pc:docMk/>
            <pc:sldMk cId="2012489933" sldId="293"/>
            <ac:spMk id="13" creationId="{3454CE25-4334-4142-AE9F-CDE2C873F12B}"/>
          </ac:spMkLst>
        </pc:spChg>
      </pc:sldChg>
      <pc:sldChg chg="modSp mod">
        <pc:chgData name="Brua Weice" userId="c895a3fd-595f-4319-aae9-3831200b4864" providerId="ADAL" clId="{7CA306D8-8456-4CB1-849E-FC172CC74BA4}" dt="2026-04-16T07:43:19.219" v="76" actId="207"/>
        <pc:sldMkLst>
          <pc:docMk/>
          <pc:sldMk cId="1799548857" sldId="298"/>
        </pc:sldMkLst>
        <pc:spChg chg="mod">
          <ac:chgData name="Brua Weice" userId="c895a3fd-595f-4319-aae9-3831200b4864" providerId="ADAL" clId="{7CA306D8-8456-4CB1-849E-FC172CC74BA4}" dt="2026-04-16T07:43:19.219" v="76" actId="207"/>
          <ac:spMkLst>
            <pc:docMk/>
            <pc:sldMk cId="1799548857" sldId="298"/>
            <ac:spMk id="7" creationId="{64EA6584-4C41-DB53-944F-FE756DD42EC9}"/>
          </ac:spMkLst>
        </pc:spChg>
      </pc:sldChg>
      <pc:sldChg chg="modSp mod">
        <pc:chgData name="Brua Weice" userId="c895a3fd-595f-4319-aae9-3831200b4864" providerId="ADAL" clId="{7CA306D8-8456-4CB1-849E-FC172CC74BA4}" dt="2026-04-15T13:02:28.716" v="45" actId="207"/>
        <pc:sldMkLst>
          <pc:docMk/>
          <pc:sldMk cId="915258820" sldId="302"/>
        </pc:sldMkLst>
        <pc:spChg chg="mod">
          <ac:chgData name="Brua Weice" userId="c895a3fd-595f-4319-aae9-3831200b4864" providerId="ADAL" clId="{7CA306D8-8456-4CB1-849E-FC172CC74BA4}" dt="2026-04-15T12:59:19.087" v="3" actId="1076"/>
          <ac:spMkLst>
            <pc:docMk/>
            <pc:sldMk cId="915258820" sldId="302"/>
            <ac:spMk id="2" creationId="{1167556F-F43F-414C-AB15-9375B47867AA}"/>
          </ac:spMkLst>
        </pc:spChg>
        <pc:spChg chg="mod">
          <ac:chgData name="Brua Weice" userId="c895a3fd-595f-4319-aae9-3831200b4864" providerId="ADAL" clId="{7CA306D8-8456-4CB1-849E-FC172CC74BA4}" dt="2026-04-15T13:02:28.716" v="45" actId="207"/>
          <ac:spMkLst>
            <pc:docMk/>
            <pc:sldMk cId="915258820" sldId="302"/>
            <ac:spMk id="3" creationId="{FBAA9208-E740-AB47-B2E5-0B60CE68D119}"/>
          </ac:spMkLst>
        </pc:spChg>
      </pc:sldChg>
      <pc:sldChg chg="modSp mod">
        <pc:chgData name="Brua Weice" userId="c895a3fd-595f-4319-aae9-3831200b4864" providerId="ADAL" clId="{7CA306D8-8456-4CB1-849E-FC172CC74BA4}" dt="2026-04-16T07:23:31.302" v="48" actId="113"/>
        <pc:sldMkLst>
          <pc:docMk/>
          <pc:sldMk cId="4109383044" sldId="303"/>
        </pc:sldMkLst>
        <pc:spChg chg="mod">
          <ac:chgData name="Brua Weice" userId="c895a3fd-595f-4319-aae9-3831200b4864" providerId="ADAL" clId="{7CA306D8-8456-4CB1-849E-FC172CC74BA4}" dt="2026-04-16T07:23:31.302" v="48" actId="113"/>
          <ac:spMkLst>
            <pc:docMk/>
            <pc:sldMk cId="4109383044" sldId="303"/>
            <ac:spMk id="10" creationId="{D97D5167-A1FA-2BF0-4E47-1ED08C26123D}"/>
          </ac:spMkLst>
        </pc:spChg>
      </pc:sldChg>
      <pc:sldChg chg="modSp mod">
        <pc:chgData name="Brua Weice" userId="c895a3fd-595f-4319-aae9-3831200b4864" providerId="ADAL" clId="{7CA306D8-8456-4CB1-849E-FC172CC74BA4}" dt="2026-04-16T07:40:02.140" v="66" actId="207"/>
        <pc:sldMkLst>
          <pc:docMk/>
          <pc:sldMk cId="1384475816" sldId="304"/>
        </pc:sldMkLst>
        <pc:spChg chg="mod">
          <ac:chgData name="Brua Weice" userId="c895a3fd-595f-4319-aae9-3831200b4864" providerId="ADAL" clId="{7CA306D8-8456-4CB1-849E-FC172CC74BA4}" dt="2026-04-16T07:40:02.140" v="66" actId="207"/>
          <ac:spMkLst>
            <pc:docMk/>
            <pc:sldMk cId="1384475816" sldId="304"/>
            <ac:spMk id="3" creationId="{BAF690C2-42AB-4849-AFA0-A4E8DF5D04AC}"/>
          </ac:spMkLst>
        </pc:spChg>
      </pc:sldChg>
      <pc:sldChg chg="modSp mod">
        <pc:chgData name="Brua Weice" userId="c895a3fd-595f-4319-aae9-3831200b4864" providerId="ADAL" clId="{7CA306D8-8456-4CB1-849E-FC172CC74BA4}" dt="2026-04-16T07:40:16.306" v="67" actId="207"/>
        <pc:sldMkLst>
          <pc:docMk/>
          <pc:sldMk cId="856324401" sldId="305"/>
        </pc:sldMkLst>
        <pc:spChg chg="mod">
          <ac:chgData name="Brua Weice" userId="c895a3fd-595f-4319-aae9-3831200b4864" providerId="ADAL" clId="{7CA306D8-8456-4CB1-849E-FC172CC74BA4}" dt="2026-04-16T07:40:16.306" v="67" actId="207"/>
          <ac:spMkLst>
            <pc:docMk/>
            <pc:sldMk cId="856324401" sldId="305"/>
            <ac:spMk id="5" creationId="{E8CAA928-C136-8741-885D-9F86F03568D3}"/>
          </ac:spMkLst>
        </pc:spChg>
      </pc:sldChg>
      <pc:sldChg chg="modSp mod">
        <pc:chgData name="Brua Weice" userId="c895a3fd-595f-4319-aae9-3831200b4864" providerId="ADAL" clId="{7CA306D8-8456-4CB1-849E-FC172CC74BA4}" dt="2026-04-16T07:41:19.389" v="69" actId="255"/>
        <pc:sldMkLst>
          <pc:docMk/>
          <pc:sldMk cId="2638496005" sldId="306"/>
        </pc:sldMkLst>
        <pc:spChg chg="mod">
          <ac:chgData name="Brua Weice" userId="c895a3fd-595f-4319-aae9-3831200b4864" providerId="ADAL" clId="{7CA306D8-8456-4CB1-849E-FC172CC74BA4}" dt="2026-04-16T07:41:19.389" v="69" actId="255"/>
          <ac:spMkLst>
            <pc:docMk/>
            <pc:sldMk cId="2638496005" sldId="306"/>
            <ac:spMk id="2" creationId="{611532E2-7592-4643-97D5-0E4526C135F0}"/>
          </ac:spMkLst>
        </pc:spChg>
      </pc:sldChg>
      <pc:sldChg chg="addSp delSp modSp mod">
        <pc:chgData name="Brua Weice" userId="c895a3fd-595f-4319-aae9-3831200b4864" providerId="ADAL" clId="{7CA306D8-8456-4CB1-849E-FC172CC74BA4}" dt="2026-04-28T13:21:02.369" v="82" actId="1076"/>
        <pc:sldMkLst>
          <pc:docMk/>
          <pc:sldMk cId="369432565" sldId="313"/>
        </pc:sldMkLst>
        <pc:spChg chg="mod">
          <ac:chgData name="Brua Weice" userId="c895a3fd-595f-4319-aae9-3831200b4864" providerId="ADAL" clId="{7CA306D8-8456-4CB1-849E-FC172CC74BA4}" dt="2026-04-28T13:21:02.369" v="82" actId="1076"/>
          <ac:spMkLst>
            <pc:docMk/>
            <pc:sldMk cId="369432565" sldId="313"/>
            <ac:spMk id="4" creationId="{92ED6871-5EC9-018E-4209-0E35D86E1F35}"/>
          </ac:spMkLst>
        </pc:spChg>
        <pc:picChg chg="del mod">
          <ac:chgData name="Brua Weice" userId="c895a3fd-595f-4319-aae9-3831200b4864" providerId="ADAL" clId="{7CA306D8-8456-4CB1-849E-FC172CC74BA4}" dt="2026-04-28T13:20:44.046" v="80" actId="478"/>
          <ac:picMkLst>
            <pc:docMk/>
            <pc:sldMk cId="369432565" sldId="313"/>
            <ac:picMk id="6" creationId="{B02992BF-0452-08A3-B4B7-44206A33A6BA}"/>
          </ac:picMkLst>
        </pc:picChg>
      </pc:sldChg>
    </pc:docChg>
  </pc:docChgLst>
  <pc:docChgLst>
    <pc:chgData name="Brua Weice" userId="c895a3fd-595f-4319-aae9-3831200b4864" providerId="ADAL" clId="{48D881EC-BCC4-4B50-BF09-CF73D886EB47}"/>
    <pc:docChg chg="undo custSel addSld delSld modSld sldOrd addSection delSection modSection">
      <pc:chgData name="Brua Weice" userId="c895a3fd-595f-4319-aae9-3831200b4864" providerId="ADAL" clId="{48D881EC-BCC4-4B50-BF09-CF73D886EB47}" dt="2026-04-15T20:32:53.866" v="1893" actId="2"/>
      <pc:docMkLst>
        <pc:docMk/>
      </pc:docMkLst>
      <pc:sldChg chg="modSp mod">
        <pc:chgData name="Brua Weice" userId="c895a3fd-595f-4319-aae9-3831200b4864" providerId="ADAL" clId="{48D881EC-BCC4-4B50-BF09-CF73D886EB47}" dt="2026-04-15T20:12:56.196" v="1662" actId="20577"/>
        <pc:sldMkLst>
          <pc:docMk/>
          <pc:sldMk cId="623458194" sldId="292"/>
        </pc:sldMkLst>
        <pc:spChg chg="mod">
          <ac:chgData name="Brua Weice" userId="c895a3fd-595f-4319-aae9-3831200b4864" providerId="ADAL" clId="{48D881EC-BCC4-4B50-BF09-CF73D886EB47}" dt="2026-04-15T17:14:15.734" v="1232" actId="2"/>
          <ac:spMkLst>
            <pc:docMk/>
            <pc:sldMk cId="623458194" sldId="292"/>
            <ac:spMk id="2" creationId="{0C09FB7B-C2B0-E345-B766-35D5F5E4860A}"/>
          </ac:spMkLst>
        </pc:spChg>
        <pc:spChg chg="mod">
          <ac:chgData name="Brua Weice" userId="c895a3fd-595f-4319-aae9-3831200b4864" providerId="ADAL" clId="{48D881EC-BCC4-4B50-BF09-CF73D886EB47}" dt="2026-04-15T20:12:56.196" v="1662" actId="20577"/>
          <ac:spMkLst>
            <pc:docMk/>
            <pc:sldMk cId="623458194" sldId="292"/>
            <ac:spMk id="3" creationId="{A453A040-98B9-F847-8DB1-E6491521E150}"/>
          </ac:spMkLst>
        </pc:spChg>
      </pc:sldChg>
      <pc:sldChg chg="modSp mod">
        <pc:chgData name="Brua Weice" userId="c895a3fd-595f-4319-aae9-3831200b4864" providerId="ADAL" clId="{48D881EC-BCC4-4B50-BF09-CF73D886EB47}" dt="2026-04-15T17:14:23.200" v="1234" actId="2"/>
        <pc:sldMkLst>
          <pc:docMk/>
          <pc:sldMk cId="2012489933" sldId="293"/>
        </pc:sldMkLst>
        <pc:spChg chg="mod">
          <ac:chgData name="Brua Weice" userId="c895a3fd-595f-4319-aae9-3831200b4864" providerId="ADAL" clId="{48D881EC-BCC4-4B50-BF09-CF73D886EB47}" dt="2026-04-14T18:10:52.106" v="654" actId="14100"/>
          <ac:spMkLst>
            <pc:docMk/>
            <pc:sldMk cId="2012489933" sldId="293"/>
            <ac:spMk id="12" creationId="{1FC05BAA-93FC-2F4C-8329-7FAF06AB321C}"/>
          </ac:spMkLst>
        </pc:spChg>
        <pc:spChg chg="mod">
          <ac:chgData name="Brua Weice" userId="c895a3fd-595f-4319-aae9-3831200b4864" providerId="ADAL" clId="{48D881EC-BCC4-4B50-BF09-CF73D886EB47}" dt="2026-04-15T17:14:23.200" v="1234" actId="2"/>
          <ac:spMkLst>
            <pc:docMk/>
            <pc:sldMk cId="2012489933" sldId="293"/>
            <ac:spMk id="13" creationId="{3454CE25-4334-4142-AE9F-CDE2C873F12B}"/>
          </ac:spMkLst>
        </pc:spChg>
      </pc:sldChg>
      <pc:sldChg chg="modSp mod">
        <pc:chgData name="Brua Weice" userId="c895a3fd-595f-4319-aae9-3831200b4864" providerId="ADAL" clId="{48D881EC-BCC4-4B50-BF09-CF73D886EB47}" dt="2026-04-15T15:58:23.428" v="1189" actId="113"/>
        <pc:sldMkLst>
          <pc:docMk/>
          <pc:sldMk cId="2570749274" sldId="294"/>
        </pc:sldMkLst>
        <pc:spChg chg="mod">
          <ac:chgData name="Brua Weice" userId="c895a3fd-595f-4319-aae9-3831200b4864" providerId="ADAL" clId="{48D881EC-BCC4-4B50-BF09-CF73D886EB47}" dt="2026-04-15T15:58:23.428" v="1189" actId="113"/>
          <ac:spMkLst>
            <pc:docMk/>
            <pc:sldMk cId="2570749274" sldId="294"/>
            <ac:spMk id="2" creationId="{93E271D6-7D50-7C43-B453-16A7D1098C06}"/>
          </ac:spMkLst>
        </pc:spChg>
        <pc:spChg chg="mod">
          <ac:chgData name="Brua Weice" userId="c895a3fd-595f-4319-aae9-3831200b4864" providerId="ADAL" clId="{48D881EC-BCC4-4B50-BF09-CF73D886EB47}" dt="2026-04-14T18:16:01.878" v="698" actId="14100"/>
          <ac:spMkLst>
            <pc:docMk/>
            <pc:sldMk cId="2570749274" sldId="294"/>
            <ac:spMk id="3" creationId="{16D60EB7-A9B4-B54B-81A8-434A377DFF20}"/>
          </ac:spMkLst>
        </pc:spChg>
        <pc:spChg chg="mod">
          <ac:chgData name="Brua Weice" userId="c895a3fd-595f-4319-aae9-3831200b4864" providerId="ADAL" clId="{48D881EC-BCC4-4B50-BF09-CF73D886EB47}" dt="2026-04-15T15:58:17.894" v="1188" actId="113"/>
          <ac:spMkLst>
            <pc:docMk/>
            <pc:sldMk cId="2570749274" sldId="294"/>
            <ac:spMk id="4" creationId="{CD151D8F-6A7A-6241-AAE4-37EF5E4084B1}"/>
          </ac:spMkLst>
        </pc:spChg>
      </pc:sldChg>
      <pc:sldChg chg="modSp mod">
        <pc:chgData name="Brua Weice" userId="c895a3fd-595f-4319-aae9-3831200b4864" providerId="ADAL" clId="{48D881EC-BCC4-4B50-BF09-CF73D886EB47}" dt="2026-04-15T20:17:21.288" v="1693" actId="20577"/>
        <pc:sldMkLst>
          <pc:docMk/>
          <pc:sldMk cId="1339492074" sldId="295"/>
        </pc:sldMkLst>
        <pc:spChg chg="mod">
          <ac:chgData name="Brua Weice" userId="c895a3fd-595f-4319-aae9-3831200b4864" providerId="ADAL" clId="{48D881EC-BCC4-4B50-BF09-CF73D886EB47}" dt="2026-04-14T18:26:19.068" v="757" actId="14100"/>
          <ac:spMkLst>
            <pc:docMk/>
            <pc:sldMk cId="1339492074" sldId="295"/>
            <ac:spMk id="4" creationId="{BD0C9988-CECA-1F48-AEA7-CCC2B8ECAD9B}"/>
          </ac:spMkLst>
        </pc:spChg>
        <pc:spChg chg="mod">
          <ac:chgData name="Brua Weice" userId="c895a3fd-595f-4319-aae9-3831200b4864" providerId="ADAL" clId="{48D881EC-BCC4-4B50-BF09-CF73D886EB47}" dt="2026-04-15T20:17:21.288" v="1693" actId="20577"/>
          <ac:spMkLst>
            <pc:docMk/>
            <pc:sldMk cId="1339492074" sldId="295"/>
            <ac:spMk id="5" creationId="{0D4875D1-2577-3640-A72F-326AB4D10389}"/>
          </ac:spMkLst>
        </pc:spChg>
        <pc:spChg chg="mod">
          <ac:chgData name="Brua Weice" userId="c895a3fd-595f-4319-aae9-3831200b4864" providerId="ADAL" clId="{48D881EC-BCC4-4B50-BF09-CF73D886EB47}" dt="2026-04-14T18:20:06.867" v="722" actId="14100"/>
          <ac:spMkLst>
            <pc:docMk/>
            <pc:sldMk cId="1339492074" sldId="295"/>
            <ac:spMk id="6" creationId="{11A4A7F8-78DE-F143-9507-6EF46CB0796C}"/>
          </ac:spMkLst>
        </pc:spChg>
      </pc:sldChg>
      <pc:sldChg chg="addSp delSp modSp mod">
        <pc:chgData name="Brua Weice" userId="c895a3fd-595f-4319-aae9-3831200b4864" providerId="ADAL" clId="{48D881EC-BCC4-4B50-BF09-CF73D886EB47}" dt="2026-04-15T20:18:58.664" v="1722" actId="20577"/>
        <pc:sldMkLst>
          <pc:docMk/>
          <pc:sldMk cId="685827203" sldId="296"/>
        </pc:sldMkLst>
        <pc:spChg chg="mod">
          <ac:chgData name="Brua Weice" userId="c895a3fd-595f-4319-aae9-3831200b4864" providerId="ADAL" clId="{48D881EC-BCC4-4B50-BF09-CF73D886EB47}" dt="2026-04-15T20:18:58.664" v="1722" actId="20577"/>
          <ac:spMkLst>
            <pc:docMk/>
            <pc:sldMk cId="685827203" sldId="296"/>
            <ac:spMk id="4" creationId="{27DEED95-CE17-0041-AA21-384782FCD826}"/>
          </ac:spMkLst>
        </pc:spChg>
        <pc:spChg chg="add del mod">
          <ac:chgData name="Brua Weice" userId="c895a3fd-595f-4319-aae9-3831200b4864" providerId="ADAL" clId="{48D881EC-BCC4-4B50-BF09-CF73D886EB47}" dt="2026-04-14T18:31:42.667" v="786" actId="255"/>
          <ac:spMkLst>
            <pc:docMk/>
            <pc:sldMk cId="685827203" sldId="296"/>
            <ac:spMk id="5" creationId="{B14BE351-9AA6-D345-A359-4F5AE1A74B28}"/>
          </ac:spMkLst>
        </pc:spChg>
      </pc:sldChg>
      <pc:sldChg chg="addSp delSp modSp mod modClrScheme chgLayout">
        <pc:chgData name="Brua Weice" userId="c895a3fd-595f-4319-aae9-3831200b4864" providerId="ADAL" clId="{48D881EC-BCC4-4B50-BF09-CF73D886EB47}" dt="2026-04-15T20:19:58.196" v="1747" actId="20577"/>
        <pc:sldMkLst>
          <pc:docMk/>
          <pc:sldMk cId="1799548857" sldId="298"/>
        </pc:sldMkLst>
        <pc:spChg chg="mod ord">
          <ac:chgData name="Brua Weice" userId="c895a3fd-595f-4319-aae9-3831200b4864" providerId="ADAL" clId="{48D881EC-BCC4-4B50-BF09-CF73D886EB47}" dt="2026-04-14T18:32:29.108" v="788" actId="700"/>
          <ac:spMkLst>
            <pc:docMk/>
            <pc:sldMk cId="1799548857" sldId="298"/>
            <ac:spMk id="3" creationId="{D7AD43E4-76E0-E044-968E-E3218FB9CCEB}"/>
          </ac:spMkLst>
        </pc:spChg>
        <pc:spChg chg="mod ord">
          <ac:chgData name="Brua Weice" userId="c895a3fd-595f-4319-aae9-3831200b4864" providerId="ADAL" clId="{48D881EC-BCC4-4B50-BF09-CF73D886EB47}" dt="2026-04-14T18:32:29.108" v="788" actId="700"/>
          <ac:spMkLst>
            <pc:docMk/>
            <pc:sldMk cId="1799548857" sldId="298"/>
            <ac:spMk id="4" creationId="{D9FF03C9-6DBA-1846-BE8B-7322E2E9C5B1}"/>
          </ac:spMkLst>
        </pc:spChg>
        <pc:spChg chg="add mod ord">
          <ac:chgData name="Brua Weice" userId="c895a3fd-595f-4319-aae9-3831200b4864" providerId="ADAL" clId="{48D881EC-BCC4-4B50-BF09-CF73D886EB47}" dt="2026-04-15T15:48:39.249" v="1164" actId="1076"/>
          <ac:spMkLst>
            <pc:docMk/>
            <pc:sldMk cId="1799548857" sldId="298"/>
            <ac:spMk id="6" creationId="{590F0700-144B-35A4-4C8B-A26069FD1797}"/>
          </ac:spMkLst>
        </pc:spChg>
        <pc:spChg chg="add mod ord">
          <ac:chgData name="Brua Weice" userId="c895a3fd-595f-4319-aae9-3831200b4864" providerId="ADAL" clId="{48D881EC-BCC4-4B50-BF09-CF73D886EB47}" dt="2026-04-15T20:19:58.196" v="1747" actId="20577"/>
          <ac:spMkLst>
            <pc:docMk/>
            <pc:sldMk cId="1799548857" sldId="298"/>
            <ac:spMk id="7" creationId="{64EA6584-4C41-DB53-944F-FE756DD42EC9}"/>
          </ac:spMkLst>
        </pc:spChg>
      </pc:sldChg>
      <pc:sldChg chg="modSp mod">
        <pc:chgData name="Brua Weice" userId="c895a3fd-595f-4319-aae9-3831200b4864" providerId="ADAL" clId="{48D881EC-BCC4-4B50-BF09-CF73D886EB47}" dt="2026-04-15T20:29:29.701" v="1887" actId="20577"/>
        <pc:sldMkLst>
          <pc:docMk/>
          <pc:sldMk cId="915258820" sldId="302"/>
        </pc:sldMkLst>
        <pc:spChg chg="mod">
          <ac:chgData name="Brua Weice" userId="c895a3fd-595f-4319-aae9-3831200b4864" providerId="ADAL" clId="{48D881EC-BCC4-4B50-BF09-CF73D886EB47}" dt="2026-04-15T20:29:29.701" v="1887" actId="20577"/>
          <ac:spMkLst>
            <pc:docMk/>
            <pc:sldMk cId="915258820" sldId="302"/>
            <ac:spMk id="2" creationId="{1167556F-F43F-414C-AB15-9375B47867AA}"/>
          </ac:spMkLst>
        </pc:spChg>
        <pc:spChg chg="mod">
          <ac:chgData name="Brua Weice" userId="c895a3fd-595f-4319-aae9-3831200b4864" providerId="ADAL" clId="{48D881EC-BCC4-4B50-BF09-CF73D886EB47}" dt="2026-04-14T17:23:15.391" v="188" actId="20577"/>
          <ac:spMkLst>
            <pc:docMk/>
            <pc:sldMk cId="915258820" sldId="302"/>
            <ac:spMk id="3" creationId="{FBAA9208-E740-AB47-B2E5-0B60CE68D119}"/>
          </ac:spMkLst>
        </pc:spChg>
      </pc:sldChg>
      <pc:sldChg chg="addSp delSp modSp mod">
        <pc:chgData name="Brua Weice" userId="c895a3fd-595f-4319-aae9-3831200b4864" providerId="ADAL" clId="{48D881EC-BCC4-4B50-BF09-CF73D886EB47}" dt="2026-04-15T19:55:05.948" v="1337" actId="207"/>
        <pc:sldMkLst>
          <pc:docMk/>
          <pc:sldMk cId="4109383044" sldId="303"/>
        </pc:sldMkLst>
        <pc:spChg chg="mod">
          <ac:chgData name="Brua Weice" userId="c895a3fd-595f-4319-aae9-3831200b4864" providerId="ADAL" clId="{48D881EC-BCC4-4B50-BF09-CF73D886EB47}" dt="2026-04-15T19:53:44.172" v="1336" actId="27636"/>
          <ac:spMkLst>
            <pc:docMk/>
            <pc:sldMk cId="4109383044" sldId="303"/>
            <ac:spMk id="4" creationId="{DD5681FF-4736-A645-8981-895D63D8A9F0}"/>
          </ac:spMkLst>
        </pc:spChg>
        <pc:spChg chg="mod">
          <ac:chgData name="Brua Weice" userId="c895a3fd-595f-4319-aae9-3831200b4864" providerId="ADAL" clId="{48D881EC-BCC4-4B50-BF09-CF73D886EB47}" dt="2026-04-15T19:52:53.257" v="1332" actId="14100"/>
          <ac:spMkLst>
            <pc:docMk/>
            <pc:sldMk cId="4109383044" sldId="303"/>
            <ac:spMk id="5" creationId="{8A9416DD-6E1F-D04A-BE91-BDD110DB569A}"/>
          </ac:spMkLst>
        </pc:spChg>
        <pc:spChg chg="add mod">
          <ac:chgData name="Brua Weice" userId="c895a3fd-595f-4319-aae9-3831200b4864" providerId="ADAL" clId="{48D881EC-BCC4-4B50-BF09-CF73D886EB47}" dt="2026-04-15T19:55:05.948" v="1337" actId="207"/>
          <ac:spMkLst>
            <pc:docMk/>
            <pc:sldMk cId="4109383044" sldId="303"/>
            <ac:spMk id="10" creationId="{D97D5167-A1FA-2BF0-4E47-1ED08C26123D}"/>
          </ac:spMkLst>
        </pc:spChg>
      </pc:sldChg>
      <pc:sldChg chg="modSp mod">
        <pc:chgData name="Brua Weice" userId="c895a3fd-595f-4319-aae9-3831200b4864" providerId="ADAL" clId="{48D881EC-BCC4-4B50-BF09-CF73D886EB47}" dt="2026-04-15T20:14:22.588" v="1665" actId="313"/>
        <pc:sldMkLst>
          <pc:docMk/>
          <pc:sldMk cId="1384475816" sldId="304"/>
        </pc:sldMkLst>
        <pc:spChg chg="mod">
          <ac:chgData name="Brua Weice" userId="c895a3fd-595f-4319-aae9-3831200b4864" providerId="ADAL" clId="{48D881EC-BCC4-4B50-BF09-CF73D886EB47}" dt="2026-04-15T17:14:13.076" v="1229" actId="2"/>
          <ac:spMkLst>
            <pc:docMk/>
            <pc:sldMk cId="1384475816" sldId="304"/>
            <ac:spMk id="2" creationId="{1DB6A01F-AE95-3948-ACC1-8B9729D38826}"/>
          </ac:spMkLst>
        </pc:spChg>
        <pc:spChg chg="mod">
          <ac:chgData name="Brua Weice" userId="c895a3fd-595f-4319-aae9-3831200b4864" providerId="ADAL" clId="{48D881EC-BCC4-4B50-BF09-CF73D886EB47}" dt="2026-04-15T20:14:22.588" v="1665" actId="313"/>
          <ac:spMkLst>
            <pc:docMk/>
            <pc:sldMk cId="1384475816" sldId="304"/>
            <ac:spMk id="3" creationId="{BAF690C2-42AB-4849-AFA0-A4E8DF5D04AC}"/>
          </ac:spMkLst>
        </pc:spChg>
        <pc:spChg chg="mod">
          <ac:chgData name="Brua Weice" userId="c895a3fd-595f-4319-aae9-3831200b4864" providerId="ADAL" clId="{48D881EC-BCC4-4B50-BF09-CF73D886EB47}" dt="2026-04-14T17:49:26.527" v="518" actId="14100"/>
          <ac:spMkLst>
            <pc:docMk/>
            <pc:sldMk cId="1384475816" sldId="304"/>
            <ac:spMk id="6" creationId="{7E29CA32-34E4-204D-BB0A-71350192D46F}"/>
          </ac:spMkLst>
        </pc:spChg>
      </pc:sldChg>
      <pc:sldChg chg="delSp modSp mod modClrScheme chgLayout">
        <pc:chgData name="Brua Weice" userId="c895a3fd-595f-4319-aae9-3831200b4864" providerId="ADAL" clId="{48D881EC-BCC4-4B50-BF09-CF73D886EB47}" dt="2026-04-15T20:09:10.349" v="1612" actId="20577"/>
        <pc:sldMkLst>
          <pc:docMk/>
          <pc:sldMk cId="856324401" sldId="305"/>
        </pc:sldMkLst>
        <pc:spChg chg="mod ord">
          <ac:chgData name="Brua Weice" userId="c895a3fd-595f-4319-aae9-3831200b4864" providerId="ADAL" clId="{48D881EC-BCC4-4B50-BF09-CF73D886EB47}" dt="2026-04-14T17:57:15.722" v="547" actId="700"/>
          <ac:spMkLst>
            <pc:docMk/>
            <pc:sldMk cId="856324401" sldId="305"/>
            <ac:spMk id="2" creationId="{CC29A3E2-2BC0-8344-AAD9-9A03E9EE4526}"/>
          </ac:spMkLst>
        </pc:spChg>
        <pc:spChg chg="mod ord">
          <ac:chgData name="Brua Weice" userId="c895a3fd-595f-4319-aae9-3831200b4864" providerId="ADAL" clId="{48D881EC-BCC4-4B50-BF09-CF73D886EB47}" dt="2026-04-14T17:57:15.722" v="547" actId="700"/>
          <ac:spMkLst>
            <pc:docMk/>
            <pc:sldMk cId="856324401" sldId="305"/>
            <ac:spMk id="3" creationId="{2646AFD0-55FF-084D-91DD-E6827926D1E8}"/>
          </ac:spMkLst>
        </pc:spChg>
        <pc:spChg chg="mod ord">
          <ac:chgData name="Brua Weice" userId="c895a3fd-595f-4319-aae9-3831200b4864" providerId="ADAL" clId="{48D881EC-BCC4-4B50-BF09-CF73D886EB47}" dt="2026-04-15T20:09:10.349" v="1612" actId="20577"/>
          <ac:spMkLst>
            <pc:docMk/>
            <pc:sldMk cId="856324401" sldId="305"/>
            <ac:spMk id="5" creationId="{E8CAA928-C136-8741-885D-9F86F03568D3}"/>
          </ac:spMkLst>
        </pc:spChg>
        <pc:spChg chg="mod ord">
          <ac:chgData name="Brua Weice" userId="c895a3fd-595f-4319-aae9-3831200b4864" providerId="ADAL" clId="{48D881EC-BCC4-4B50-BF09-CF73D886EB47}" dt="2026-04-14T17:57:15.722" v="547" actId="700"/>
          <ac:spMkLst>
            <pc:docMk/>
            <pc:sldMk cId="856324401" sldId="305"/>
            <ac:spMk id="6" creationId="{CAFEEAE6-B0F5-4941-B0D3-C7CA8C690C43}"/>
          </ac:spMkLst>
        </pc:spChg>
      </pc:sldChg>
      <pc:sldChg chg="modSp mod">
        <pc:chgData name="Brua Weice" userId="c895a3fd-595f-4319-aae9-3831200b4864" providerId="ADAL" clId="{48D881EC-BCC4-4B50-BF09-CF73D886EB47}" dt="2026-04-15T20:10:50.502" v="1631" actId="20577"/>
        <pc:sldMkLst>
          <pc:docMk/>
          <pc:sldMk cId="2638496005" sldId="306"/>
        </pc:sldMkLst>
        <pc:spChg chg="mod">
          <ac:chgData name="Brua Weice" userId="c895a3fd-595f-4319-aae9-3831200b4864" providerId="ADAL" clId="{48D881EC-BCC4-4B50-BF09-CF73D886EB47}" dt="2026-04-15T20:10:50.502" v="1631" actId="20577"/>
          <ac:spMkLst>
            <pc:docMk/>
            <pc:sldMk cId="2638496005" sldId="306"/>
            <ac:spMk id="2" creationId="{611532E2-7592-4643-97D5-0E4526C135F0}"/>
          </ac:spMkLst>
        </pc:spChg>
        <pc:spChg chg="mod">
          <ac:chgData name="Brua Weice" userId="c895a3fd-595f-4319-aae9-3831200b4864" providerId="ADAL" clId="{48D881EC-BCC4-4B50-BF09-CF73D886EB47}" dt="2026-04-15T17:14:14.354" v="1231" actId="2"/>
          <ac:spMkLst>
            <pc:docMk/>
            <pc:sldMk cId="2638496005" sldId="306"/>
            <ac:spMk id="3" creationId="{6965E0C1-7DA6-8941-BE9B-88F20598BB87}"/>
          </ac:spMkLst>
        </pc:spChg>
      </pc:sldChg>
      <pc:sldChg chg="modSp new mod ord">
        <pc:chgData name="Brua Weice" userId="c895a3fd-595f-4319-aae9-3831200b4864" providerId="ADAL" clId="{48D881EC-BCC4-4B50-BF09-CF73D886EB47}" dt="2026-04-14T19:09:35.126" v="1141" actId="20577"/>
        <pc:sldMkLst>
          <pc:docMk/>
          <pc:sldMk cId="595896413" sldId="307"/>
        </pc:sldMkLst>
        <pc:spChg chg="mod">
          <ac:chgData name="Brua Weice" userId="c895a3fd-595f-4319-aae9-3831200b4864" providerId="ADAL" clId="{48D881EC-BCC4-4B50-BF09-CF73D886EB47}" dt="2026-04-14T19:09:35.126" v="1141" actId="20577"/>
          <ac:spMkLst>
            <pc:docMk/>
            <pc:sldMk cId="595896413" sldId="307"/>
            <ac:spMk id="2" creationId="{8449F390-CF63-B1F0-0873-DB97FF573BFC}"/>
          </ac:spMkLst>
        </pc:spChg>
        <pc:spChg chg="mod">
          <ac:chgData name="Brua Weice" userId="c895a3fd-595f-4319-aae9-3831200b4864" providerId="ADAL" clId="{48D881EC-BCC4-4B50-BF09-CF73D886EB47}" dt="2026-04-14T19:09:19.064" v="1135" actId="20577"/>
          <ac:spMkLst>
            <pc:docMk/>
            <pc:sldMk cId="595896413" sldId="307"/>
            <ac:spMk id="3" creationId="{B119EFDD-512C-4FF1-B0D9-E0AC870D09F3}"/>
          </ac:spMkLst>
        </pc:spChg>
      </pc:sldChg>
      <pc:sldChg chg="modSp new mod">
        <pc:chgData name="Brua Weice" userId="c895a3fd-595f-4319-aae9-3831200b4864" providerId="ADAL" clId="{48D881EC-BCC4-4B50-BF09-CF73D886EB47}" dt="2026-04-15T17:14:26.778" v="1236" actId="2"/>
        <pc:sldMkLst>
          <pc:docMk/>
          <pc:sldMk cId="3674215237" sldId="308"/>
        </pc:sldMkLst>
        <pc:spChg chg="mod">
          <ac:chgData name="Brua Weice" userId="c895a3fd-595f-4319-aae9-3831200b4864" providerId="ADAL" clId="{48D881EC-BCC4-4B50-BF09-CF73D886EB47}" dt="2026-04-14T18:46:09.548" v="853" actId="20577"/>
          <ac:spMkLst>
            <pc:docMk/>
            <pc:sldMk cId="3674215237" sldId="308"/>
            <ac:spMk id="2" creationId="{6D783FF8-451F-4C01-3CAD-F4F3E143A285}"/>
          </ac:spMkLst>
        </pc:spChg>
        <pc:spChg chg="mod">
          <ac:chgData name="Brua Weice" userId="c895a3fd-595f-4319-aae9-3831200b4864" providerId="ADAL" clId="{48D881EC-BCC4-4B50-BF09-CF73D886EB47}" dt="2026-04-15T15:50:17.655" v="1170" actId="14100"/>
          <ac:spMkLst>
            <pc:docMk/>
            <pc:sldMk cId="3674215237" sldId="308"/>
            <ac:spMk id="3" creationId="{1CA41318-7F64-1364-2114-86A996767B55}"/>
          </ac:spMkLst>
        </pc:spChg>
        <pc:spChg chg="mod">
          <ac:chgData name="Brua Weice" userId="c895a3fd-595f-4319-aae9-3831200b4864" providerId="ADAL" clId="{48D881EC-BCC4-4B50-BF09-CF73D886EB47}" dt="2026-04-15T17:14:26.778" v="1236" actId="2"/>
          <ac:spMkLst>
            <pc:docMk/>
            <pc:sldMk cId="3674215237" sldId="308"/>
            <ac:spMk id="4" creationId="{4549A358-8AF5-BAA8-F5F9-9EED4E9AEA8E}"/>
          </ac:spMkLst>
        </pc:spChg>
      </pc:sldChg>
      <pc:sldChg chg="modSp new mod">
        <pc:chgData name="Brua Weice" userId="c895a3fd-595f-4319-aae9-3831200b4864" providerId="ADAL" clId="{48D881EC-BCC4-4B50-BF09-CF73D886EB47}" dt="2026-04-15T20:21:39.915" v="1767" actId="20577"/>
        <pc:sldMkLst>
          <pc:docMk/>
          <pc:sldMk cId="133456300" sldId="309"/>
        </pc:sldMkLst>
        <pc:spChg chg="mod">
          <ac:chgData name="Brua Weice" userId="c895a3fd-595f-4319-aae9-3831200b4864" providerId="ADAL" clId="{48D881EC-BCC4-4B50-BF09-CF73D886EB47}" dt="2026-04-15T15:52:20.934" v="1171" actId="113"/>
          <ac:spMkLst>
            <pc:docMk/>
            <pc:sldMk cId="133456300" sldId="309"/>
            <ac:spMk id="2" creationId="{322B79B4-6728-2812-B031-1FCEC35F4123}"/>
          </ac:spMkLst>
        </pc:spChg>
        <pc:spChg chg="mod">
          <ac:chgData name="Brua Weice" userId="c895a3fd-595f-4319-aae9-3831200b4864" providerId="ADAL" clId="{48D881EC-BCC4-4B50-BF09-CF73D886EB47}" dt="2026-04-14T18:47:27.275" v="859" actId="14100"/>
          <ac:spMkLst>
            <pc:docMk/>
            <pc:sldMk cId="133456300" sldId="309"/>
            <ac:spMk id="3" creationId="{DF92B6FC-76DC-43B5-D525-4DF6ACD2E6F2}"/>
          </ac:spMkLst>
        </pc:spChg>
        <pc:spChg chg="mod">
          <ac:chgData name="Brua Weice" userId="c895a3fd-595f-4319-aae9-3831200b4864" providerId="ADAL" clId="{48D881EC-BCC4-4B50-BF09-CF73D886EB47}" dt="2026-04-15T20:21:39.915" v="1767" actId="20577"/>
          <ac:spMkLst>
            <pc:docMk/>
            <pc:sldMk cId="133456300" sldId="309"/>
            <ac:spMk id="4" creationId="{74FCE2F1-A47C-3D96-E80D-92C38D958A85}"/>
          </ac:spMkLst>
        </pc:spChg>
      </pc:sldChg>
      <pc:sldChg chg="modSp new mod">
        <pc:chgData name="Brua Weice" userId="c895a3fd-595f-4319-aae9-3831200b4864" providerId="ADAL" clId="{48D881EC-BCC4-4B50-BF09-CF73D886EB47}" dt="2026-04-15T17:14:32.546" v="1239" actId="2"/>
        <pc:sldMkLst>
          <pc:docMk/>
          <pc:sldMk cId="3046423604" sldId="310"/>
        </pc:sldMkLst>
        <pc:spChg chg="mod">
          <ac:chgData name="Brua Weice" userId="c895a3fd-595f-4319-aae9-3831200b4864" providerId="ADAL" clId="{48D881EC-BCC4-4B50-BF09-CF73D886EB47}" dt="2026-04-15T17:14:31.027" v="1238" actId="2"/>
          <ac:spMkLst>
            <pc:docMk/>
            <pc:sldMk cId="3046423604" sldId="310"/>
            <ac:spMk id="2" creationId="{0057EA1C-8DD1-9529-567E-BA6A24BE72A8}"/>
          </ac:spMkLst>
        </pc:spChg>
        <pc:spChg chg="mod">
          <ac:chgData name="Brua Weice" userId="c895a3fd-595f-4319-aae9-3831200b4864" providerId="ADAL" clId="{48D881EC-BCC4-4B50-BF09-CF73D886EB47}" dt="2026-04-14T18:50:50.181" v="878"/>
          <ac:spMkLst>
            <pc:docMk/>
            <pc:sldMk cId="3046423604" sldId="310"/>
            <ac:spMk id="3" creationId="{C6AEA495-40C7-ED83-C85C-FE8886823F46}"/>
          </ac:spMkLst>
        </pc:spChg>
        <pc:spChg chg="mod">
          <ac:chgData name="Brua Weice" userId="c895a3fd-595f-4319-aae9-3831200b4864" providerId="ADAL" clId="{48D881EC-BCC4-4B50-BF09-CF73D886EB47}" dt="2026-04-15T17:14:32.546" v="1239" actId="2"/>
          <ac:spMkLst>
            <pc:docMk/>
            <pc:sldMk cId="3046423604" sldId="310"/>
            <ac:spMk id="4" creationId="{DBD9EF07-2669-9864-563D-90D2A52A1F3C}"/>
          </ac:spMkLst>
        </pc:spChg>
      </pc:sldChg>
      <pc:sldChg chg="modSp new mod">
        <pc:chgData name="Brua Weice" userId="c895a3fd-595f-4319-aae9-3831200b4864" providerId="ADAL" clId="{48D881EC-BCC4-4B50-BF09-CF73D886EB47}" dt="2026-04-15T20:23:16.481" v="1791" actId="20577"/>
        <pc:sldMkLst>
          <pc:docMk/>
          <pc:sldMk cId="656315864" sldId="311"/>
        </pc:sldMkLst>
        <pc:spChg chg="mod">
          <ac:chgData name="Brua Weice" userId="c895a3fd-595f-4319-aae9-3831200b4864" providerId="ADAL" clId="{48D881EC-BCC4-4B50-BF09-CF73D886EB47}" dt="2026-04-15T15:54:04.689" v="1177" actId="113"/>
          <ac:spMkLst>
            <pc:docMk/>
            <pc:sldMk cId="656315864" sldId="311"/>
            <ac:spMk id="2" creationId="{57FDABAC-A885-4E2E-65CE-77CB05405B04}"/>
          </ac:spMkLst>
        </pc:spChg>
        <pc:spChg chg="mod">
          <ac:chgData name="Brua Weice" userId="c895a3fd-595f-4319-aae9-3831200b4864" providerId="ADAL" clId="{48D881EC-BCC4-4B50-BF09-CF73D886EB47}" dt="2026-04-14T19:03:32.885" v="1100" actId="14100"/>
          <ac:spMkLst>
            <pc:docMk/>
            <pc:sldMk cId="656315864" sldId="311"/>
            <ac:spMk id="3" creationId="{01B5DA91-503A-E74E-9ADF-F885169413C9}"/>
          </ac:spMkLst>
        </pc:spChg>
        <pc:spChg chg="mod">
          <ac:chgData name="Brua Weice" userId="c895a3fd-595f-4319-aae9-3831200b4864" providerId="ADAL" clId="{48D881EC-BCC4-4B50-BF09-CF73D886EB47}" dt="2026-04-15T20:23:16.481" v="1791" actId="20577"/>
          <ac:spMkLst>
            <pc:docMk/>
            <pc:sldMk cId="656315864" sldId="311"/>
            <ac:spMk id="4" creationId="{C6E91358-5EF6-EB7B-6998-DC974315795C}"/>
          </ac:spMkLst>
        </pc:spChg>
      </pc:sldChg>
      <pc:sldChg chg="modSp new mod">
        <pc:chgData name="Brua Weice" userId="c895a3fd-595f-4319-aae9-3831200b4864" providerId="ADAL" clId="{48D881EC-BCC4-4B50-BF09-CF73D886EB47}" dt="2026-04-15T15:55:00.368" v="1180" actId="113"/>
        <pc:sldMkLst>
          <pc:docMk/>
          <pc:sldMk cId="964949088" sldId="312"/>
        </pc:sldMkLst>
        <pc:spChg chg="mod">
          <ac:chgData name="Brua Weice" userId="c895a3fd-595f-4319-aae9-3831200b4864" providerId="ADAL" clId="{48D881EC-BCC4-4B50-BF09-CF73D886EB47}" dt="2026-04-15T15:54:55.972" v="1179" actId="113"/>
          <ac:spMkLst>
            <pc:docMk/>
            <pc:sldMk cId="964949088" sldId="312"/>
            <ac:spMk id="2" creationId="{196EF617-3B2E-D7CA-F592-4E0DD4EE37FF}"/>
          </ac:spMkLst>
        </pc:spChg>
        <pc:spChg chg="mod">
          <ac:chgData name="Brua Weice" userId="c895a3fd-595f-4319-aae9-3831200b4864" providerId="ADAL" clId="{48D881EC-BCC4-4B50-BF09-CF73D886EB47}" dt="2026-04-14T19:05:08.979" v="1106"/>
          <ac:spMkLst>
            <pc:docMk/>
            <pc:sldMk cId="964949088" sldId="312"/>
            <ac:spMk id="3" creationId="{452A5AE6-1704-5249-F5D0-0B4E44760990}"/>
          </ac:spMkLst>
        </pc:spChg>
        <pc:spChg chg="mod">
          <ac:chgData name="Brua Weice" userId="c895a3fd-595f-4319-aae9-3831200b4864" providerId="ADAL" clId="{48D881EC-BCC4-4B50-BF09-CF73D886EB47}" dt="2026-04-15T15:55:00.368" v="1180" actId="113"/>
          <ac:spMkLst>
            <pc:docMk/>
            <pc:sldMk cId="964949088" sldId="312"/>
            <ac:spMk id="4" creationId="{3FB98292-39A9-E1B5-93B9-38159520585D}"/>
          </ac:spMkLst>
        </pc:spChg>
      </pc:sldChg>
      <pc:sldChg chg="addSp delSp modSp new mod modClrScheme chgLayout">
        <pc:chgData name="Brua Weice" userId="c895a3fd-595f-4319-aae9-3831200b4864" providerId="ADAL" clId="{48D881EC-BCC4-4B50-BF09-CF73D886EB47}" dt="2026-04-15T20:32:53.866" v="1893" actId="2"/>
        <pc:sldMkLst>
          <pc:docMk/>
          <pc:sldMk cId="369432565" sldId="313"/>
        </pc:sldMkLst>
        <pc:spChg chg="mod">
          <ac:chgData name="Brua Weice" userId="c895a3fd-595f-4319-aae9-3831200b4864" providerId="ADAL" clId="{48D881EC-BCC4-4B50-BF09-CF73D886EB47}" dt="2026-04-15T17:12:38.965" v="1222" actId="26606"/>
          <ac:spMkLst>
            <pc:docMk/>
            <pc:sldMk cId="369432565" sldId="313"/>
            <ac:spMk id="2" creationId="{77CB488D-2B07-7674-7433-D01B70E600FB}"/>
          </ac:spMkLst>
        </pc:spChg>
        <pc:spChg chg="mod">
          <ac:chgData name="Brua Weice" userId="c895a3fd-595f-4319-aae9-3831200b4864" providerId="ADAL" clId="{48D881EC-BCC4-4B50-BF09-CF73D886EB47}" dt="2026-04-15T17:12:38.965" v="1222" actId="26606"/>
          <ac:spMkLst>
            <pc:docMk/>
            <pc:sldMk cId="369432565" sldId="313"/>
            <ac:spMk id="3" creationId="{7EEBEB15-F10A-0E45-BC51-4E76F817E47C}"/>
          </ac:spMkLst>
        </pc:spChg>
        <pc:spChg chg="add mod">
          <ac:chgData name="Brua Weice" userId="c895a3fd-595f-4319-aae9-3831200b4864" providerId="ADAL" clId="{48D881EC-BCC4-4B50-BF09-CF73D886EB47}" dt="2026-04-15T20:32:49.173" v="1892" actId="2"/>
          <ac:spMkLst>
            <pc:docMk/>
            <pc:sldMk cId="369432565" sldId="313"/>
            <ac:spMk id="4" creationId="{92ED6871-5EC9-018E-4209-0E35D86E1F35}"/>
          </ac:spMkLst>
        </pc:spChg>
        <pc:spChg chg="add mod ord">
          <ac:chgData name="Brua Weice" userId="c895a3fd-595f-4319-aae9-3831200b4864" providerId="ADAL" clId="{48D881EC-BCC4-4B50-BF09-CF73D886EB47}" dt="2026-04-15T20:32:53.866" v="1893" actId="2"/>
          <ac:spMkLst>
            <pc:docMk/>
            <pc:sldMk cId="369432565" sldId="313"/>
            <ac:spMk id="11" creationId="{CEB92ECB-0C30-0EF0-E5D5-B0BB331D5C46}"/>
          </ac:spMkLst>
        </pc:spChg>
        <pc:picChg chg="add mod ord">
          <ac:chgData name="Brua Weice" userId="c895a3fd-595f-4319-aae9-3831200b4864" providerId="ADAL" clId="{48D881EC-BCC4-4B50-BF09-CF73D886EB47}" dt="2026-04-15T19:56:41.137" v="1362" actId="14100"/>
          <ac:picMkLst>
            <pc:docMk/>
            <pc:sldMk cId="369432565" sldId="313"/>
            <ac:picMk id="6" creationId="{B02992BF-0452-08A3-B4B7-44206A33A6B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EA50A-7ED8-4297-A6D8-C39D2C596180}" type="datetimeFigureOut">
              <a:rPr lang="sv-SE" smtClean="0"/>
              <a:t>2026-04-28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3DB10-64AD-4478-BAF2-10592BD0BA82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731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FAED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ildobjekt 112">
            <a:extLst>
              <a:ext uri="{FF2B5EF4-FFF2-40B4-BE49-F238E27FC236}">
                <a16:creationId xmlns:a16="http://schemas.microsoft.com/office/drawing/2014/main" id="{213F865A-82E0-4DE6-BBD6-DA7B3D8F00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 r="6671" b="4223"/>
          <a:stretch/>
        </p:blipFill>
        <p:spPr>
          <a:xfrm>
            <a:off x="10814050" y="-1"/>
            <a:ext cx="9290050" cy="11309351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7016142-5590-4F09-AF8B-DB6FD618E5B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11900" spc="-400" baseline="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27A8EE4-92AA-495F-86F9-6A5C4BD31BD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6" name="Bildobjekt 5" descr="En bild som visar text&#10;&#10;Automatiskt genererad beskrivning">
            <a:extLst>
              <a:ext uri="{FF2B5EF4-FFF2-40B4-BE49-F238E27FC236}">
                <a16:creationId xmlns:a16="http://schemas.microsoft.com/office/drawing/2014/main" id="{54542E1A-933C-494A-AB6D-073C99C094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43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13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>
            <a:extLst>
              <a:ext uri="{FF2B5EF4-FFF2-40B4-BE49-F238E27FC236}">
                <a16:creationId xmlns:a16="http://schemas.microsoft.com/office/drawing/2014/main" id="{7E25708F-A6F2-4D28-886A-05F63F7F1F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53" r="88989" b="40999"/>
          <a:stretch/>
        </p:blipFill>
        <p:spPr>
          <a:xfrm>
            <a:off x="19008000" y="0"/>
            <a:ext cx="1096100" cy="2395475"/>
          </a:xfrm>
          <a:prstGeom prst="rect">
            <a:avLst/>
          </a:prstGeom>
        </p:spPr>
      </p:pic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491C-47DC-4E17-80D1-CDD4BAF30723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F6711148-5B47-460E-BB58-D02960E3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EB7B88AC-ED67-40FC-B207-9A82E4376643}"/>
              </a:ext>
            </a:extLst>
          </p:cNvPr>
          <p:cNvSpPr/>
          <p:nvPr userDrawn="1"/>
        </p:nvSpPr>
        <p:spPr>
          <a:xfrm>
            <a:off x="1245600" y="2491200"/>
            <a:ext cx="17618400" cy="7923600"/>
          </a:xfrm>
          <a:prstGeom prst="rect">
            <a:avLst/>
          </a:prstGeom>
          <a:solidFill>
            <a:srgbClr val="DFE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1A21D7-B31B-493C-B65C-16FC60C9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pic>
        <p:nvPicPr>
          <p:cNvPr id="10" name="Bildobjekt 9" descr="En bild som visar text&#10;&#10;Automatiskt genererad beskrivning">
            <a:extLst>
              <a:ext uri="{FF2B5EF4-FFF2-40B4-BE49-F238E27FC236}">
                <a16:creationId xmlns:a16="http://schemas.microsoft.com/office/drawing/2014/main" id="{17F790AA-282D-774C-AEF0-7E6F8569B9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4534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363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E9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D5FBC21F-AA3A-4105-A762-7A4A8EE1E9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6" r="6664" b="4216"/>
          <a:stretch/>
        </p:blipFill>
        <p:spPr>
          <a:xfrm>
            <a:off x="10814401" y="0"/>
            <a:ext cx="9289700" cy="11309350"/>
          </a:xfrm>
          <a:prstGeom prst="rect">
            <a:avLst/>
          </a:prstGeom>
        </p:spPr>
      </p:pic>
      <p:sp>
        <p:nvSpPr>
          <p:cNvPr id="8" name="Rubrik 1">
            <a:extLst>
              <a:ext uri="{FF2B5EF4-FFF2-40B4-BE49-F238E27FC236}">
                <a16:creationId xmlns:a16="http://schemas.microsoft.com/office/drawing/2014/main" id="{03BB08C3-1CD7-4C53-9E96-43671982CE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11900" spc="-4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9" name="Underrubrik 2">
            <a:extLst>
              <a:ext uri="{FF2B5EF4-FFF2-40B4-BE49-F238E27FC236}">
                <a16:creationId xmlns:a16="http://schemas.microsoft.com/office/drawing/2014/main" id="{78CC841C-AA65-43FA-BB0E-1A120EBFED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11" name="Bildobjekt 10" descr="En bild som visar text&#10;&#10;Automatiskt genererad beskrivning">
            <a:extLst>
              <a:ext uri="{FF2B5EF4-FFF2-40B4-BE49-F238E27FC236}">
                <a16:creationId xmlns:a16="http://schemas.microsoft.com/office/drawing/2014/main" id="{6DD1DFD3-54C5-434D-8423-18D74B4336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43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31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6EBC20DB-E92A-4595-958F-8F6E1877F2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8502" y="478617"/>
            <a:ext cx="792000" cy="187200"/>
          </a:xfrm>
        </p:spPr>
        <p:txBody>
          <a:bodyPr/>
          <a:lstStyle/>
          <a:p>
            <a:fld id="{27129ABF-34AF-4771-8C65-17474087DDAF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12" name="Platshållare för sidfot 4">
            <a:extLst>
              <a:ext uri="{FF2B5EF4-FFF2-40B4-BE49-F238E27FC236}">
                <a16:creationId xmlns:a16="http://schemas.microsoft.com/office/drawing/2014/main" id="{5382FAD0-A98D-43B4-B432-3582AE5A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3903" y="478617"/>
            <a:ext cx="7704000" cy="1872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3" name="Platshållare för bildnummer 5">
            <a:extLst>
              <a:ext uri="{FF2B5EF4-FFF2-40B4-BE49-F238E27FC236}">
                <a16:creationId xmlns:a16="http://schemas.microsoft.com/office/drawing/2014/main" id="{50F28032-0600-4C8E-B007-13E1C811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102" y="478617"/>
            <a:ext cx="360000" cy="187200"/>
          </a:xfrm>
        </p:spPr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55FC54DA-D224-4D4F-9D60-B924CADB66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55" r="88987" b="40999"/>
          <a:stretch/>
        </p:blipFill>
        <p:spPr>
          <a:xfrm>
            <a:off x="19008000" y="0"/>
            <a:ext cx="1096100" cy="3216275"/>
          </a:xfrm>
          <a:prstGeom prst="rect">
            <a:avLst/>
          </a:prstGeom>
        </p:spPr>
      </p:pic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36B6AA50-8739-41DE-A23A-5E3ECC5482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5600" y="3399671"/>
            <a:ext cx="17618075" cy="5983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F4246BC-36B1-4971-8889-F163FD2A0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777625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93B712EA-797A-4EA2-BEB0-D486B28AB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70C7B567-D67A-42BC-B7FD-E667F0583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21911" y="3406775"/>
            <a:ext cx="8638421" cy="597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EB806AAA-D73D-4CEE-9B56-C22AE8A537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74" t="51033" b="-60375"/>
          <a:stretch/>
        </p:blipFill>
        <p:spPr>
          <a:xfrm>
            <a:off x="-19050" y="6264274"/>
            <a:ext cx="1260000" cy="5045075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90AB69-5BC0-46B0-B233-B8ED7CBC0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084E-ABA3-4AA4-9862-3A3A8F7AC594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6FFAF7-903A-4658-BEDF-CDBF6357E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32E55E-6E21-45F6-AFF0-C03FD2EA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91A92F-5622-40E4-B88A-05148A90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423725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>
            <a:extLst>
              <a:ext uri="{FF2B5EF4-FFF2-40B4-BE49-F238E27FC236}">
                <a16:creationId xmlns:a16="http://schemas.microsoft.com/office/drawing/2014/main" id="{88FBE5C1-E706-49C0-BC48-7432DD5937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06" t="64211"/>
          <a:stretch/>
        </p:blipFill>
        <p:spPr>
          <a:xfrm>
            <a:off x="0" y="0"/>
            <a:ext cx="6239526" cy="979200"/>
          </a:xfrm>
          <a:prstGeom prst="rect">
            <a:avLst/>
          </a:prstGeom>
        </p:spPr>
      </p:pic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19CC616-6A81-4F3E-BF5F-34271257EE9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D26B19-8998-4002-9818-0406EEBB00B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E32E934-0E34-41D0-99D0-BBB1DE02E0D8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0D7DA48-029C-41BC-BD3D-A195A10DF34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1345448-A017-46A4-AAEE-65BAAA13935B}"/>
              </a:ext>
            </a:extLst>
          </p:cNvPr>
          <p:cNvSpPr/>
          <p:nvPr userDrawn="1"/>
        </p:nvSpPr>
        <p:spPr>
          <a:xfrm>
            <a:off x="10404000" y="702000"/>
            <a:ext cx="9007200" cy="9907200"/>
          </a:xfrm>
          <a:prstGeom prst="rect">
            <a:avLst/>
          </a:prstGeom>
          <a:solidFill>
            <a:srgbClr val="DC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C261A0B5-3A30-4187-8CDB-DBD6610369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2000"/>
            <a:ext cx="9007200" cy="99072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DEFBAF8-794C-4460-BDFB-4AFAF7A4B3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4" cy="540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7">
            <a:extLst>
              <a:ext uri="{FF2B5EF4-FFF2-40B4-BE49-F238E27FC236}">
                <a16:creationId xmlns:a16="http://schemas.microsoft.com/office/drawing/2014/main" id="{6A68B911-846D-40C0-89C1-09202456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17" name="Bildobjekt 16" descr="En bild som visar text&#10;&#10;Automatiskt genererad beskrivning">
            <a:extLst>
              <a:ext uri="{FF2B5EF4-FFF2-40B4-BE49-F238E27FC236}">
                <a16:creationId xmlns:a16="http://schemas.microsoft.com/office/drawing/2014/main" id="{075D774F-4E6F-1844-B712-A99F355672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43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721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EC5BF2F-A06E-4DBE-BE34-10563FBAB941}"/>
              </a:ext>
            </a:extLst>
          </p:cNvPr>
          <p:cNvSpPr/>
          <p:nvPr userDrawn="1"/>
        </p:nvSpPr>
        <p:spPr>
          <a:xfrm>
            <a:off x="1245600" y="2491200"/>
            <a:ext cx="17618400" cy="7923600"/>
          </a:xfrm>
          <a:prstGeom prst="rect">
            <a:avLst/>
          </a:prstGeom>
          <a:solidFill>
            <a:srgbClr val="DC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76D3E448-F04D-42F2-A71F-AB7E9594DFA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pic>
        <p:nvPicPr>
          <p:cNvPr id="19" name="Bildobjekt 18">
            <a:extLst>
              <a:ext uri="{FF2B5EF4-FFF2-40B4-BE49-F238E27FC236}">
                <a16:creationId xmlns:a16="http://schemas.microsoft.com/office/drawing/2014/main" id="{1F92EFCA-73A8-4BBA-8B6E-84A5162570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66" r="88987" b="40999"/>
          <a:stretch/>
        </p:blipFill>
        <p:spPr>
          <a:xfrm>
            <a:off x="19008000" y="0"/>
            <a:ext cx="1096100" cy="2393950"/>
          </a:xfrm>
          <a:prstGeom prst="rect">
            <a:avLst/>
          </a:prstGeom>
        </p:spPr>
      </p:pic>
      <p:sp>
        <p:nvSpPr>
          <p:cNvPr id="21" name="Rubrik 12">
            <a:extLst>
              <a:ext uri="{FF2B5EF4-FFF2-40B4-BE49-F238E27FC236}">
                <a16:creationId xmlns:a16="http://schemas.microsoft.com/office/drawing/2014/main" id="{56F830A9-B7E5-4459-9325-1EB46228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9B9E0E-3BE5-4815-9771-B94D5C0DE40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EF6D5CF-9778-494C-91EA-967A5AD360D0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EF21FC5-B1ED-41D6-83B6-FD9D859FF93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605CF9C-A296-49D6-8F7C-7E99496CBAC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 descr="En bild som visar text&#10;&#10;Automatiskt genererad beskrivning">
            <a:extLst>
              <a:ext uri="{FF2B5EF4-FFF2-40B4-BE49-F238E27FC236}">
                <a16:creationId xmlns:a16="http://schemas.microsoft.com/office/drawing/2014/main" id="{EBD7BB17-570B-114C-9B84-4592E8B1DD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4534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029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8" userDrawn="1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937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078F-B697-4E93-BDAA-9A7555CBE48F}" type="datetimeFigureOut">
              <a:rPr lang="sv-SE" smtClean="0"/>
              <a:t>2026-04-28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D1AAD-D78F-4505-90DA-EA7442CAB5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880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90990-52D6-401D-B150-7B54C6580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01B-8AEB-47E6-B4CC-5A851E887FD1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4280DC-5966-49BD-AB8E-60113DB5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4FA10E6-DC00-4A4C-A2EE-A3F53C17D5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60" r="88999" b="40995"/>
          <a:stretch/>
        </p:blipFill>
        <p:spPr>
          <a:xfrm>
            <a:off x="19009056" y="1"/>
            <a:ext cx="1095044" cy="3216274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7A2CC002-8FB6-40A7-A6F3-C046623D47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3766" y="3399671"/>
            <a:ext cx="17616566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7431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Bildobjekt 71">
            <a:extLst>
              <a:ext uri="{FF2B5EF4-FFF2-40B4-BE49-F238E27FC236}">
                <a16:creationId xmlns:a16="http://schemas.microsoft.com/office/drawing/2014/main" id="{F9214C34-71FC-4B3B-B2DA-532B9C36A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04" t="51088" b="-60520"/>
          <a:stretch/>
        </p:blipFill>
        <p:spPr>
          <a:xfrm>
            <a:off x="0" y="6264274"/>
            <a:ext cx="1247156" cy="5045075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21911" y="3406775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9495B9-D494-4909-B0F6-C282E34AD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5F43-7351-4340-AB7C-1EB441B903A0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040E90E-D655-44FC-9710-9E80B0452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8CD1362-079A-44DB-8854-F2DD36BF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925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Bildobjekt 105">
            <a:extLst>
              <a:ext uri="{FF2B5EF4-FFF2-40B4-BE49-F238E27FC236}">
                <a16:creationId xmlns:a16="http://schemas.microsoft.com/office/drawing/2014/main" id="{BEF2884E-1FD5-4C14-8812-60610C2A38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46" t="64200" r="1"/>
          <a:stretch/>
        </p:blipFill>
        <p:spPr>
          <a:xfrm>
            <a:off x="0" y="0"/>
            <a:ext cx="6240627" cy="979488"/>
          </a:xfrm>
          <a:prstGeom prst="rect">
            <a:avLst/>
          </a:prstGeom>
        </p:spPr>
      </p:pic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169D-E447-4789-8673-AFA93CC4C0FC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69B40A8-44D8-445B-8C02-75F7336F6216}"/>
              </a:ext>
            </a:extLst>
          </p:cNvPr>
          <p:cNvSpPr/>
          <p:nvPr userDrawn="1"/>
        </p:nvSpPr>
        <p:spPr>
          <a:xfrm>
            <a:off x="10404000" y="702000"/>
            <a:ext cx="9000000" cy="9900000"/>
          </a:xfrm>
          <a:prstGeom prst="rect">
            <a:avLst/>
          </a:prstGeom>
          <a:solidFill>
            <a:srgbClr val="FAE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29954143-B55D-450D-940A-BB896C139DC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1676"/>
            <a:ext cx="9000000" cy="9900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F05E6BAC-F8CD-4D8F-BF33-F04A9C43E4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3" cy="5400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7" name="Rubrik 106">
            <a:extLst>
              <a:ext uri="{FF2B5EF4-FFF2-40B4-BE49-F238E27FC236}">
                <a16:creationId xmlns:a16="http://schemas.microsoft.com/office/drawing/2014/main" id="{6CA9850E-4638-497B-BFB1-76C714BE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16" name="Bildobjekt 15" descr="En bild som visar text&#10;&#10;Automatiskt genererad beskrivning">
            <a:extLst>
              <a:ext uri="{FF2B5EF4-FFF2-40B4-BE49-F238E27FC236}">
                <a16:creationId xmlns:a16="http://schemas.microsoft.com/office/drawing/2014/main" id="{F82B0268-300D-2547-890D-231FC75C08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43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256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6FC7-5FC7-4CA8-94E2-9DAA9984D6D0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F6711148-5B47-460E-BB58-D02960E3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959AE0B8-EF77-4FED-9065-2B19EFE2C1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58" r="88999" b="40995"/>
          <a:stretch/>
        </p:blipFill>
        <p:spPr>
          <a:xfrm>
            <a:off x="19009056" y="0"/>
            <a:ext cx="1095044" cy="2395474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151A651C-ABD9-5E43-AC00-024D64307242}"/>
              </a:ext>
            </a:extLst>
          </p:cNvPr>
          <p:cNvSpPr/>
          <p:nvPr userDrawn="1"/>
        </p:nvSpPr>
        <p:spPr>
          <a:xfrm>
            <a:off x="1245600" y="2491200"/>
            <a:ext cx="17618400" cy="7923600"/>
          </a:xfrm>
          <a:prstGeom prst="rect">
            <a:avLst/>
          </a:prstGeom>
          <a:solidFill>
            <a:srgbClr val="FAE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7BE254C1-404A-AA42-81B2-4A2CABE4D16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2900" cy="7923600"/>
          </a:xfr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pic>
        <p:nvPicPr>
          <p:cNvPr id="12" name="Bildobjekt 11" descr="En bild som visar text&#10;&#10;Automatiskt genererad beskrivning">
            <a:extLst>
              <a:ext uri="{FF2B5EF4-FFF2-40B4-BE49-F238E27FC236}">
                <a16:creationId xmlns:a16="http://schemas.microsoft.com/office/drawing/2014/main" id="{D2EDB30C-DBDF-C34F-BE24-F26FE446F4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4534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392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E9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Bildobjekt 116">
            <a:extLst>
              <a:ext uri="{FF2B5EF4-FFF2-40B4-BE49-F238E27FC236}">
                <a16:creationId xmlns:a16="http://schemas.microsoft.com/office/drawing/2014/main" id="{33477E7E-42C3-4788-A1BB-FDC82EC597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6" r="6674" b="4216"/>
          <a:stretch/>
        </p:blipFill>
        <p:spPr>
          <a:xfrm>
            <a:off x="10814400" y="0"/>
            <a:ext cx="9289700" cy="11309350"/>
          </a:xfrm>
          <a:prstGeom prst="rect">
            <a:avLst/>
          </a:prstGeom>
        </p:spPr>
      </p:pic>
      <p:sp>
        <p:nvSpPr>
          <p:cNvPr id="119" name="Rubrik 1">
            <a:extLst>
              <a:ext uri="{FF2B5EF4-FFF2-40B4-BE49-F238E27FC236}">
                <a16:creationId xmlns:a16="http://schemas.microsoft.com/office/drawing/2014/main" id="{656A818D-9B35-4279-A10A-068A34BAA2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11900" spc="-4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120" name="Underrubrik 2">
            <a:extLst>
              <a:ext uri="{FF2B5EF4-FFF2-40B4-BE49-F238E27FC236}">
                <a16:creationId xmlns:a16="http://schemas.microsoft.com/office/drawing/2014/main" id="{3DE99F72-0CDC-477B-85F2-1E356EF224F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7" name="Bildobjekt 6" descr="En bild som visar text&#10;&#10;Automatiskt genererad beskrivning">
            <a:extLst>
              <a:ext uri="{FF2B5EF4-FFF2-40B4-BE49-F238E27FC236}">
                <a16:creationId xmlns:a16="http://schemas.microsoft.com/office/drawing/2014/main" id="{5EA61BE2-8BBA-C042-8442-E6E9F98793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43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57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4A2BB9E4-4D0C-429C-86B2-73D19EAEC8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55" r="88989" b="40999"/>
          <a:stretch/>
        </p:blipFill>
        <p:spPr>
          <a:xfrm>
            <a:off x="19008000" y="0"/>
            <a:ext cx="1096100" cy="3216275"/>
          </a:xfrm>
          <a:prstGeom prst="rect">
            <a:avLst/>
          </a:prstGeom>
        </p:spPr>
      </p:pic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C9E204E3-63A1-4474-A22C-5B6EBCE2EE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6" y="3399671"/>
            <a:ext cx="17616566" cy="59832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9A8E34-5052-4F38-988C-0D97C6615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307201E-B19A-4211-B823-348FBA9EC29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5C967C-67C7-4621-A3F4-421FC821AE41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AA7B2E-985F-4673-A4FB-6FC32C2C34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649E5A-1919-43B2-BBF2-01932005A4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024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AutoShape 18">
            <a:extLst>
              <a:ext uri="{FF2B5EF4-FFF2-40B4-BE49-F238E27FC236}">
                <a16:creationId xmlns:a16="http://schemas.microsoft.com/office/drawing/2014/main" id="{3137100E-AD01-4413-A769-147ED2DBD7FF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0" y="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sp>
        <p:nvSpPr>
          <p:cNvPr id="86" name="AutoShape 18">
            <a:extLst>
              <a:ext uri="{FF2B5EF4-FFF2-40B4-BE49-F238E27FC236}">
                <a16:creationId xmlns:a16="http://schemas.microsoft.com/office/drawing/2014/main" id="{72A7E8A6-C02F-4DDB-893A-A2DE3452A3B3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152400" y="15240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sp>
        <p:nvSpPr>
          <p:cNvPr id="87" name="AutoShape 18">
            <a:extLst>
              <a:ext uri="{FF2B5EF4-FFF2-40B4-BE49-F238E27FC236}">
                <a16:creationId xmlns:a16="http://schemas.microsoft.com/office/drawing/2014/main" id="{B680042A-CED3-424E-BC74-1F9AD53398B7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04800" y="30480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sp>
        <p:nvSpPr>
          <p:cNvPr id="88" name="Platshållare för innehåll 2">
            <a:extLst>
              <a:ext uri="{FF2B5EF4-FFF2-40B4-BE49-F238E27FC236}">
                <a16:creationId xmlns:a16="http://schemas.microsoft.com/office/drawing/2014/main" id="{EDEB1E76-DA8C-4821-B2EB-EED0A44C4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0" name="Bildobjekt 89">
            <a:extLst>
              <a:ext uri="{FF2B5EF4-FFF2-40B4-BE49-F238E27FC236}">
                <a16:creationId xmlns:a16="http://schemas.microsoft.com/office/drawing/2014/main" id="{52C1F324-DEFA-416F-B72F-6051C31AF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21" t="51033" b="-60375"/>
          <a:stretch/>
        </p:blipFill>
        <p:spPr>
          <a:xfrm>
            <a:off x="0" y="6264276"/>
            <a:ext cx="1238643" cy="504507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99169CA-2D7A-43B7-AB45-92143F3B1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C2266FDE-E7E1-4894-A463-420093AA5D7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10221915" y="3406776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AFD0371-4BC2-4B1E-AF08-C39AD685810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B503087-80B1-4939-BF99-75E89592FC5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7DA98C4-0904-4159-B0D2-48927D0D4B2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790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Bildobjekt 115">
            <a:extLst>
              <a:ext uri="{FF2B5EF4-FFF2-40B4-BE49-F238E27FC236}">
                <a16:creationId xmlns:a16="http://schemas.microsoft.com/office/drawing/2014/main" id="{C737B2F4-9EA7-4502-85F3-D663E2EA07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06" t="64211"/>
          <a:stretch/>
        </p:blipFill>
        <p:spPr>
          <a:xfrm>
            <a:off x="0" y="0"/>
            <a:ext cx="6239526" cy="979200"/>
          </a:xfrm>
          <a:prstGeom prst="rect">
            <a:avLst/>
          </a:prstGeom>
        </p:spPr>
      </p:pic>
      <p:sp>
        <p:nvSpPr>
          <p:cNvPr id="113" name="Platshållare för sidfot 5">
            <a:extLst>
              <a:ext uri="{FF2B5EF4-FFF2-40B4-BE49-F238E27FC236}">
                <a16:creationId xmlns:a16="http://schemas.microsoft.com/office/drawing/2014/main" id="{BB34CA2A-42E7-429D-A977-94E73516A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3903" y="478617"/>
            <a:ext cx="7704000" cy="1872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12" name="Platshållare för datum 4">
            <a:extLst>
              <a:ext uri="{FF2B5EF4-FFF2-40B4-BE49-F238E27FC236}">
                <a16:creationId xmlns:a16="http://schemas.microsoft.com/office/drawing/2014/main" id="{D2CC2258-1CAC-42DF-AA86-10F59DEC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8502" y="478617"/>
            <a:ext cx="792000" cy="187200"/>
          </a:xfrm>
        </p:spPr>
        <p:txBody>
          <a:bodyPr/>
          <a:lstStyle/>
          <a:p>
            <a:fld id="{9D00964E-CD7C-4BCA-A53D-05A9094492BF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114" name="Platshållare för bildnummer 6">
            <a:extLst>
              <a:ext uri="{FF2B5EF4-FFF2-40B4-BE49-F238E27FC236}">
                <a16:creationId xmlns:a16="http://schemas.microsoft.com/office/drawing/2014/main" id="{0CFDA38F-887E-4A37-9D96-25B2B6B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102" y="478617"/>
            <a:ext cx="360000" cy="187200"/>
          </a:xfrm>
        </p:spPr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5E9C919A-0768-457E-8FE4-A8E97EA955FB}"/>
              </a:ext>
            </a:extLst>
          </p:cNvPr>
          <p:cNvSpPr/>
          <p:nvPr userDrawn="1"/>
        </p:nvSpPr>
        <p:spPr>
          <a:xfrm>
            <a:off x="10404000" y="702000"/>
            <a:ext cx="9007200" cy="9907200"/>
          </a:xfrm>
          <a:prstGeom prst="rect">
            <a:avLst/>
          </a:prstGeom>
          <a:solidFill>
            <a:srgbClr val="DFE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A9A918AC-8D77-44A2-A4FE-5285D4086A1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2000"/>
            <a:ext cx="9007200" cy="99072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2DA647D-DDF5-4570-9F2E-0535FAD82A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4" cy="5400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7" name="Rubrik 7">
            <a:extLst>
              <a:ext uri="{FF2B5EF4-FFF2-40B4-BE49-F238E27FC236}">
                <a16:creationId xmlns:a16="http://schemas.microsoft.com/office/drawing/2014/main" id="{A8C94F33-3648-4C31-AEF3-2EBA53858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15" name="Bildobjekt 14" descr="En bild som visar text&#10;&#10;Automatiskt genererad beskrivning">
            <a:extLst>
              <a:ext uri="{FF2B5EF4-FFF2-40B4-BE49-F238E27FC236}">
                <a16:creationId xmlns:a16="http://schemas.microsoft.com/office/drawing/2014/main" id="{490B8BE7-E1A0-FD4F-85AC-10E863CC7D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43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591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 userDrawn="1">
          <p15:clr>
            <a:srgbClr val="FBAE40"/>
          </p15:clr>
        </p15:guide>
        <p15:guide id="2" pos="6332" userDrawn="1">
          <p15:clr>
            <a:srgbClr val="FBAE40"/>
          </p15:clr>
        </p15:guide>
        <p15:guide id="3" pos="24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10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1568"/>
            <a:ext cx="17616567" cy="598690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noProof="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1DA4E-B23A-42CD-82EE-75C65057215D}" type="datetime1">
              <a:rPr lang="sv-SE" noProof="0" smtClean="0"/>
              <a:t>2026-04-28</a:t>
            </a:fld>
            <a:endParaRPr lang="sv-SE" noProof="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noProof="0" smtClean="0"/>
              <a:pPr/>
              <a:t>‹#›</a:t>
            </a:fld>
            <a:endParaRPr lang="sv-SE" noProof="0" dirty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noProof="0"/>
              <a:t>Klicka här för att ändra mall för rubrikformat</a:t>
            </a:r>
          </a:p>
        </p:txBody>
      </p:sp>
      <p:pic>
        <p:nvPicPr>
          <p:cNvPr id="15" name="Bildobjekt 14" descr="En bild som visar text&#10;&#10;Automatiskt genererad beskrivning">
            <a:extLst>
              <a:ext uri="{FF2B5EF4-FFF2-40B4-BE49-F238E27FC236}">
                <a16:creationId xmlns:a16="http://schemas.microsoft.com/office/drawing/2014/main" id="{CCC92BC5-DE9B-7D46-9E5A-64C79CEF67E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4534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20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2" r:id="rId2"/>
    <p:sldLayoutId id="2147483735" r:id="rId3"/>
    <p:sldLayoutId id="2147483738" r:id="rId4"/>
    <p:sldLayoutId id="2147483741" r:id="rId5"/>
  </p:sldLayoutIdLst>
  <p:hf hdr="0" ftr="0"/>
  <p:txStyles>
    <p:titleStyle>
      <a:lvl1pPr eaLnBrk="1" hangingPunct="1"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 eaLnBrk="1" hangingPunct="1">
        <a:lnSpc>
          <a:spcPct val="84000"/>
        </a:lnSpc>
        <a:spcAft>
          <a:spcPts val="2300"/>
        </a:spcAft>
        <a:buSzPct val="100000"/>
        <a:buFontTx/>
        <a:buBlip>
          <a:blip r:embed="rId8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 eaLnBrk="1" hangingPunct="1">
        <a:lnSpc>
          <a:spcPct val="84000"/>
        </a:lnSpc>
        <a:spcAft>
          <a:spcPts val="2400"/>
        </a:spcAft>
        <a:buFontTx/>
        <a:buBlip>
          <a:blip r:embed="rId8"/>
        </a:buBlip>
        <a:defRPr sz="3850" spc="-110" baseline="0">
          <a:latin typeface="+mn-lt"/>
          <a:ea typeface="+mn-ea"/>
          <a:cs typeface="+mn-cs"/>
        </a:defRPr>
      </a:lvl2pPr>
      <a:lvl3pPr marL="1116000" indent="-288000" eaLnBrk="1" hangingPunct="1">
        <a:lnSpc>
          <a:spcPct val="84000"/>
        </a:lnSpc>
        <a:spcAft>
          <a:spcPts val="2500"/>
        </a:spcAft>
        <a:buFontTx/>
        <a:buBlip>
          <a:blip r:embed="rId8"/>
        </a:buBlip>
        <a:defRPr sz="3400" spc="-110" baseline="0">
          <a:latin typeface="+mn-lt"/>
          <a:ea typeface="+mn-ea"/>
          <a:cs typeface="+mn-cs"/>
        </a:defRPr>
      </a:lvl3pPr>
      <a:lvl4pPr marL="1458000" indent="-259200" eaLnBrk="1" hangingPunct="1">
        <a:lnSpc>
          <a:spcPct val="84000"/>
        </a:lnSpc>
        <a:spcAft>
          <a:spcPts val="2600"/>
        </a:spcAft>
        <a:buFontTx/>
        <a:buBlip>
          <a:blip r:embed="rId8"/>
        </a:buBlip>
        <a:defRPr sz="3000" spc="-110" baseline="0">
          <a:latin typeface="+mn-lt"/>
          <a:ea typeface="+mn-ea"/>
          <a:cs typeface="+mn-cs"/>
        </a:defRPr>
      </a:lvl4pPr>
      <a:lvl5pPr marL="1764000" indent="-252000" eaLnBrk="1" hangingPunct="1">
        <a:lnSpc>
          <a:spcPct val="86000"/>
        </a:lnSpc>
        <a:spcAft>
          <a:spcPts val="1500"/>
        </a:spcAft>
        <a:buFontTx/>
        <a:buBlip>
          <a:blip r:embed="rId8"/>
        </a:buBlip>
        <a:defRPr sz="2800" spc="-110" baseline="0"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1568"/>
            <a:ext cx="17616567" cy="598690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3D5FD-A08D-49A7-8412-76F29BA46CE4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8" name="Bildobjekt 7" descr="En bild som visar text&#10;&#10;Automatiskt genererad beskrivning">
            <a:extLst>
              <a:ext uri="{FF2B5EF4-FFF2-40B4-BE49-F238E27FC236}">
                <a16:creationId xmlns:a16="http://schemas.microsoft.com/office/drawing/2014/main" id="{A1A12C79-6D3A-134B-8D83-245D0999D3D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4534" y="9296248"/>
            <a:ext cx="4680520" cy="171580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1" r:id="rId3"/>
    <p:sldLayoutId id="2147483685" r:id="rId4"/>
    <p:sldLayoutId id="2147483701" r:id="rId5"/>
  </p:sldLayoutIdLst>
  <p:hf hdr="0" ftr="0"/>
  <p:txStyles>
    <p:titleStyle>
      <a:lvl1pPr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>
        <a:lnSpc>
          <a:spcPct val="84000"/>
        </a:lnSpc>
        <a:spcAft>
          <a:spcPts val="2300"/>
        </a:spcAft>
        <a:buSzPct val="100000"/>
        <a:buFontTx/>
        <a:buBlip>
          <a:blip r:embed="rId8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>
        <a:lnSpc>
          <a:spcPct val="84000"/>
        </a:lnSpc>
        <a:spcAft>
          <a:spcPts val="2400"/>
        </a:spcAft>
        <a:buFontTx/>
        <a:buBlip>
          <a:blip r:embed="rId8"/>
        </a:buBlip>
        <a:defRPr sz="3850" spc="-110" baseline="0">
          <a:latin typeface="+mn-lt"/>
          <a:ea typeface="+mn-ea"/>
          <a:cs typeface="+mn-cs"/>
        </a:defRPr>
      </a:lvl2pPr>
      <a:lvl3pPr marL="1116000" indent="-288000">
        <a:lnSpc>
          <a:spcPct val="84000"/>
        </a:lnSpc>
        <a:spcAft>
          <a:spcPts val="2500"/>
        </a:spcAft>
        <a:buFontTx/>
        <a:buBlip>
          <a:blip r:embed="rId8"/>
        </a:buBlip>
        <a:defRPr sz="3400" spc="-110" baseline="0">
          <a:latin typeface="+mn-lt"/>
          <a:ea typeface="+mn-ea"/>
          <a:cs typeface="+mn-cs"/>
        </a:defRPr>
      </a:lvl3pPr>
      <a:lvl4pPr marL="1458000" indent="-259200">
        <a:lnSpc>
          <a:spcPct val="84000"/>
        </a:lnSpc>
        <a:spcAft>
          <a:spcPts val="2600"/>
        </a:spcAft>
        <a:buFontTx/>
        <a:buBlip>
          <a:blip r:embed="rId8"/>
        </a:buBlip>
        <a:defRPr sz="3000" spc="-110" baseline="0">
          <a:latin typeface="+mn-lt"/>
          <a:ea typeface="+mn-ea"/>
          <a:cs typeface="+mn-cs"/>
        </a:defRPr>
      </a:lvl4pPr>
      <a:lvl5pPr marL="1764000" indent="-252000">
        <a:lnSpc>
          <a:spcPct val="86000"/>
        </a:lnSpc>
        <a:spcAft>
          <a:spcPts val="1500"/>
        </a:spcAft>
        <a:buFontTx/>
        <a:buBlip>
          <a:blip r:embed="rId8"/>
        </a:buBlip>
        <a:defRPr sz="2800" spc="-110" baseline="0"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C8A90-D85D-4561-9F0D-D91F6DA549C8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A5BA178A-7D73-4B39-A47A-E9668CC0B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2000"/>
            <a:ext cx="17618400" cy="5986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objekt 7" descr="En bild som visar text&#10;&#10;Automatiskt genererad beskrivning">
            <a:extLst>
              <a:ext uri="{FF2B5EF4-FFF2-40B4-BE49-F238E27FC236}">
                <a16:creationId xmlns:a16="http://schemas.microsoft.com/office/drawing/2014/main" id="{D20934B8-94A7-E940-958E-05FA3B8DA3B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4534" y="9296248"/>
            <a:ext cx="4680520" cy="17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78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7" r:id="rId2"/>
    <p:sldLayoutId id="2147483710" r:id="rId3"/>
    <p:sldLayoutId id="2147483713" r:id="rId4"/>
    <p:sldLayoutId id="2147483716" r:id="rId5"/>
    <p:sldLayoutId id="2147483742" r:id="rId6"/>
  </p:sldLayoutIdLst>
  <p:hf hdr="0" ftr="0"/>
  <p:txStyles>
    <p:titleStyle>
      <a:lvl1pPr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>
        <a:lnSpc>
          <a:spcPct val="84000"/>
        </a:lnSpc>
        <a:spcAft>
          <a:spcPts val="2300"/>
        </a:spcAft>
        <a:buSzPct val="100000"/>
        <a:buFontTx/>
        <a:buBlip>
          <a:blip r:embed="rId9"/>
        </a:buBlip>
        <a:tabLst/>
        <a:defRPr lang="sv-SE" sz="4250" spc="-110" baseline="0" dirty="0" smtClean="0">
          <a:latin typeface="+mn-lt"/>
          <a:ea typeface="+mn-ea"/>
          <a:cs typeface="+mn-cs"/>
        </a:defRPr>
      </a:lvl1pPr>
      <a:lvl2pPr marL="756000" indent="-324000">
        <a:lnSpc>
          <a:spcPct val="84000"/>
        </a:lnSpc>
        <a:spcAft>
          <a:spcPts val="2400"/>
        </a:spcAft>
        <a:buFontTx/>
        <a:buBlip>
          <a:blip r:embed="rId9"/>
        </a:buBlip>
        <a:defRPr lang="sv-SE" sz="3850" spc="-110" baseline="0" dirty="0" smtClean="0">
          <a:latin typeface="+mn-lt"/>
          <a:ea typeface="+mn-ea"/>
          <a:cs typeface="+mn-cs"/>
        </a:defRPr>
      </a:lvl2pPr>
      <a:lvl3pPr marL="1116000" indent="-288000">
        <a:lnSpc>
          <a:spcPct val="84000"/>
        </a:lnSpc>
        <a:spcAft>
          <a:spcPts val="2500"/>
        </a:spcAft>
        <a:buFontTx/>
        <a:buBlip>
          <a:blip r:embed="rId9"/>
        </a:buBlip>
        <a:defRPr lang="sv-SE" sz="3400" spc="-110" baseline="0" dirty="0" smtClean="0">
          <a:latin typeface="+mn-lt"/>
          <a:ea typeface="+mn-ea"/>
          <a:cs typeface="+mn-cs"/>
        </a:defRPr>
      </a:lvl3pPr>
      <a:lvl4pPr marL="1458000" indent="-259200">
        <a:lnSpc>
          <a:spcPct val="84000"/>
        </a:lnSpc>
        <a:spcAft>
          <a:spcPts val="2600"/>
        </a:spcAft>
        <a:buFontTx/>
        <a:buBlip>
          <a:blip r:embed="rId9"/>
        </a:buBlip>
        <a:defRPr lang="sv-SE" sz="3000" spc="-110" baseline="0" dirty="0" smtClean="0">
          <a:latin typeface="+mn-lt"/>
          <a:ea typeface="+mn-ea"/>
          <a:cs typeface="+mn-cs"/>
        </a:defRPr>
      </a:lvl4pPr>
      <a:lvl5pPr marL="1764000" indent="-252000">
        <a:lnSpc>
          <a:spcPct val="86000"/>
        </a:lnSpc>
        <a:spcAft>
          <a:spcPts val="1500"/>
        </a:spcAft>
        <a:buFontTx/>
        <a:buBlip>
          <a:blip r:embed="rId9"/>
        </a:buBlip>
        <a:defRPr lang="sv-SE" sz="2800" spc="-110" baseline="0" dirty="0" smtClean="0"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67556F-F43F-414C-AB15-9375B4786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1408" y="2159923"/>
            <a:ext cx="14088888" cy="2869654"/>
          </a:xfrm>
        </p:spPr>
        <p:txBody>
          <a:bodyPr>
            <a:normAutofit fontScale="90000"/>
          </a:bodyPr>
          <a:lstStyle/>
          <a:p>
            <a:r>
              <a:rPr lang="sv-SE" sz="8000" b="0" dirty="0"/>
              <a:t>Fibromyalgi:</a:t>
            </a:r>
            <a:br>
              <a:rPr lang="sv-SE" sz="8000" b="0" dirty="0"/>
            </a:br>
            <a:r>
              <a:rPr lang="sv-SE" sz="8000" b="0" dirty="0"/>
              <a:t>aspekter vid utredning och behandling</a:t>
            </a:r>
            <a:br>
              <a:rPr lang="sv-SE" b="0" dirty="0"/>
            </a:br>
            <a:r>
              <a:rPr lang="sv-SE" sz="4900" b="0" dirty="0"/>
              <a:t>med utgångspunkt från vårdförlopp  smärta- långvarigsmärta hos vuxna</a:t>
            </a:r>
            <a:endParaRPr lang="sv-SE" sz="4900" b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BAA9208-E740-AB47-B2E5-0B60CE68D1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Brua Weice</a:t>
            </a:r>
          </a:p>
          <a:p>
            <a:r>
              <a:rPr lang="sv-SE" sz="2800" dirty="0"/>
              <a:t>Verksamhetschef</a:t>
            </a:r>
          </a:p>
          <a:p>
            <a:r>
              <a:rPr lang="sv-SE" sz="2800" dirty="0"/>
              <a:t>Reumatologkliniken Region Västmanland</a:t>
            </a:r>
          </a:p>
          <a:p>
            <a:endParaRPr lang="sv-SE" sz="28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v-SE" sz="2800" dirty="0">
                <a:solidFill>
                  <a:schemeClr val="bg2">
                    <a:lumMod val="50000"/>
                  </a:schemeClr>
                </a:solidFill>
              </a:rPr>
              <a:t>Allmänläkardagar  2026-04-16 /22</a:t>
            </a:r>
          </a:p>
        </p:txBody>
      </p:sp>
    </p:spTree>
    <p:extLst>
      <p:ext uri="{BB962C8B-B14F-4D97-AF65-F5344CB8AC3E}">
        <p14:creationId xmlns:p14="http://schemas.microsoft.com/office/powerpoint/2010/main" val="915258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93E271D6-7D50-7C43-B453-16A7D1098C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b="1" dirty="0"/>
              <a:t>Specialistens uppgift är inte primärt att: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“utesluta allt”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överta långvarig handläggning</a:t>
            </a:r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16D60EB7-A9B4-B54B-81A8-434A377DF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1619316"/>
          </a:xfrm>
        </p:spPr>
        <p:txBody>
          <a:bodyPr/>
          <a:lstStyle/>
          <a:p>
            <a:r>
              <a:rPr lang="sv-SE" dirty="0"/>
              <a:t>Specialistens roll i utredning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D151D8F-6A7A-6241-AAE4-37EF5E4084B1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>
            <a:normAutofit lnSpcReduction="10000"/>
          </a:bodyPr>
          <a:lstStyle/>
          <a:p>
            <a:endParaRPr lang="sv-SE" dirty="0"/>
          </a:p>
          <a:p>
            <a:r>
              <a:rPr lang="sv-SE" b="1" dirty="0"/>
              <a:t>Utan snarare att: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verifiera diagnosen vid osäkerhet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bedöma samsjuklighet (t.ex. inflammatorisk sjukdom + fibromyalgi)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ge tydlig återkoppling och behandlingsrekommendation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stötta primärvården i fortsatt handläggning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F721DD9-C17E-7340-84E4-437C0E09B0D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0F6CB8E-4A9C-144B-BAF7-DC7E2D2C140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0749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D0F58B9-C4BB-7A4C-AEC3-69FFB92DE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964E-CD7C-4BCA-A53D-05A9094492BF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1EBA4147-BB44-A942-80B0-D0A43382B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11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D0C9988-CECA-1F48-AEA7-CCC2B8ECA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04000" y="702000"/>
            <a:ext cx="9007200" cy="8841107"/>
          </a:xfrm>
        </p:spPr>
        <p:txBody>
          <a:bodyPr/>
          <a:lstStyle/>
          <a:p>
            <a:endParaRPr lang="sv-SE" sz="4000" dirty="0"/>
          </a:p>
          <a:p>
            <a:r>
              <a:rPr lang="sv-SE" sz="4000" dirty="0"/>
              <a:t>   </a:t>
            </a:r>
            <a:r>
              <a:rPr lang="sv-SE" sz="4000" b="1" dirty="0"/>
              <a:t>Misslyckad kommunikation i detta skede ökar   risken för: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4000" dirty="0"/>
              <a:t>fortsatt vårdsökande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4000" dirty="0"/>
              <a:t>Passivisering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4000" dirty="0"/>
              <a:t>fastlåsning i smärtidentitet</a:t>
            </a: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4875D1-2577-3640-A72F-326AB4D103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I vårdförloppet kronisk långvarigsmärta lyfter kommunikation som en central behandlingsinsats.</a:t>
            </a:r>
          </a:p>
          <a:p>
            <a:r>
              <a:rPr lang="sv-SE" dirty="0"/>
              <a:t>En väl kommunicerad diagnos kännetecknas av: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validering av patientens symtom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pedagogisk förklaring av nociplastisk smärta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tydlig markering att tillståndet är verkligt men icke‑farligt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skifte från ”vad är fel? ” till ”hur kan vi hantera detta?”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11A4A7F8-78DE-F143-9507-6EF46CB07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1691324"/>
          </a:xfrm>
        </p:spPr>
        <p:txBody>
          <a:bodyPr>
            <a:normAutofit fontScale="90000"/>
          </a:bodyPr>
          <a:lstStyle/>
          <a:p>
            <a:r>
              <a:rPr lang="sv-SE" dirty="0"/>
              <a:t>Kommunikation – diagnostikens viktigaste del</a:t>
            </a:r>
          </a:p>
        </p:txBody>
      </p:sp>
    </p:spTree>
    <p:extLst>
      <p:ext uri="{BB962C8B-B14F-4D97-AF65-F5344CB8AC3E}">
        <p14:creationId xmlns:p14="http://schemas.microsoft.com/office/powerpoint/2010/main" val="1339492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B1988F-98D4-6042-9E70-7692B2307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491C-47DC-4E17-80D1-CDD4BAF30723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F13D9B3-578B-0C42-8645-8B1626647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12</a:t>
            </a:fld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27DEED95-CE17-0041-AA21-384782FCD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Behandling –  kärna i behandlingen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4BE351-9AA6-D345-A359-4F5AE1A74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588" y="2529378"/>
            <a:ext cx="17618400" cy="7923600"/>
          </a:xfrm>
        </p:spPr>
        <p:txBody>
          <a:bodyPr>
            <a:normAutofit/>
          </a:bodyPr>
          <a:lstStyle/>
          <a:p>
            <a:r>
              <a:rPr lang="sv-SE" sz="4000" b="1" dirty="0"/>
              <a:t>Övergripande principer</a:t>
            </a:r>
          </a:p>
          <a:p>
            <a:r>
              <a:rPr lang="sv-SE" sz="3600" dirty="0"/>
              <a:t>Behandlingen ska vara: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600" dirty="0"/>
              <a:t>Aktiv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600" dirty="0"/>
              <a:t>långsiktig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600" dirty="0"/>
              <a:t>multimodal vid behov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3600" dirty="0"/>
              <a:t>individanpassad</a:t>
            </a:r>
          </a:p>
          <a:p>
            <a:pPr marL="0" indent="0"/>
            <a:r>
              <a:rPr lang="sv-SE" sz="3600" dirty="0"/>
              <a:t>Målet är inte smärtfrihet utan: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600" dirty="0"/>
              <a:t>förbättrad funktion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600" dirty="0"/>
              <a:t>ökad livskvalitet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3600" dirty="0"/>
              <a:t>ökad egenförmåga</a:t>
            </a:r>
          </a:p>
        </p:txBody>
      </p:sp>
    </p:spTree>
    <p:extLst>
      <p:ext uri="{BB962C8B-B14F-4D97-AF65-F5344CB8AC3E}">
        <p14:creationId xmlns:p14="http://schemas.microsoft.com/office/powerpoint/2010/main" val="685827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4EA6584-4C41-DB53-944F-FE756DD42E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6" y="2690700"/>
            <a:ext cx="17616566" cy="66085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4800" b="1" dirty="0"/>
              <a:t>Fysisk aktivitet</a:t>
            </a:r>
          </a:p>
          <a:p>
            <a:pPr marL="0" indent="0">
              <a:buNone/>
            </a:pPr>
            <a:r>
              <a:rPr lang="sv-SE" sz="4000" dirty="0"/>
              <a:t>Fysisk aktivitet har starkast vetenskapligt stöd vid fibromyalgi.</a:t>
            </a:r>
          </a:p>
          <a:p>
            <a:pPr marL="0" indent="0">
              <a:buNone/>
            </a:pPr>
            <a:r>
              <a:rPr lang="sv-SE" sz="4000" dirty="0"/>
              <a:t>Viktiga nyanser i behandlingen: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4000" dirty="0"/>
              <a:t>låg initial dos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4000" dirty="0"/>
              <a:t>gradvis ökning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4000" dirty="0"/>
              <a:t>fokus på regelbundenhet snarare än intensitet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4000" dirty="0"/>
              <a:t>aktivt motverka aktivitets undvikande</a:t>
            </a:r>
          </a:p>
          <a:p>
            <a:pPr marL="0" indent="0">
              <a:buNone/>
            </a:pPr>
            <a:r>
              <a:rPr lang="sv-SE" sz="4000" b="1" i="1" dirty="0">
                <a:solidFill>
                  <a:srgbClr val="002060"/>
                </a:solidFill>
              </a:rPr>
              <a:t>Överambitiösa träningsråd tidigt riskerar försämring och behandlingsmisslyckande.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590F0700-144B-35A4-4C8B-A26069FD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989419"/>
            <a:ext cx="17616567" cy="1403292"/>
          </a:xfrm>
        </p:spPr>
        <p:txBody>
          <a:bodyPr/>
          <a:lstStyle/>
          <a:p>
            <a:r>
              <a:rPr lang="sv-SE" dirty="0"/>
              <a:t>Icke‑farmakologisk behandling som bas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7AD43E4-76E0-E044-968E-E3218FB9CCE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A7701B-8AEB-47E6-B4CC-5A851E887FD1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9FF03C9-6DBA-1846-BE8B-7322E2E9C5B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9548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6D783FF8-451F-4C01-3CAD-F4F3E143A2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 KBT och ACT rekommenderas särskilt vid: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hög smärtbelastning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kognitiva och emotionella konsekvenser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uttalad katastroftolkning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samsjuklig depression eller ångest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1CA41318-7F64-1364-2114-86A996767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1475300"/>
          </a:xfrm>
        </p:spPr>
        <p:txBody>
          <a:bodyPr/>
          <a:lstStyle/>
          <a:p>
            <a:r>
              <a:rPr lang="sv-SE" dirty="0"/>
              <a:t>Psykologiska interventioner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549A358-8AF5-BAA8-F5F9-9EED4E9AEA8E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r>
              <a:rPr lang="sv-SE" dirty="0"/>
              <a:t>Fokus ligger på: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Acceptans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Coping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beteendeförändring – inte smärteliminering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CA67910-D3C6-CC25-D580-8B7D8B267B76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58A413-1F83-9490-2C0A-77DCBBA39D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4215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322B79B4-6728-2812-B031-1FCEC35F41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b="1" dirty="0"/>
              <a:t>MMR är inte förstahandsbehandling för alla, men ett viktigt verktyg vid: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uttalad funktionsnedsättning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långvarig smärthistoria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komplex samsjuklighet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F92B6FC-76DC-43B5-D525-4DF6ACD2E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1331284"/>
          </a:xfrm>
        </p:spPr>
        <p:txBody>
          <a:bodyPr/>
          <a:lstStyle/>
          <a:p>
            <a:r>
              <a:rPr lang="sv-SE" dirty="0"/>
              <a:t>Multimodal rehabilitering (MMR)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4FCE2F1-A47C-3D96-E80D-92C38D958A85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r>
              <a:rPr lang="sv-SE" b="1" dirty="0"/>
              <a:t>Här betonas: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tydliga mål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tidsbegränsade insatser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strukturerad uppföljning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5FFD42-8D8B-82BE-4A41-0DF443AB171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F8CF477-812D-8492-0405-D45DFED72DF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456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0057EA1C-8DD1-9529-567E-BA6A24BE72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b="1" dirty="0"/>
              <a:t>Farmakologisk behandling ska: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ses som stöd till aktiva åtgärder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användas selektivt</a:t>
            </a:r>
          </a:p>
          <a:p>
            <a:pPr marL="0" indent="0">
              <a:buNone/>
            </a:pPr>
            <a:r>
              <a:rPr lang="sv-SE" b="1" dirty="0"/>
              <a:t>Preparat med viss evidens: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amitriptylin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i låg dosduloxetin vid samtidig depression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C6AEA495-40C7-ED83-C85C-FE8886823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1547308"/>
          </a:xfrm>
        </p:spPr>
        <p:txBody>
          <a:bodyPr/>
          <a:lstStyle/>
          <a:p>
            <a:r>
              <a:rPr lang="sv-SE" dirty="0"/>
              <a:t>Farmakologisk behandling – ett komplement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BD9EF07-2669-9864-563D-90D2A52A1F3C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r>
              <a:rPr lang="sv-SE" b="1" dirty="0"/>
              <a:t>Behandling som bör undvikas: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Opioider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Kortison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långvarig NSAID‑behandling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27DF1C7-F00E-C766-2D81-551494C31797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67B7A3-70D1-7CFE-91BC-585816DB0FE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16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6423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57FDABAC-A885-4E2E-65CE-77CB05405B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Fibromyalgi är ett kroniskt tillstånd, men: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symtom kan minska betydligt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funktion kan förbättras påtagligt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01B5DA91-503A-E74E-9ADF-F88516941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1403292"/>
          </a:xfrm>
        </p:spPr>
        <p:txBody>
          <a:bodyPr/>
          <a:lstStyle/>
          <a:p>
            <a:r>
              <a:rPr lang="sv-SE" dirty="0"/>
              <a:t>Uppföljning och prognos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6E91358-5EF6-EB7B-6998-DC974315795C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r>
              <a:rPr lang="sv-SE" b="1" dirty="0"/>
              <a:t>Här rekommenderas: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uppföljning med fokus på funktion och aktivitets mål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acceptans för fluktuation i symtom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tidig återkoppling vid försämring, utan ny utredningsspiral</a:t>
            </a:r>
          </a:p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0E52FA-5CFB-6A50-F8C7-0F17516AF5EF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7A2BB0-59E4-2452-F135-2C682204FF0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6315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196EF617-3B2E-D7CA-F592-4E0DD4EE37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b="1" dirty="0"/>
              <a:t>Fibromyalgi kräver: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tidig igenkänning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tydlig klinisk diagnos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aktiv, strukturerad behandling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god kommunikation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452A5AE6-1704-5249-F5D0-0B4E44760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1547308"/>
          </a:xfrm>
        </p:spPr>
        <p:txBody>
          <a:bodyPr/>
          <a:lstStyle/>
          <a:p>
            <a:r>
              <a:rPr lang="sv-SE" dirty="0"/>
              <a:t>Avslutande sammanfattning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FB98292-39A9-E1B5-93B9-38159520585D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r>
              <a:rPr lang="sv-SE" b="1" dirty="0"/>
              <a:t>Nationellt vårdförlopp ger ett ramverk där: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primärvård är basen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specialistvård är stöd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patientens egen aktivitet är central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C7A079-2049-E77B-588E-79896A52B3FF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15219E-FC3C-E27D-8CBD-D4E5D4A7FAC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18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4949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8449F390-CF63-B1F0-0873-DB97FF573B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6" y="7598891"/>
            <a:ext cx="17616566" cy="1783980"/>
          </a:xfrm>
        </p:spPr>
        <p:txBody>
          <a:bodyPr/>
          <a:lstStyle/>
          <a:p>
            <a:r>
              <a:rPr lang="sv-SE" dirty="0"/>
              <a:t>Tack 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119EFDD-512C-4FF1-B0D9-E0AC870D0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3851564"/>
          </a:xfrm>
        </p:spPr>
        <p:txBody>
          <a:bodyPr/>
          <a:lstStyle/>
          <a:p>
            <a:r>
              <a:rPr lang="sv-SE" dirty="0"/>
              <a:t>Frågor….?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F38612-BBB5-7443-47C8-53DE039A567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5C967C-67C7-4621-A3F4-421FC821AE41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8088D68-274E-2E58-772C-6F72384F6D8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19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589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2D127ED-F53D-974E-92F9-41B015CF4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9ABF-34AF-4771-8C65-17474087DDAF}" type="datetime1">
              <a:rPr lang="sv-SE" smtClean="0"/>
              <a:t>2026-04-28</a:t>
            </a:fld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53D58E62-D8ED-BB4F-83A2-63D8E7BC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2</a:t>
            </a:fld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D5681FF-4736-A645-8981-895D63D8A9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5600" y="2054275"/>
            <a:ext cx="17618075" cy="7328596"/>
          </a:xfrm>
        </p:spPr>
        <p:txBody>
          <a:bodyPr>
            <a:normAutofit lnSpcReduction="10000"/>
          </a:bodyPr>
          <a:lstStyle/>
          <a:p>
            <a:r>
              <a:rPr lang="sv-SE" dirty="0"/>
              <a:t>Fibromyalgi är ett av våra vanligaste kroniska smärttillstånd men också ett av de mest missförstådda. </a:t>
            </a:r>
          </a:p>
          <a:p>
            <a:r>
              <a:rPr lang="sv-SE" dirty="0"/>
              <a:t>Trots god kunskap om nociplastisk smärta präglas handläggningen fortfarande ofta av sen diagnos, överutredning och fragmenterade behandlingsinsatser.</a:t>
            </a:r>
          </a:p>
          <a:p>
            <a:r>
              <a:rPr lang="sv-SE" dirty="0"/>
              <a:t>I det nationella vårdförloppet för kronisk smärta finns aspekter på fibromyalgi/nociplastisk smärta som syftar till att: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möjliggöra tidig och positiv diagnos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minska låg­värde­utredning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styra mot aktiv, individanpassad behandling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tydliggöra primär‑ och specialistvårdens roller</a:t>
            </a:r>
          </a:p>
          <a:p>
            <a:pPr>
              <a:buFont typeface="Wingdings" panose="05000000000000000000" pitchFamily="2" charset="2"/>
              <a:buChar char="v"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8A9416DD-6E1F-D04A-BE91-BDD110DB5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94" y="861354"/>
            <a:ext cx="17616567" cy="877925"/>
          </a:xfrm>
        </p:spPr>
        <p:txBody>
          <a:bodyPr>
            <a:normAutofit/>
          </a:bodyPr>
          <a:lstStyle/>
          <a:p>
            <a:r>
              <a:rPr lang="sv-SE" sz="4800" dirty="0">
                <a:latin typeface="+mn-lt"/>
              </a:rPr>
              <a:t>Inledning – varför ett vårdförloppsperspektiv?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D97D5167-A1FA-2BF0-4E47-1ED08C26123D}"/>
              </a:ext>
            </a:extLst>
          </p:cNvPr>
          <p:cNvSpPr txBox="1"/>
          <p:nvPr/>
        </p:nvSpPr>
        <p:spPr>
          <a:xfrm>
            <a:off x="1240424" y="8895035"/>
            <a:ext cx="1370816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200" b="1" i="1" dirty="0">
                <a:solidFill>
                  <a:srgbClr val="002060"/>
                </a:solidFill>
              </a:rPr>
              <a:t>Mitt fokus idag är att fördjupa utredning och behandling utifrån detta vårdförlopp, med särskilt fokus på hur vi som specialister kan bidra till bättre handläggning – utan att ta över sådant som hör hemma i primärvården.</a:t>
            </a:r>
          </a:p>
        </p:txBody>
      </p:sp>
    </p:spTree>
    <p:extLst>
      <p:ext uri="{BB962C8B-B14F-4D97-AF65-F5344CB8AC3E}">
        <p14:creationId xmlns:p14="http://schemas.microsoft.com/office/powerpoint/2010/main" val="4109383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CEB92ECB-0C30-0EF0-E5D5-B0BB331D5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 anchor="b">
            <a:normAutofit/>
          </a:bodyPr>
          <a:lstStyle/>
          <a:p>
            <a:r>
              <a:rPr lang="en-US" b="0" dirty="0"/>
              <a:t>Epidemiologi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7CB488D-2B07-7674-7433-D01B70E600FB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368502" y="478617"/>
            <a:ext cx="792000" cy="187200"/>
          </a:xfrm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fld id="{27129ABF-34AF-4771-8C65-17474087DDAF}" type="datetime1">
              <a:rPr lang="sv-SE" smtClean="0"/>
              <a:pPr>
                <a:spcAft>
                  <a:spcPts val="600"/>
                </a:spcAft>
              </a:pPr>
              <a:t>2026-04-28</a:t>
            </a:fld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EEBEB15-F10A-0E45-BC51-4E76F817E47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35102" y="478617"/>
            <a:ext cx="360000" cy="187200"/>
          </a:xfrm>
        </p:spPr>
        <p:txBody>
          <a:bodyPr wrap="square">
            <a:normAutofit/>
          </a:bodyPr>
          <a:lstStyle/>
          <a:p>
            <a:pPr>
              <a:spcAft>
                <a:spcPts val="600"/>
              </a:spcAft>
            </a:pPr>
            <a:fld id="{38480145-259A-47DA-A30D-C906B9DB5C99}" type="slidenum">
              <a:rPr lang="sv-SE" smtClean="0"/>
              <a:pPr>
                <a:spcAft>
                  <a:spcPts val="600"/>
                </a:spcAft>
              </a:pPr>
              <a:t>3</a:t>
            </a:fld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2ED6871-5EC9-018E-4209-0E35D86E1F35}"/>
              </a:ext>
            </a:extLst>
          </p:cNvPr>
          <p:cNvSpPr txBox="1"/>
          <p:nvPr/>
        </p:nvSpPr>
        <p:spPr>
          <a:xfrm>
            <a:off x="1764502" y="3638451"/>
            <a:ext cx="16057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3600" b="1" dirty="0"/>
              <a:t>2% av befolkningen har fibromyalgi och 80 % är kvinnor i 40-50 åå.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3600" b="1" dirty="0"/>
              <a:t>20% i Europa lider av kronisk smärta och även i Sverige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3600" b="1" dirty="0"/>
              <a:t>7% av vuxna söker vård pga långvarig kronisk smärta hos vuxna.</a:t>
            </a:r>
          </a:p>
        </p:txBody>
      </p:sp>
    </p:spTree>
    <p:extLst>
      <p:ext uri="{BB962C8B-B14F-4D97-AF65-F5344CB8AC3E}">
        <p14:creationId xmlns:p14="http://schemas.microsoft.com/office/powerpoint/2010/main" val="369432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5277" dirty="0"/>
              <a:t>Hur vanligt  är  kronisk  smärta</a:t>
            </a:r>
            <a:r>
              <a:rPr lang="sv-SE" dirty="0"/>
              <a:t>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sv-SE" sz="7256" dirty="0"/>
          </a:p>
          <a:p>
            <a:pPr>
              <a:buFont typeface="Wingdings" panose="05000000000000000000" pitchFamily="2" charset="2"/>
              <a:buChar char="v"/>
            </a:pPr>
            <a:r>
              <a:rPr lang="sv-SE" sz="7256" dirty="0"/>
              <a:t>Prevalens  (Sverige) 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v-SE" sz="7256" dirty="0"/>
              <a:t>Kronisk  smärta  (måttlig-­‐svår) : 18%  (Europa  19%) 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v-SE" sz="7256" dirty="0"/>
              <a:t>Duration:    7  år 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v-SE" sz="7256" dirty="0"/>
              <a:t>Vanligast:    Rygg,  knä,  huvud 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v-SE" sz="7256" dirty="0"/>
              <a:t>Män  :  kvinnor : 1  :  1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v-SE" sz="7256" dirty="0"/>
              <a:t>20%  av  västvärldens  befolkning  har  kronisk  smärta 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v-SE" sz="7256" dirty="0" err="1"/>
              <a:t>Muskuloskeletala</a:t>
            </a:r>
            <a:r>
              <a:rPr lang="sv-SE" sz="7256" dirty="0"/>
              <a:t> sjukdomar:  30-­‐40% 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v-SE" sz="7256" dirty="0"/>
              <a:t>Nacke  och  ryggsmärta  &gt;30% 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v-SE" sz="7256" dirty="0"/>
              <a:t>Kostnad  per  år  i  Sverige : 87,5  miljarder  kr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53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1DB6A01F-AE95-3948-ACC1-8B9729D388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Fibromyalgi klassificeras idag som ett nociplastiskt smärttillstånd, enligt IASP:s smärtindelning. </a:t>
            </a:r>
          </a:p>
          <a:p>
            <a:r>
              <a:rPr lang="sv-SE" dirty="0"/>
              <a:t>Det innebär att smärtan inte orsakas av påvisbar vävnadsskada eller pågående inflammation, utan av förändrad smärtbearbetning i centrala nervsystemet.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F690C2-42AB-4849-AFA0-A4E8DF5D04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b="1" dirty="0"/>
              <a:t>Detta är en avgörande utgångspunkt för både: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Utredningsstrategi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Behandlingsval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kommunikationen med patienten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b="1" i="1" dirty="0">
                <a:solidFill>
                  <a:srgbClr val="002060"/>
                </a:solidFill>
              </a:rPr>
              <a:t>Att tidigt identifiera nociplastisk smärta är en kärnkomponent i sammanhanget.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795830-C5B9-3743-A8D3-33BECA26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084E-ABA3-4AA4-9862-3A3A8F7AC594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51658A9-DD3F-4141-9919-097CCD8D2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5</a:t>
            </a:fld>
            <a:endParaRPr lang="sv-SE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7E29CA32-34E4-204D-BB0A-71350192D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904754"/>
            <a:ext cx="17616567" cy="1653577"/>
          </a:xfrm>
        </p:spPr>
        <p:txBody>
          <a:bodyPr/>
          <a:lstStyle/>
          <a:p>
            <a:r>
              <a:rPr lang="sv-SE" dirty="0"/>
              <a:t>Fibromyalgi i smärtklassifikationen</a:t>
            </a:r>
          </a:p>
        </p:txBody>
      </p:sp>
    </p:spTree>
    <p:extLst>
      <p:ext uri="{BB962C8B-B14F-4D97-AF65-F5344CB8AC3E}">
        <p14:creationId xmlns:p14="http://schemas.microsoft.com/office/powerpoint/2010/main" val="1384475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8CAA928-C136-8741-885D-9F86F0356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600" y="2491200"/>
            <a:ext cx="17618400" cy="6619859"/>
          </a:xfrm>
        </p:spPr>
        <p:txBody>
          <a:bodyPr>
            <a:normAutofit/>
          </a:bodyPr>
          <a:lstStyle/>
          <a:p>
            <a:endParaRPr lang="sv-SE" b="1" dirty="0"/>
          </a:p>
          <a:p>
            <a:r>
              <a:rPr lang="sv-SE" sz="4400" b="1" dirty="0">
                <a:solidFill>
                  <a:srgbClr val="002060"/>
                </a:solidFill>
              </a:rPr>
              <a:t>Grundprincip </a:t>
            </a:r>
          </a:p>
          <a:p>
            <a:r>
              <a:rPr lang="sv-SE" sz="4400" dirty="0"/>
              <a:t>Utredningen av fibromyalgi ska vara: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4400" dirty="0"/>
              <a:t>tillräcklig men begränsad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4400" dirty="0"/>
              <a:t>fokuserad på att bekräfta klinisk diagnos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4400" dirty="0"/>
              <a:t>inriktad på att identifiera alarmsymtom och samsjuklighet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4400" dirty="0"/>
              <a:t>inte en långdragen uteslutningsprocess</a:t>
            </a:r>
          </a:p>
          <a:p>
            <a:pPr marL="0" indent="0">
              <a:buNone/>
            </a:pPr>
            <a:r>
              <a:rPr lang="sv-SE" sz="4400" dirty="0"/>
              <a:t>Detta representerar ett tydligt skifte från tidigare praxis</a:t>
            </a:r>
            <a:endParaRPr lang="sv-SE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CAFEEAE6-B0F5-4941-B0D3-C7CA8C690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Utredning – från symtom till positiv diagnos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C29A3E2-2BC0-8344-AAD9-9A03E9EE452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E32E934-0E34-41D0-99D0-BBB1DE02E0D8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646AFD0-55FF-084D-91DD-E6827926D1E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6324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611532E2-7592-4643-97D5-0E4526C13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b="1" dirty="0"/>
          </a:p>
          <a:p>
            <a:r>
              <a:rPr lang="sv-SE" sz="4000" b="1" dirty="0"/>
              <a:t>Patienter som passar för fibromyalgi klinik uppvisar typiskt: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4000" dirty="0"/>
              <a:t>generaliserad smärta i flera kroppsregioner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4000" dirty="0"/>
              <a:t>symtomduration ≥ 3 månader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4000" dirty="0"/>
              <a:t>associerade symtom som trötthet, sömnstörning, kognitiv påverkan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sv-SE" sz="4000" dirty="0"/>
              <a:t>tydlig funktionspåverkan </a:t>
            </a:r>
          </a:p>
          <a:p>
            <a:pPr marL="0" indent="0"/>
            <a:endParaRPr lang="sv-SE" dirty="0"/>
          </a:p>
          <a:p>
            <a:pPr marL="0" indent="0"/>
            <a:r>
              <a:rPr lang="sv-SE" b="1" i="1" dirty="0">
                <a:solidFill>
                  <a:srgbClr val="002060"/>
                </a:solidFill>
              </a:rPr>
              <a:t>ACR 2016‑kriterier (WPI + SSS) kan användas som stöd, men diagnosen är i grunden klinisk.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6965E0C1-7DA6-8941-BE9B-88F20598B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+mn-lt"/>
              </a:rPr>
              <a:t>Inklutionskriterier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A6006A-67AF-DE45-AF84-73C0AF62C7D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EF6D5CF-9778-494C-91EA-967A5AD360D0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DB0FD85-6E76-A54E-92A4-7E85B324F60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38496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09FB7B-C2B0-E345-B766-35D5F5E48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9543" y="917952"/>
            <a:ext cx="13635037" cy="1568371"/>
          </a:xfrm>
        </p:spPr>
        <p:txBody>
          <a:bodyPr>
            <a:normAutofit/>
          </a:bodyPr>
          <a:lstStyle/>
          <a:p>
            <a:r>
              <a:rPr lang="sv-SE" sz="8800" b="0" dirty="0"/>
              <a:t>Exklution och alarmsymtom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53A040-98B9-F847-8DB1-E6491521E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9542" y="2918371"/>
            <a:ext cx="15123348" cy="5472608"/>
          </a:xfrm>
        </p:spPr>
        <p:txBody>
          <a:bodyPr/>
          <a:lstStyle/>
          <a:p>
            <a:r>
              <a:rPr lang="sv-SE" dirty="0"/>
              <a:t>Kliniska förloppet betonar vikten av att tidigt identifiera fynd som kräver annan handläggning: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sv-SE" sz="3200" dirty="0"/>
              <a:t>kliniska tecken på inflammatorisk systemsjukdom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sv-SE" sz="3200" dirty="0"/>
              <a:t>regredierande neurologiska bortfall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sv-SE" sz="3200" dirty="0"/>
              <a:t>ofrivillig viktnedgång, feber, nattliga smärtor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sv-SE" sz="3200" dirty="0"/>
              <a:t>uttalad avvikande labbild</a:t>
            </a:r>
          </a:p>
          <a:p>
            <a:endParaRPr lang="sv-SE" dirty="0"/>
          </a:p>
          <a:p>
            <a:r>
              <a:rPr lang="sv-SE" sz="3600" i="1" dirty="0">
                <a:solidFill>
                  <a:srgbClr val="002060"/>
                </a:solidFill>
              </a:rPr>
              <a:t>När dessa saknas finns inte indikation för upprepade eller avancerade utredningar.</a:t>
            </a:r>
          </a:p>
        </p:txBody>
      </p:sp>
    </p:spTree>
    <p:extLst>
      <p:ext uri="{BB962C8B-B14F-4D97-AF65-F5344CB8AC3E}">
        <p14:creationId xmlns:p14="http://schemas.microsoft.com/office/powerpoint/2010/main" val="62345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3454CE25-4334-4142-AE9F-CDE2C873F1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Syftet med laboratorieprover är: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att identifiera alternativ eller komorbiditet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att skapa trygghet i diagnostiken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Vanligen räcker basal provtagning. </a:t>
            </a:r>
          </a:p>
          <a:p>
            <a:pPr marL="0" indent="0">
              <a:buNone/>
            </a:pPr>
            <a:r>
              <a:rPr lang="sv-SE" dirty="0">
                <a:solidFill>
                  <a:srgbClr val="002060"/>
                </a:solidFill>
              </a:rPr>
              <a:t>Upprepad provtagning i oförändrad klinisk bild tillför sällan värde och riskerar att förstärka patientens sjukdomsfokus och osäkerhet.</a:t>
            </a:r>
          </a:p>
        </p:txBody>
      </p:sp>
      <p:sp>
        <p:nvSpPr>
          <p:cNvPr id="12" name="Rubrik 11">
            <a:extLst>
              <a:ext uri="{FF2B5EF4-FFF2-40B4-BE49-F238E27FC236}">
                <a16:creationId xmlns:a16="http://schemas.microsoft.com/office/drawing/2014/main" id="{1FC05BAA-93FC-2F4C-8329-7FAF06AB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1331284"/>
          </a:xfrm>
        </p:spPr>
        <p:txBody>
          <a:bodyPr/>
          <a:lstStyle/>
          <a:p>
            <a:r>
              <a:rPr lang="sv-SE" dirty="0"/>
              <a:t>Basal provtagning – varför och varför inte mer?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696F79-9500-45E7-860E-AC19329A978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5C967C-67C7-4621-A3F4-421FC821AE41}" type="datetime1">
              <a:rPr lang="sv-SE" smtClean="0"/>
              <a:t>2026-04-28</a:t>
            </a:fld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FD14B10-5C26-4AD7-92BD-34DD2EF156D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2489933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ästmanland Rosa">
  <a:themeElements>
    <a:clrScheme name="Region Västmanland Rosa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670F3B"/>
      </a:accent1>
      <a:accent2>
        <a:srgbClr val="4B467D"/>
      </a:accent2>
      <a:accent3>
        <a:srgbClr val="339D94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ärvården_Västmanland.pptx" id="{B50C7A4D-0DAB-4AAF-9673-F052187652D6}" vid="{D23C199F-9A83-418A-A7BE-46C69405EFF7}"/>
    </a:ext>
  </a:extLst>
</a:theme>
</file>

<file path=ppt/theme/theme2.xml><?xml version="1.0" encoding="utf-8"?>
<a:theme xmlns:a="http://schemas.openxmlformats.org/drawingml/2006/main" name="Region Västmanland Blå">
  <a:themeElements>
    <a:clrScheme name="Region Västmanland Blå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3C82AF"/>
      </a:accent1>
      <a:accent2>
        <a:srgbClr val="4B467D"/>
      </a:accent2>
      <a:accent3>
        <a:srgbClr val="339D94"/>
      </a:accent3>
      <a:accent4>
        <a:srgbClr val="670F3B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ärvården_Västmanland.pptx" id="{B50C7A4D-0DAB-4AAF-9673-F052187652D6}" vid="{B33FE595-C1F8-4999-8684-2DC0AA3A78AB}"/>
    </a:ext>
  </a:extLst>
</a:theme>
</file>

<file path=ppt/theme/theme3.xml><?xml version="1.0" encoding="utf-8"?>
<a:theme xmlns:a="http://schemas.openxmlformats.org/drawingml/2006/main" name="Region Västmanland Grön">
  <a:themeElements>
    <a:clrScheme name="Region Västmanland Grön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339D94"/>
      </a:accent1>
      <a:accent2>
        <a:srgbClr val="4B467D"/>
      </a:accent2>
      <a:accent3>
        <a:srgbClr val="670F3B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ärvården_Västmanland.pptx" id="{B50C7A4D-0DAB-4AAF-9673-F052187652D6}" vid="{1D857CC0-CE87-44E6-BFDA-6A4D0CCC5935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gion Västmanland Grön">
    <a:dk1>
      <a:sysClr val="windowText" lastClr="000000"/>
    </a:dk1>
    <a:lt1>
      <a:sysClr val="window" lastClr="FFFFFF"/>
    </a:lt1>
    <a:dk2>
      <a:srgbClr val="7F7F7F"/>
    </a:dk2>
    <a:lt2>
      <a:srgbClr val="FFFFFF"/>
    </a:lt2>
    <a:accent1>
      <a:srgbClr val="339D94"/>
    </a:accent1>
    <a:accent2>
      <a:srgbClr val="4B467D"/>
    </a:accent2>
    <a:accent3>
      <a:srgbClr val="670F3B"/>
    </a:accent3>
    <a:accent4>
      <a:srgbClr val="3C82AF"/>
    </a:accent4>
    <a:accent5>
      <a:srgbClr val="F5AA3C"/>
    </a:accent5>
    <a:accent6>
      <a:srgbClr val="B2A39A"/>
    </a:accent6>
    <a:hlink>
      <a:srgbClr val="31599B"/>
    </a:hlink>
    <a:folHlink>
      <a:srgbClr val="7F7F7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CE3978FEB2AE4697BB4D5597DC9A67" ma:contentTypeVersion="4" ma:contentTypeDescription="Create a new document." ma:contentTypeScope="" ma:versionID="144c3d0a724f7e11e73d416c08b2733a">
  <xsd:schema xmlns:xsd="http://www.w3.org/2001/XMLSchema" xmlns:xs="http://www.w3.org/2001/XMLSchema" xmlns:p="http://schemas.microsoft.com/office/2006/metadata/properties" xmlns:ns2="a8a50af8-78e6-44c8-ab92-62f2e0242691" targetNamespace="http://schemas.microsoft.com/office/2006/metadata/properties" ma:root="true" ma:fieldsID="65fc2cdf765543a90b2da0b81d96c512" ns2:_="">
    <xsd:import namespace="a8a50af8-78e6-44c8-ab92-62f2e02426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Beskrivni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a50af8-78e6-44c8-ab92-62f2e02426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Beskrivning" ma:index="11" nillable="true" ma:displayName="Beskrivning" ma:format="Dropdown" ma:internalName="Beskrivning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eskrivning xmlns="a8a50af8-78e6-44c8-ab92-62f2e0242691" xsi:nil="true"/>
  </documentManagement>
</p:properties>
</file>

<file path=customXml/itemProps1.xml><?xml version="1.0" encoding="utf-8"?>
<ds:datastoreItem xmlns:ds="http://schemas.openxmlformats.org/officeDocument/2006/customXml" ds:itemID="{37888AF0-911D-4C4D-8317-DD467AB346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DA4F33-621A-4211-BA1D-5442EFD1D8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a50af8-78e6-44c8-ab92-62f2e02426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B2575C-69C4-4D91-B4C6-908B50C89801}">
  <ds:schemaRefs>
    <ds:schemaRef ds:uri="http://schemas.microsoft.com/office/2006/metadata/properties"/>
    <ds:schemaRef ds:uri="http://schemas.microsoft.com/office/infopath/2007/PartnerControls"/>
    <ds:schemaRef ds:uri="a8a50af8-78e6-44c8-ab92-62f2e024269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Närvården Västmanland</Template>
  <TotalTime>254</TotalTime>
  <Words>923</Words>
  <Application>Microsoft Office PowerPoint</Application>
  <PresentationFormat>Anpassad</PresentationFormat>
  <Paragraphs>198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Region Västmanland Rosa</vt:lpstr>
      <vt:lpstr>Region Västmanland Blå</vt:lpstr>
      <vt:lpstr>Region Västmanland Grön</vt:lpstr>
      <vt:lpstr>Fibromyalgi: aspekter vid utredning och behandling med utgångspunkt från vårdförlopp  smärta- långvarigsmärta hos vuxna</vt:lpstr>
      <vt:lpstr>Inledning – varför ett vårdförloppsperspektiv?</vt:lpstr>
      <vt:lpstr>Epidemiologi</vt:lpstr>
      <vt:lpstr>Hur vanligt  är  kronisk  smärta?</vt:lpstr>
      <vt:lpstr>Fibromyalgi i smärtklassifikationen</vt:lpstr>
      <vt:lpstr>Utredning – från symtom till positiv diagnos</vt:lpstr>
      <vt:lpstr>Inklutionskriterier </vt:lpstr>
      <vt:lpstr>Exklution och alarmsymtom</vt:lpstr>
      <vt:lpstr>Basal provtagning – varför och varför inte mer?</vt:lpstr>
      <vt:lpstr>Specialistens roll i utredning</vt:lpstr>
      <vt:lpstr>Kommunikation – diagnostikens viktigaste del</vt:lpstr>
      <vt:lpstr>Behandling –  kärna i behandlingen</vt:lpstr>
      <vt:lpstr>Icke‑farmakologisk behandling som bas</vt:lpstr>
      <vt:lpstr>Psykologiska interventioner</vt:lpstr>
      <vt:lpstr>Multimodal rehabilitering (MMR)</vt:lpstr>
      <vt:lpstr>Farmakologisk behandling – ett komplement</vt:lpstr>
      <vt:lpstr>Uppföljning och prognos</vt:lpstr>
      <vt:lpstr>Avslutande sammanfattning</vt:lpstr>
      <vt:lpstr>Frågor….?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Brua Weice</dc:creator>
  <cp:lastModifiedBy>Brua Weice</cp:lastModifiedBy>
  <cp:revision>1</cp:revision>
  <dcterms:created xsi:type="dcterms:W3CDTF">2026-04-14T14:21:58Z</dcterms:created>
  <dcterms:modified xsi:type="dcterms:W3CDTF">2026-04-28T13:21:07Z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2019-05-20T00:00:00Z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2019-05-29T00:00:00Z</vt:filetime>
  </property>
  <property fmtid="{D5CDD505-2E9C-101B-9397-08002B2CF9AE}" pid="5" name="ContentTypeId">
    <vt:lpwstr>0x01010020CE3978FEB2AE4697BB4D5597DC9A67</vt:lpwstr>
  </property>
</Properties>
</file>