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4.jpg" ContentType="image/jpeg"/>
  <Override PartName="/ppt/media/image18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media/image69.jpg" ContentType="image/jpeg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media/image94.jpg" ContentType="image/jpeg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media/image96.jpg" ContentType="image/jpeg"/>
  <Override PartName="/ppt/media/image9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94" r:id="rId3"/>
    <p:sldId id="295" r:id="rId4"/>
    <p:sldId id="296" r:id="rId5"/>
    <p:sldId id="259" r:id="rId6"/>
    <p:sldId id="262" r:id="rId7"/>
    <p:sldId id="260" r:id="rId8"/>
    <p:sldId id="261" r:id="rId9"/>
    <p:sldId id="263" r:id="rId10"/>
    <p:sldId id="267" r:id="rId11"/>
    <p:sldId id="272" r:id="rId12"/>
    <p:sldId id="321" r:id="rId13"/>
    <p:sldId id="273" r:id="rId14"/>
    <p:sldId id="274" r:id="rId15"/>
    <p:sldId id="276" r:id="rId16"/>
    <p:sldId id="277" r:id="rId17"/>
    <p:sldId id="319" r:id="rId18"/>
    <p:sldId id="320" r:id="rId19"/>
    <p:sldId id="278" r:id="rId20"/>
    <p:sldId id="279" r:id="rId21"/>
    <p:sldId id="280" r:id="rId22"/>
    <p:sldId id="281" r:id="rId23"/>
    <p:sldId id="282" r:id="rId24"/>
    <p:sldId id="286" r:id="rId25"/>
    <p:sldId id="287" r:id="rId26"/>
    <p:sldId id="322" r:id="rId27"/>
    <p:sldId id="291" r:id="rId28"/>
    <p:sldId id="292" r:id="rId29"/>
    <p:sldId id="317" r:id="rId30"/>
    <p:sldId id="316" r:id="rId31"/>
    <p:sldId id="297" r:id="rId32"/>
    <p:sldId id="318" r:id="rId3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05"/>
  </p:normalViewPr>
  <p:slideViewPr>
    <p:cSldViewPr snapToGrid="0" snapToObjects="1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61.png"/><Relationship Id="rId7" Type="http://schemas.openxmlformats.org/officeDocument/2006/relationships/image" Target="../media/image89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10" Type="http://schemas.openxmlformats.org/officeDocument/2006/relationships/image" Target="../media/image91.svg"/><Relationship Id="rId4" Type="http://schemas.openxmlformats.org/officeDocument/2006/relationships/image" Target="../media/image86.svg"/><Relationship Id="rId9" Type="http://schemas.openxmlformats.org/officeDocument/2006/relationships/image" Target="../media/image3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6" Type="http://schemas.openxmlformats.org/officeDocument/2006/relationships/image" Target="../media/image42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5.sv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11" Type="http://schemas.openxmlformats.org/officeDocument/2006/relationships/image" Target="../media/image64.png"/><Relationship Id="rId5" Type="http://schemas.openxmlformats.org/officeDocument/2006/relationships/image" Target="../media/image59.png"/><Relationship Id="rId10" Type="http://schemas.openxmlformats.org/officeDocument/2006/relationships/image" Target="../media/image63.svg"/><Relationship Id="rId4" Type="http://schemas.openxmlformats.org/officeDocument/2006/relationships/image" Target="../media/image58.svg"/><Relationship Id="rId9" Type="http://schemas.openxmlformats.org/officeDocument/2006/relationships/image" Target="../media/image33.png"/><Relationship Id="rId14" Type="http://schemas.openxmlformats.org/officeDocument/2006/relationships/image" Target="../media/image6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4" Type="http://schemas.openxmlformats.org/officeDocument/2006/relationships/image" Target="../media/image83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61.png"/><Relationship Id="rId7" Type="http://schemas.openxmlformats.org/officeDocument/2006/relationships/image" Target="../media/image89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10" Type="http://schemas.openxmlformats.org/officeDocument/2006/relationships/image" Target="../media/image91.svg"/><Relationship Id="rId4" Type="http://schemas.openxmlformats.org/officeDocument/2006/relationships/image" Target="../media/image86.svg"/><Relationship Id="rId9" Type="http://schemas.openxmlformats.org/officeDocument/2006/relationships/image" Target="../media/image3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6" Type="http://schemas.openxmlformats.org/officeDocument/2006/relationships/image" Target="../media/image42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5.sv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11" Type="http://schemas.openxmlformats.org/officeDocument/2006/relationships/image" Target="../media/image64.png"/><Relationship Id="rId5" Type="http://schemas.openxmlformats.org/officeDocument/2006/relationships/image" Target="../media/image59.png"/><Relationship Id="rId10" Type="http://schemas.openxmlformats.org/officeDocument/2006/relationships/image" Target="../media/image63.svg"/><Relationship Id="rId4" Type="http://schemas.openxmlformats.org/officeDocument/2006/relationships/image" Target="../media/image58.svg"/><Relationship Id="rId9" Type="http://schemas.openxmlformats.org/officeDocument/2006/relationships/image" Target="../media/image33.png"/><Relationship Id="rId14" Type="http://schemas.openxmlformats.org/officeDocument/2006/relationships/image" Target="../media/image6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4" Type="http://schemas.openxmlformats.org/officeDocument/2006/relationships/image" Target="../media/image8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DEEFD-2FBF-4392-B6C5-0BE88A5EED7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7F8A7D-D7B7-4FE5-840D-611716B1E60F}">
      <dgm:prSet/>
      <dgm:spPr/>
      <dgm:t>
        <a:bodyPr/>
        <a:lstStyle/>
        <a:p>
          <a:r>
            <a:rPr lang="en-GB" dirty="0" err="1"/>
            <a:t>Kliniskt</a:t>
          </a:r>
          <a:r>
            <a:rPr lang="en-GB" dirty="0"/>
            <a:t> </a:t>
          </a:r>
          <a:r>
            <a:rPr lang="en-GB" dirty="0" err="1"/>
            <a:t>syndrom</a:t>
          </a:r>
          <a:r>
            <a:rPr lang="en-GB" dirty="0"/>
            <a:t> </a:t>
          </a:r>
          <a:r>
            <a:rPr lang="en-GB" dirty="0" err="1"/>
            <a:t>orsakat</a:t>
          </a:r>
          <a:r>
            <a:rPr lang="en-GB" dirty="0"/>
            <a:t> </a:t>
          </a:r>
          <a:r>
            <a:rPr lang="en-GB" dirty="0" err="1"/>
            <a:t>av</a:t>
          </a:r>
          <a:r>
            <a:rPr lang="en-GB" dirty="0"/>
            <a:t> </a:t>
          </a:r>
          <a:r>
            <a:rPr lang="en-GB" dirty="0" err="1"/>
            <a:t>androgenbrist</a:t>
          </a:r>
          <a:r>
            <a:rPr lang="en-GB" dirty="0"/>
            <a:t> </a:t>
          </a:r>
          <a:r>
            <a:rPr lang="en-GB" dirty="0" err="1"/>
            <a:t>som</a:t>
          </a:r>
          <a:r>
            <a:rPr lang="en-GB" dirty="0"/>
            <a:t> </a:t>
          </a:r>
          <a:r>
            <a:rPr lang="en-GB" dirty="0" err="1"/>
            <a:t>kan</a:t>
          </a:r>
          <a:r>
            <a:rPr lang="en-GB" dirty="0"/>
            <a:t> ha </a:t>
          </a:r>
          <a:r>
            <a:rPr lang="en-GB" dirty="0" err="1"/>
            <a:t>en</a:t>
          </a:r>
          <a:r>
            <a:rPr lang="en-GB" dirty="0"/>
            <a:t> </a:t>
          </a:r>
          <a:r>
            <a:rPr lang="en-GB" dirty="0" err="1"/>
            <a:t>negativ</a:t>
          </a:r>
          <a:r>
            <a:rPr lang="en-GB" dirty="0"/>
            <a:t> </a:t>
          </a:r>
          <a:r>
            <a:rPr lang="en-GB" dirty="0" err="1"/>
            <a:t>inverkan</a:t>
          </a:r>
          <a:r>
            <a:rPr lang="en-GB" dirty="0"/>
            <a:t> </a:t>
          </a:r>
          <a:r>
            <a:rPr lang="en-GB" dirty="0" err="1"/>
            <a:t>på</a:t>
          </a:r>
          <a:r>
            <a:rPr lang="en-GB" dirty="0"/>
            <a:t> </a:t>
          </a:r>
          <a:r>
            <a:rPr lang="en-GB" dirty="0" err="1"/>
            <a:t>flera</a:t>
          </a:r>
          <a:r>
            <a:rPr lang="en-GB" dirty="0"/>
            <a:t> </a:t>
          </a:r>
          <a:r>
            <a:rPr lang="en-GB" dirty="0" err="1"/>
            <a:t>organfunktioner</a:t>
          </a:r>
          <a:r>
            <a:rPr lang="en-GB" dirty="0"/>
            <a:t> </a:t>
          </a:r>
          <a:r>
            <a:rPr lang="en-GB" dirty="0" err="1"/>
            <a:t>och</a:t>
          </a:r>
          <a:r>
            <a:rPr lang="en-GB" dirty="0"/>
            <a:t> livskvalitet1</a:t>
          </a:r>
          <a:endParaRPr lang="en-US" dirty="0"/>
        </a:p>
      </dgm:t>
    </dgm:pt>
    <dgm:pt modelId="{556875A9-99B9-4B3B-A661-F92B6286A1BF}" type="parTrans" cxnId="{9F1F4141-E7FF-4665-865A-45454482AA4A}">
      <dgm:prSet/>
      <dgm:spPr/>
      <dgm:t>
        <a:bodyPr/>
        <a:lstStyle/>
        <a:p>
          <a:endParaRPr lang="en-US"/>
        </a:p>
      </dgm:t>
    </dgm:pt>
    <dgm:pt modelId="{F0A9005A-6BB4-4FB4-BDD9-CD4A2308A018}" type="sibTrans" cxnId="{9F1F4141-E7FF-4665-865A-45454482AA4A}">
      <dgm:prSet/>
      <dgm:spPr/>
      <dgm:t>
        <a:bodyPr/>
        <a:lstStyle/>
        <a:p>
          <a:endParaRPr lang="en-US"/>
        </a:p>
      </dgm:t>
    </dgm:pt>
    <dgm:pt modelId="{E79B3E68-B167-4E07-8F24-0981E4365CA2}">
      <dgm:prSet/>
      <dgm:spPr/>
      <dgm:t>
        <a:bodyPr/>
        <a:lstStyle/>
        <a:p>
          <a:r>
            <a:rPr lang="en-GB" dirty="0" err="1"/>
            <a:t>Diagnos</a:t>
          </a:r>
          <a:r>
            <a:rPr lang="en-GB" dirty="0"/>
            <a:t> </a:t>
          </a:r>
          <a:r>
            <a:rPr lang="en-GB" dirty="0" err="1"/>
            <a:t>av</a:t>
          </a:r>
          <a:r>
            <a:rPr lang="en-GB" dirty="0"/>
            <a:t> </a:t>
          </a:r>
          <a:r>
            <a:rPr lang="en-GB" dirty="0" err="1"/>
            <a:t>manlig</a:t>
          </a:r>
          <a:r>
            <a:rPr lang="en-GB" dirty="0"/>
            <a:t> hypogonadism </a:t>
          </a:r>
          <a:r>
            <a:rPr lang="en-GB" dirty="0" err="1"/>
            <a:t>måste</a:t>
          </a:r>
          <a:r>
            <a:rPr lang="en-GB" dirty="0"/>
            <a:t> </a:t>
          </a:r>
          <a:r>
            <a:rPr lang="en-GB" dirty="0" err="1"/>
            <a:t>omfatta</a:t>
          </a:r>
          <a:r>
            <a:rPr lang="en-GB" dirty="0"/>
            <a:t> </a:t>
          </a:r>
          <a:r>
            <a:rPr lang="en-GB" dirty="0" err="1"/>
            <a:t>både</a:t>
          </a:r>
          <a:r>
            <a:rPr lang="en-GB" dirty="0"/>
            <a:t>  </a:t>
          </a:r>
          <a:r>
            <a:rPr lang="en-GB" dirty="0" err="1"/>
            <a:t>kliniska</a:t>
          </a:r>
          <a:r>
            <a:rPr lang="en-GB" dirty="0"/>
            <a:t> </a:t>
          </a:r>
          <a:r>
            <a:rPr lang="en-GB" dirty="0" err="1"/>
            <a:t>symtom</a:t>
          </a:r>
          <a:r>
            <a:rPr lang="en-GB" dirty="0"/>
            <a:t> </a:t>
          </a:r>
          <a:r>
            <a:rPr lang="en-GB" dirty="0" err="1"/>
            <a:t>och</a:t>
          </a:r>
          <a:r>
            <a:rPr lang="en-GB" dirty="0"/>
            <a:t> </a:t>
          </a:r>
          <a:r>
            <a:rPr lang="en-GB" dirty="0" err="1"/>
            <a:t>biokemiska</a:t>
          </a:r>
          <a:r>
            <a:rPr lang="en-GB" dirty="0"/>
            <a:t> </a:t>
          </a:r>
          <a:r>
            <a:rPr lang="en-GB" dirty="0" err="1"/>
            <a:t>bevis</a:t>
          </a:r>
          <a:r>
            <a:rPr lang="en-GB" dirty="0"/>
            <a:t> </a:t>
          </a:r>
          <a:r>
            <a:rPr lang="en-GB" dirty="0" err="1"/>
            <a:t>på</a:t>
          </a:r>
          <a:r>
            <a:rPr lang="en-GB" dirty="0"/>
            <a:t> testosteronbrist2.</a:t>
          </a:r>
          <a:endParaRPr lang="en-US" dirty="0"/>
        </a:p>
      </dgm:t>
    </dgm:pt>
    <dgm:pt modelId="{2F3117AA-B158-47AA-93AB-A08D59D92C5F}" type="parTrans" cxnId="{CFF0C345-7501-4079-B32A-A6D96EC8195E}">
      <dgm:prSet/>
      <dgm:spPr/>
      <dgm:t>
        <a:bodyPr/>
        <a:lstStyle/>
        <a:p>
          <a:endParaRPr lang="en-US"/>
        </a:p>
      </dgm:t>
    </dgm:pt>
    <dgm:pt modelId="{9A4FF449-68B2-4113-8E34-199F280C438C}" type="sibTrans" cxnId="{CFF0C345-7501-4079-B32A-A6D96EC8195E}">
      <dgm:prSet/>
      <dgm:spPr/>
      <dgm:t>
        <a:bodyPr/>
        <a:lstStyle/>
        <a:p>
          <a:endParaRPr lang="en-US"/>
        </a:p>
      </dgm:t>
    </dgm:pt>
    <dgm:pt modelId="{9591123B-C777-4DC9-984F-D533E20F7509}">
      <dgm:prSet custT="1"/>
      <dgm:spPr/>
      <dgm:t>
        <a:bodyPr/>
        <a:lstStyle/>
        <a:p>
          <a:r>
            <a:rPr lang="en-GB" sz="900" dirty="0"/>
            <a:t>1-Nieschlag, E., </a:t>
          </a:r>
          <a:r>
            <a:rPr lang="en-GB" sz="900" i="1" dirty="0"/>
            <a:t>et al.</a:t>
          </a:r>
          <a:r>
            <a:rPr lang="en-GB" sz="900" dirty="0"/>
            <a:t>, Andrology: male reproductive health and dysfunction. 3rd </a:t>
          </a:r>
          <a:r>
            <a:rPr lang="en-GB" sz="900" dirty="0" err="1"/>
            <a:t>edn</a:t>
          </a:r>
          <a:r>
            <a:rPr lang="en-GB" sz="900" dirty="0"/>
            <a:t>. 2010, Heidelberg.</a:t>
          </a:r>
          <a:br>
            <a:rPr lang="en-GB" sz="900" dirty="0"/>
          </a:br>
          <a:r>
            <a:rPr lang="en-GB" sz="900" dirty="0"/>
            <a:t>2-Khera, M., </a:t>
          </a:r>
          <a:r>
            <a:rPr lang="en-GB" sz="900" i="1" dirty="0"/>
            <a:t>et al. </a:t>
          </a:r>
          <a:r>
            <a:rPr lang="en-GB" sz="900" dirty="0"/>
            <a:t>Diagnosis and Treatment of Testosterone Deficiency: Recommendations From the Fourth International Consultation for Sexual Medicine (ICSM 2015). J Sex Med, 2016. 13: 1787</a:t>
          </a:r>
          <a:endParaRPr lang="en-US" sz="900" dirty="0"/>
        </a:p>
      </dgm:t>
    </dgm:pt>
    <dgm:pt modelId="{4AA7AEE8-5077-4093-A022-7D8C9974E966}" type="parTrans" cxnId="{292AE77D-3C79-44EC-8E48-2E2A3C392B78}">
      <dgm:prSet/>
      <dgm:spPr/>
      <dgm:t>
        <a:bodyPr/>
        <a:lstStyle/>
        <a:p>
          <a:endParaRPr lang="en-US"/>
        </a:p>
      </dgm:t>
    </dgm:pt>
    <dgm:pt modelId="{B46AC087-EDD7-4DBE-A740-8FFB98436CB9}" type="sibTrans" cxnId="{292AE77D-3C79-44EC-8E48-2E2A3C392B78}">
      <dgm:prSet/>
      <dgm:spPr/>
      <dgm:t>
        <a:bodyPr/>
        <a:lstStyle/>
        <a:p>
          <a:endParaRPr lang="en-US"/>
        </a:p>
      </dgm:t>
    </dgm:pt>
    <dgm:pt modelId="{A0045767-0506-7748-916A-BD1504E9DCD2}" type="pres">
      <dgm:prSet presAssocID="{CC9DEEFD-2FBF-4392-B6C5-0BE88A5EED74}" presName="linear" presStyleCnt="0">
        <dgm:presLayoutVars>
          <dgm:animLvl val="lvl"/>
          <dgm:resizeHandles val="exact"/>
        </dgm:presLayoutVars>
      </dgm:prSet>
      <dgm:spPr/>
    </dgm:pt>
    <dgm:pt modelId="{76E9B306-4F2B-844C-B81E-B06CF6E08F3D}" type="pres">
      <dgm:prSet presAssocID="{DD7F8A7D-D7B7-4FE5-840D-611716B1E60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20E19F-2840-4D46-A7F7-9FADAF7CB8F2}" type="pres">
      <dgm:prSet presAssocID="{F0A9005A-6BB4-4FB4-BDD9-CD4A2308A018}" presName="spacer" presStyleCnt="0"/>
      <dgm:spPr/>
    </dgm:pt>
    <dgm:pt modelId="{890A88D6-07A9-8B48-BBF5-276A26C0E42D}" type="pres">
      <dgm:prSet presAssocID="{E79B3E68-B167-4E07-8F24-0981E4365C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BFCADC-3625-3449-B875-D6DC91F6A657}" type="pres">
      <dgm:prSet presAssocID="{9A4FF449-68B2-4113-8E34-199F280C438C}" presName="spacer" presStyleCnt="0"/>
      <dgm:spPr/>
    </dgm:pt>
    <dgm:pt modelId="{6611E9AD-9B01-DB4E-80B0-4760C92B8AE5}" type="pres">
      <dgm:prSet presAssocID="{9591123B-C777-4DC9-984F-D533E20F7509}" presName="parentText" presStyleLbl="node1" presStyleIdx="2" presStyleCnt="3" custScaleY="39825">
        <dgm:presLayoutVars>
          <dgm:chMax val="0"/>
          <dgm:bulletEnabled val="1"/>
        </dgm:presLayoutVars>
      </dgm:prSet>
      <dgm:spPr/>
    </dgm:pt>
  </dgm:ptLst>
  <dgm:cxnLst>
    <dgm:cxn modelId="{76F9A517-60F9-C34B-824C-00D9AB5AE8A0}" type="presOf" srcId="{CC9DEEFD-2FBF-4392-B6C5-0BE88A5EED74}" destId="{A0045767-0506-7748-916A-BD1504E9DCD2}" srcOrd="0" destOrd="0" presId="urn:microsoft.com/office/officeart/2005/8/layout/vList2"/>
    <dgm:cxn modelId="{9F1F4141-E7FF-4665-865A-45454482AA4A}" srcId="{CC9DEEFD-2FBF-4392-B6C5-0BE88A5EED74}" destId="{DD7F8A7D-D7B7-4FE5-840D-611716B1E60F}" srcOrd="0" destOrd="0" parTransId="{556875A9-99B9-4B3B-A661-F92B6286A1BF}" sibTransId="{F0A9005A-6BB4-4FB4-BDD9-CD4A2308A018}"/>
    <dgm:cxn modelId="{64864C61-5315-E84C-85E6-851ECD483F64}" type="presOf" srcId="{DD7F8A7D-D7B7-4FE5-840D-611716B1E60F}" destId="{76E9B306-4F2B-844C-B81E-B06CF6E08F3D}" srcOrd="0" destOrd="0" presId="urn:microsoft.com/office/officeart/2005/8/layout/vList2"/>
    <dgm:cxn modelId="{CFF0C345-7501-4079-B32A-A6D96EC8195E}" srcId="{CC9DEEFD-2FBF-4392-B6C5-0BE88A5EED74}" destId="{E79B3E68-B167-4E07-8F24-0981E4365CA2}" srcOrd="1" destOrd="0" parTransId="{2F3117AA-B158-47AA-93AB-A08D59D92C5F}" sibTransId="{9A4FF449-68B2-4113-8E34-199F280C438C}"/>
    <dgm:cxn modelId="{292AE77D-3C79-44EC-8E48-2E2A3C392B78}" srcId="{CC9DEEFD-2FBF-4392-B6C5-0BE88A5EED74}" destId="{9591123B-C777-4DC9-984F-D533E20F7509}" srcOrd="2" destOrd="0" parTransId="{4AA7AEE8-5077-4093-A022-7D8C9974E966}" sibTransId="{B46AC087-EDD7-4DBE-A740-8FFB98436CB9}"/>
    <dgm:cxn modelId="{731A5991-90B5-C341-9774-315FE4398B7B}" type="presOf" srcId="{9591123B-C777-4DC9-984F-D533E20F7509}" destId="{6611E9AD-9B01-DB4E-80B0-4760C92B8AE5}" srcOrd="0" destOrd="0" presId="urn:microsoft.com/office/officeart/2005/8/layout/vList2"/>
    <dgm:cxn modelId="{2D6264EC-DDA7-6841-ABC5-F664726B4C49}" type="presOf" srcId="{E79B3E68-B167-4E07-8F24-0981E4365CA2}" destId="{890A88D6-07A9-8B48-BBF5-276A26C0E42D}" srcOrd="0" destOrd="0" presId="urn:microsoft.com/office/officeart/2005/8/layout/vList2"/>
    <dgm:cxn modelId="{DF8D5AB6-1670-DE4A-936B-9BD2907BAEEE}" type="presParOf" srcId="{A0045767-0506-7748-916A-BD1504E9DCD2}" destId="{76E9B306-4F2B-844C-B81E-B06CF6E08F3D}" srcOrd="0" destOrd="0" presId="urn:microsoft.com/office/officeart/2005/8/layout/vList2"/>
    <dgm:cxn modelId="{1B3311CC-97C8-7B42-BFA6-1CBC8B11CB4C}" type="presParOf" srcId="{A0045767-0506-7748-916A-BD1504E9DCD2}" destId="{C820E19F-2840-4D46-A7F7-9FADAF7CB8F2}" srcOrd="1" destOrd="0" presId="urn:microsoft.com/office/officeart/2005/8/layout/vList2"/>
    <dgm:cxn modelId="{BA8FDE3F-20DF-1E4F-882D-2872FBEA500D}" type="presParOf" srcId="{A0045767-0506-7748-916A-BD1504E9DCD2}" destId="{890A88D6-07A9-8B48-BBF5-276A26C0E42D}" srcOrd="2" destOrd="0" presId="urn:microsoft.com/office/officeart/2005/8/layout/vList2"/>
    <dgm:cxn modelId="{C959B730-5AF9-6E49-841A-64ED780416D4}" type="presParOf" srcId="{A0045767-0506-7748-916A-BD1504E9DCD2}" destId="{35BFCADC-3625-3449-B875-D6DC91F6A657}" srcOrd="3" destOrd="0" presId="urn:microsoft.com/office/officeart/2005/8/layout/vList2"/>
    <dgm:cxn modelId="{AE808416-8834-3345-A652-40744BA3363A}" type="presParOf" srcId="{A0045767-0506-7748-916A-BD1504E9DCD2}" destId="{6611E9AD-9B01-DB4E-80B0-4760C92B8A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4B37B2-CFE9-4DDD-9616-43CE35163FF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F4E7971-2BA0-44F3-A331-3BBC3C129599}">
      <dgm:prSet/>
      <dgm:spPr/>
      <dgm:t>
        <a:bodyPr/>
        <a:lstStyle/>
        <a:p>
          <a:r>
            <a:rPr lang="en-GB"/>
            <a:t>Acne</a:t>
          </a:r>
          <a:endParaRPr lang="en-US"/>
        </a:p>
      </dgm:t>
    </dgm:pt>
    <dgm:pt modelId="{415C3E80-1123-438C-9E2E-3375EEEA1E9D}" type="parTrans" cxnId="{82B76387-9821-4E71-B1F2-48D2D1CD9B5C}">
      <dgm:prSet/>
      <dgm:spPr/>
      <dgm:t>
        <a:bodyPr/>
        <a:lstStyle/>
        <a:p>
          <a:endParaRPr lang="en-US"/>
        </a:p>
      </dgm:t>
    </dgm:pt>
    <dgm:pt modelId="{0CE0459A-02E7-4AAC-A8A9-746CB615F649}" type="sibTrans" cxnId="{82B76387-9821-4E71-B1F2-48D2D1CD9B5C}">
      <dgm:prSet/>
      <dgm:spPr/>
      <dgm:t>
        <a:bodyPr/>
        <a:lstStyle/>
        <a:p>
          <a:endParaRPr lang="en-US"/>
        </a:p>
      </dgm:t>
    </dgm:pt>
    <dgm:pt modelId="{0B45F983-2C74-4D05-874E-72D62B1717CB}">
      <dgm:prSet/>
      <dgm:spPr/>
      <dgm:t>
        <a:bodyPr/>
        <a:lstStyle/>
        <a:p>
          <a:r>
            <a:rPr lang="en-GB"/>
            <a:t>Fluid retention</a:t>
          </a:r>
          <a:endParaRPr lang="en-US"/>
        </a:p>
      </dgm:t>
    </dgm:pt>
    <dgm:pt modelId="{5F43878C-EF1A-4EF2-989E-6C7500AB062A}" type="parTrans" cxnId="{70ED708E-BB81-412F-AE6E-CFE74D78F488}">
      <dgm:prSet/>
      <dgm:spPr/>
      <dgm:t>
        <a:bodyPr/>
        <a:lstStyle/>
        <a:p>
          <a:endParaRPr lang="en-US"/>
        </a:p>
      </dgm:t>
    </dgm:pt>
    <dgm:pt modelId="{83CC44BC-C1F1-447A-BADF-7AEF01A7F21C}" type="sibTrans" cxnId="{70ED708E-BB81-412F-AE6E-CFE74D78F488}">
      <dgm:prSet/>
      <dgm:spPr/>
      <dgm:t>
        <a:bodyPr/>
        <a:lstStyle/>
        <a:p>
          <a:endParaRPr lang="en-US"/>
        </a:p>
      </dgm:t>
    </dgm:pt>
    <dgm:pt modelId="{FE69C0F9-8262-4EA6-B1D4-FD3329C5EEC2}">
      <dgm:prSet/>
      <dgm:spPr/>
      <dgm:t>
        <a:bodyPr/>
        <a:lstStyle/>
        <a:p>
          <a:r>
            <a:rPr lang="en-GB"/>
            <a:t>EVF/HB</a:t>
          </a:r>
          <a:endParaRPr lang="en-US"/>
        </a:p>
      </dgm:t>
    </dgm:pt>
    <dgm:pt modelId="{3B959C27-4D35-46E6-BCE7-8C5A39F9E0E2}" type="parTrans" cxnId="{AFC2267C-FA84-45E5-84C3-43A2B1AC7550}">
      <dgm:prSet/>
      <dgm:spPr/>
      <dgm:t>
        <a:bodyPr/>
        <a:lstStyle/>
        <a:p>
          <a:endParaRPr lang="en-US"/>
        </a:p>
      </dgm:t>
    </dgm:pt>
    <dgm:pt modelId="{50DE2301-3339-4DCF-ADD4-E783036BF45F}" type="sibTrans" cxnId="{AFC2267C-FA84-45E5-84C3-43A2B1AC7550}">
      <dgm:prSet/>
      <dgm:spPr/>
      <dgm:t>
        <a:bodyPr/>
        <a:lstStyle/>
        <a:p>
          <a:endParaRPr lang="en-US"/>
        </a:p>
      </dgm:t>
    </dgm:pt>
    <dgm:pt modelId="{1EC2F022-EED6-4919-9BD2-DBFE9EF68355}">
      <dgm:prSet/>
      <dgm:spPr/>
      <dgm:t>
        <a:bodyPr/>
        <a:lstStyle/>
        <a:p>
          <a:r>
            <a:rPr lang="en-GB"/>
            <a:t>Cough </a:t>
          </a:r>
          <a:endParaRPr lang="en-US"/>
        </a:p>
      </dgm:t>
    </dgm:pt>
    <dgm:pt modelId="{884CD987-95E7-4138-85DD-9CB39EA2FF36}" type="parTrans" cxnId="{83A0ADF8-E3BE-45F8-8173-F2C55D3D1C42}">
      <dgm:prSet/>
      <dgm:spPr/>
      <dgm:t>
        <a:bodyPr/>
        <a:lstStyle/>
        <a:p>
          <a:endParaRPr lang="en-US"/>
        </a:p>
      </dgm:t>
    </dgm:pt>
    <dgm:pt modelId="{1FFC0FAF-1236-427A-AC3F-565A79E6DE4D}" type="sibTrans" cxnId="{83A0ADF8-E3BE-45F8-8173-F2C55D3D1C42}">
      <dgm:prSet/>
      <dgm:spPr/>
      <dgm:t>
        <a:bodyPr/>
        <a:lstStyle/>
        <a:p>
          <a:endParaRPr lang="en-US"/>
        </a:p>
      </dgm:t>
    </dgm:pt>
    <dgm:pt modelId="{D313ACD6-A2EB-4FAD-B7B1-70CC750B8891}">
      <dgm:prSet/>
      <dgm:spPr/>
      <dgm:t>
        <a:bodyPr/>
        <a:lstStyle/>
        <a:p>
          <a:r>
            <a:rPr lang="en-GB"/>
            <a:t>PSA </a:t>
          </a:r>
          <a:endParaRPr lang="en-US"/>
        </a:p>
      </dgm:t>
    </dgm:pt>
    <dgm:pt modelId="{2A2186D6-60EE-44AC-8DAE-5AAB46388002}" type="parTrans" cxnId="{2CA61C96-9B10-44D1-9D6F-92B9E09AE2EC}">
      <dgm:prSet/>
      <dgm:spPr/>
      <dgm:t>
        <a:bodyPr/>
        <a:lstStyle/>
        <a:p>
          <a:endParaRPr lang="en-US"/>
        </a:p>
      </dgm:t>
    </dgm:pt>
    <dgm:pt modelId="{521DCD02-19BB-48E1-82D1-C8A5147F9C1F}" type="sibTrans" cxnId="{2CA61C96-9B10-44D1-9D6F-92B9E09AE2EC}">
      <dgm:prSet/>
      <dgm:spPr/>
      <dgm:t>
        <a:bodyPr/>
        <a:lstStyle/>
        <a:p>
          <a:endParaRPr lang="en-US"/>
        </a:p>
      </dgm:t>
    </dgm:pt>
    <dgm:pt modelId="{8BA10120-C268-40AE-B49A-A1448497D4EE}" type="pres">
      <dgm:prSet presAssocID="{994B37B2-CFE9-4DDD-9616-43CE35163FF2}" presName="root" presStyleCnt="0">
        <dgm:presLayoutVars>
          <dgm:dir/>
          <dgm:resizeHandles val="exact"/>
        </dgm:presLayoutVars>
      </dgm:prSet>
      <dgm:spPr/>
    </dgm:pt>
    <dgm:pt modelId="{7C1D4355-00CE-4846-AD03-30096B48AF76}" type="pres">
      <dgm:prSet presAssocID="{4F4E7971-2BA0-44F3-A331-3BBC3C129599}" presName="compNode" presStyleCnt="0"/>
      <dgm:spPr/>
    </dgm:pt>
    <dgm:pt modelId="{D37BC2B4-8B40-45E6-996A-032B01525F8F}" type="pres">
      <dgm:prSet presAssocID="{4F4E7971-2BA0-44F3-A331-3BBC3C129599}" presName="bgRect" presStyleLbl="bgShp" presStyleIdx="0" presStyleCnt="5"/>
      <dgm:spPr/>
    </dgm:pt>
    <dgm:pt modelId="{061BF80D-9A19-4EA7-8D4A-9B3C806CC728}" type="pres">
      <dgm:prSet presAssocID="{4F4E7971-2BA0-44F3-A331-3BBC3C12959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g spray"/>
        </a:ext>
      </dgm:extLst>
    </dgm:pt>
    <dgm:pt modelId="{3A36C7E3-17CA-470D-B12E-1BC0E87DD69D}" type="pres">
      <dgm:prSet presAssocID="{4F4E7971-2BA0-44F3-A331-3BBC3C129599}" presName="spaceRect" presStyleCnt="0"/>
      <dgm:spPr/>
    </dgm:pt>
    <dgm:pt modelId="{F9E8569F-E419-4426-A8DC-4EC9C413904B}" type="pres">
      <dgm:prSet presAssocID="{4F4E7971-2BA0-44F3-A331-3BBC3C129599}" presName="parTx" presStyleLbl="revTx" presStyleIdx="0" presStyleCnt="5">
        <dgm:presLayoutVars>
          <dgm:chMax val="0"/>
          <dgm:chPref val="0"/>
        </dgm:presLayoutVars>
      </dgm:prSet>
      <dgm:spPr/>
    </dgm:pt>
    <dgm:pt modelId="{79FA6A49-8586-4E4A-968E-00221D91DCA0}" type="pres">
      <dgm:prSet presAssocID="{0CE0459A-02E7-4AAC-A8A9-746CB615F649}" presName="sibTrans" presStyleCnt="0"/>
      <dgm:spPr/>
    </dgm:pt>
    <dgm:pt modelId="{56C4A269-D48D-433B-BB3B-7F39D7D5C66D}" type="pres">
      <dgm:prSet presAssocID="{0B45F983-2C74-4D05-874E-72D62B1717CB}" presName="compNode" presStyleCnt="0"/>
      <dgm:spPr/>
    </dgm:pt>
    <dgm:pt modelId="{164C9036-BC27-433F-BE02-0DA0127AA65E}" type="pres">
      <dgm:prSet presAssocID="{0B45F983-2C74-4D05-874E-72D62B1717CB}" presName="bgRect" presStyleLbl="bgShp" presStyleIdx="1" presStyleCnt="5"/>
      <dgm:spPr/>
    </dgm:pt>
    <dgm:pt modelId="{2AFE972E-EEF0-4888-9186-2203BAF448E1}" type="pres">
      <dgm:prSet presAssocID="{0B45F983-2C74-4D05-874E-72D62B1717C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F50C4AAC-F7FB-4FAC-A6E1-24DCBFDFF852}" type="pres">
      <dgm:prSet presAssocID="{0B45F983-2C74-4D05-874E-72D62B1717CB}" presName="spaceRect" presStyleCnt="0"/>
      <dgm:spPr/>
    </dgm:pt>
    <dgm:pt modelId="{AF10B032-AAEB-4ED3-BA92-C95AB98FD2F6}" type="pres">
      <dgm:prSet presAssocID="{0B45F983-2C74-4D05-874E-72D62B1717CB}" presName="parTx" presStyleLbl="revTx" presStyleIdx="1" presStyleCnt="5">
        <dgm:presLayoutVars>
          <dgm:chMax val="0"/>
          <dgm:chPref val="0"/>
        </dgm:presLayoutVars>
      </dgm:prSet>
      <dgm:spPr/>
    </dgm:pt>
    <dgm:pt modelId="{B3DD0BF8-08BF-4977-8441-2FE7F698AFA0}" type="pres">
      <dgm:prSet presAssocID="{83CC44BC-C1F1-447A-BADF-7AEF01A7F21C}" presName="sibTrans" presStyleCnt="0"/>
      <dgm:spPr/>
    </dgm:pt>
    <dgm:pt modelId="{2AC81D4D-741C-47B1-809F-76CF4EE82957}" type="pres">
      <dgm:prSet presAssocID="{FE69C0F9-8262-4EA6-B1D4-FD3329C5EEC2}" presName="compNode" presStyleCnt="0"/>
      <dgm:spPr/>
    </dgm:pt>
    <dgm:pt modelId="{3A565AB7-C3CE-4806-B8BF-3E904E0662D7}" type="pres">
      <dgm:prSet presAssocID="{FE69C0F9-8262-4EA6-B1D4-FD3329C5EEC2}" presName="bgRect" presStyleLbl="bgShp" presStyleIdx="2" presStyleCnt="5"/>
      <dgm:spPr/>
    </dgm:pt>
    <dgm:pt modelId="{7846136F-F455-4325-A05E-EE6A7702D268}" type="pres">
      <dgm:prSet presAssocID="{FE69C0F9-8262-4EA6-B1D4-FD3329C5EEC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9844909B-D302-4CF6-BDDB-E0074723C113}" type="pres">
      <dgm:prSet presAssocID="{FE69C0F9-8262-4EA6-B1D4-FD3329C5EEC2}" presName="spaceRect" presStyleCnt="0"/>
      <dgm:spPr/>
    </dgm:pt>
    <dgm:pt modelId="{C338FCDB-8390-4BE0-902C-9FF05FCA40A2}" type="pres">
      <dgm:prSet presAssocID="{FE69C0F9-8262-4EA6-B1D4-FD3329C5EEC2}" presName="parTx" presStyleLbl="revTx" presStyleIdx="2" presStyleCnt="5">
        <dgm:presLayoutVars>
          <dgm:chMax val="0"/>
          <dgm:chPref val="0"/>
        </dgm:presLayoutVars>
      </dgm:prSet>
      <dgm:spPr/>
    </dgm:pt>
    <dgm:pt modelId="{CF254B4E-2EF8-4DA4-934D-54B9F78E2498}" type="pres">
      <dgm:prSet presAssocID="{50DE2301-3339-4DCF-ADD4-E783036BF45F}" presName="sibTrans" presStyleCnt="0"/>
      <dgm:spPr/>
    </dgm:pt>
    <dgm:pt modelId="{C46A0D72-DAF2-4031-AB94-851136490C3B}" type="pres">
      <dgm:prSet presAssocID="{1EC2F022-EED6-4919-9BD2-DBFE9EF68355}" presName="compNode" presStyleCnt="0"/>
      <dgm:spPr/>
    </dgm:pt>
    <dgm:pt modelId="{44445BEA-936D-4C87-8AAD-4120CEFC428D}" type="pres">
      <dgm:prSet presAssocID="{1EC2F022-EED6-4919-9BD2-DBFE9EF68355}" presName="bgRect" presStyleLbl="bgShp" presStyleIdx="3" presStyleCnt="5"/>
      <dgm:spPr/>
    </dgm:pt>
    <dgm:pt modelId="{54287EBC-085F-4937-B69B-F975E2360AFC}" type="pres">
      <dgm:prSet presAssocID="{1EC2F022-EED6-4919-9BD2-DBFE9EF6835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68ABD5EA-3521-48D0-93D9-EDB1CF6C140D}" type="pres">
      <dgm:prSet presAssocID="{1EC2F022-EED6-4919-9BD2-DBFE9EF68355}" presName="spaceRect" presStyleCnt="0"/>
      <dgm:spPr/>
    </dgm:pt>
    <dgm:pt modelId="{B381F908-4A5A-45C7-8AE5-390E5CBDB0DD}" type="pres">
      <dgm:prSet presAssocID="{1EC2F022-EED6-4919-9BD2-DBFE9EF68355}" presName="parTx" presStyleLbl="revTx" presStyleIdx="3" presStyleCnt="5">
        <dgm:presLayoutVars>
          <dgm:chMax val="0"/>
          <dgm:chPref val="0"/>
        </dgm:presLayoutVars>
      </dgm:prSet>
      <dgm:spPr/>
    </dgm:pt>
    <dgm:pt modelId="{E6F2207E-B422-4186-B506-54E34FCF1D13}" type="pres">
      <dgm:prSet presAssocID="{1FFC0FAF-1236-427A-AC3F-565A79E6DE4D}" presName="sibTrans" presStyleCnt="0"/>
      <dgm:spPr/>
    </dgm:pt>
    <dgm:pt modelId="{1E7A6873-5378-4331-A6CF-F8C0CAFD4AFD}" type="pres">
      <dgm:prSet presAssocID="{D313ACD6-A2EB-4FAD-B7B1-70CC750B8891}" presName="compNode" presStyleCnt="0"/>
      <dgm:spPr/>
    </dgm:pt>
    <dgm:pt modelId="{3CEBB6DA-6657-4731-822D-2C4B8DD9C6AF}" type="pres">
      <dgm:prSet presAssocID="{D313ACD6-A2EB-4FAD-B7B1-70CC750B8891}" presName="bgRect" presStyleLbl="bgShp" presStyleIdx="4" presStyleCnt="5"/>
      <dgm:spPr/>
    </dgm:pt>
    <dgm:pt modelId="{4CC7664E-1FDD-4041-9D12-E31FBA811834}" type="pres">
      <dgm:prSet presAssocID="{D313ACD6-A2EB-4FAD-B7B1-70CC750B889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60AD50F-51FA-4B4B-B929-B8A7E89851EF}" type="pres">
      <dgm:prSet presAssocID="{D313ACD6-A2EB-4FAD-B7B1-70CC750B8891}" presName="spaceRect" presStyleCnt="0"/>
      <dgm:spPr/>
    </dgm:pt>
    <dgm:pt modelId="{057AA041-17D8-4213-BFD8-46919DA2D44B}" type="pres">
      <dgm:prSet presAssocID="{D313ACD6-A2EB-4FAD-B7B1-70CC750B889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145D20B-F88D-4D70-94C0-79B06FF822B4}" type="presOf" srcId="{4F4E7971-2BA0-44F3-A331-3BBC3C129599}" destId="{F9E8569F-E419-4426-A8DC-4EC9C413904B}" srcOrd="0" destOrd="0" presId="urn:microsoft.com/office/officeart/2018/2/layout/IconVerticalSolidList"/>
    <dgm:cxn modelId="{7BA2EF1C-3EDF-4A28-BE87-2852E01745AF}" type="presOf" srcId="{FE69C0F9-8262-4EA6-B1D4-FD3329C5EEC2}" destId="{C338FCDB-8390-4BE0-902C-9FF05FCA40A2}" srcOrd="0" destOrd="0" presId="urn:microsoft.com/office/officeart/2018/2/layout/IconVerticalSolidList"/>
    <dgm:cxn modelId="{134DC13B-AE14-4FBE-946B-4546D5926F1B}" type="presOf" srcId="{994B37B2-CFE9-4DDD-9616-43CE35163FF2}" destId="{8BA10120-C268-40AE-B49A-A1448497D4EE}" srcOrd="0" destOrd="0" presId="urn:microsoft.com/office/officeart/2018/2/layout/IconVerticalSolidList"/>
    <dgm:cxn modelId="{E3921560-756B-45CB-9D0C-0264A3CDD225}" type="presOf" srcId="{1EC2F022-EED6-4919-9BD2-DBFE9EF68355}" destId="{B381F908-4A5A-45C7-8AE5-390E5CBDB0DD}" srcOrd="0" destOrd="0" presId="urn:microsoft.com/office/officeart/2018/2/layout/IconVerticalSolidList"/>
    <dgm:cxn modelId="{AFC2267C-FA84-45E5-84C3-43A2B1AC7550}" srcId="{994B37B2-CFE9-4DDD-9616-43CE35163FF2}" destId="{FE69C0F9-8262-4EA6-B1D4-FD3329C5EEC2}" srcOrd="2" destOrd="0" parTransId="{3B959C27-4D35-46E6-BCE7-8C5A39F9E0E2}" sibTransId="{50DE2301-3339-4DCF-ADD4-E783036BF45F}"/>
    <dgm:cxn modelId="{82B76387-9821-4E71-B1F2-48D2D1CD9B5C}" srcId="{994B37B2-CFE9-4DDD-9616-43CE35163FF2}" destId="{4F4E7971-2BA0-44F3-A331-3BBC3C129599}" srcOrd="0" destOrd="0" parTransId="{415C3E80-1123-438C-9E2E-3375EEEA1E9D}" sibTransId="{0CE0459A-02E7-4AAC-A8A9-746CB615F649}"/>
    <dgm:cxn modelId="{70ED708E-BB81-412F-AE6E-CFE74D78F488}" srcId="{994B37B2-CFE9-4DDD-9616-43CE35163FF2}" destId="{0B45F983-2C74-4D05-874E-72D62B1717CB}" srcOrd="1" destOrd="0" parTransId="{5F43878C-EF1A-4EF2-989E-6C7500AB062A}" sibTransId="{83CC44BC-C1F1-447A-BADF-7AEF01A7F21C}"/>
    <dgm:cxn modelId="{2CA61C96-9B10-44D1-9D6F-92B9E09AE2EC}" srcId="{994B37B2-CFE9-4DDD-9616-43CE35163FF2}" destId="{D313ACD6-A2EB-4FAD-B7B1-70CC750B8891}" srcOrd="4" destOrd="0" parTransId="{2A2186D6-60EE-44AC-8DAE-5AAB46388002}" sibTransId="{521DCD02-19BB-48E1-82D1-C8A5147F9C1F}"/>
    <dgm:cxn modelId="{28F607BE-74D2-4ED4-BFCF-87E24435E3F2}" type="presOf" srcId="{D313ACD6-A2EB-4FAD-B7B1-70CC750B8891}" destId="{057AA041-17D8-4213-BFD8-46919DA2D44B}" srcOrd="0" destOrd="0" presId="urn:microsoft.com/office/officeart/2018/2/layout/IconVerticalSolidList"/>
    <dgm:cxn modelId="{9ACAFBEB-A478-4946-9E18-C19401EC0A46}" type="presOf" srcId="{0B45F983-2C74-4D05-874E-72D62B1717CB}" destId="{AF10B032-AAEB-4ED3-BA92-C95AB98FD2F6}" srcOrd="0" destOrd="0" presId="urn:microsoft.com/office/officeart/2018/2/layout/IconVerticalSolidList"/>
    <dgm:cxn modelId="{83A0ADF8-E3BE-45F8-8173-F2C55D3D1C42}" srcId="{994B37B2-CFE9-4DDD-9616-43CE35163FF2}" destId="{1EC2F022-EED6-4919-9BD2-DBFE9EF68355}" srcOrd="3" destOrd="0" parTransId="{884CD987-95E7-4138-85DD-9CB39EA2FF36}" sibTransId="{1FFC0FAF-1236-427A-AC3F-565A79E6DE4D}"/>
    <dgm:cxn modelId="{148D2654-6BBE-46A2-A933-DEFB7CEC7774}" type="presParOf" srcId="{8BA10120-C268-40AE-B49A-A1448497D4EE}" destId="{7C1D4355-00CE-4846-AD03-30096B48AF76}" srcOrd="0" destOrd="0" presId="urn:microsoft.com/office/officeart/2018/2/layout/IconVerticalSolidList"/>
    <dgm:cxn modelId="{7621F8F1-E35D-4C6B-944F-B1E26DDB9C20}" type="presParOf" srcId="{7C1D4355-00CE-4846-AD03-30096B48AF76}" destId="{D37BC2B4-8B40-45E6-996A-032B01525F8F}" srcOrd="0" destOrd="0" presId="urn:microsoft.com/office/officeart/2018/2/layout/IconVerticalSolidList"/>
    <dgm:cxn modelId="{D6E5BEDC-7F4D-421D-A139-6D886D5E882E}" type="presParOf" srcId="{7C1D4355-00CE-4846-AD03-30096B48AF76}" destId="{061BF80D-9A19-4EA7-8D4A-9B3C806CC728}" srcOrd="1" destOrd="0" presId="urn:microsoft.com/office/officeart/2018/2/layout/IconVerticalSolidList"/>
    <dgm:cxn modelId="{470E1151-E32B-4D54-8F6F-069E63504975}" type="presParOf" srcId="{7C1D4355-00CE-4846-AD03-30096B48AF76}" destId="{3A36C7E3-17CA-470D-B12E-1BC0E87DD69D}" srcOrd="2" destOrd="0" presId="urn:microsoft.com/office/officeart/2018/2/layout/IconVerticalSolidList"/>
    <dgm:cxn modelId="{3E5B1F0E-EFC5-4C7D-A718-644FD9F0180E}" type="presParOf" srcId="{7C1D4355-00CE-4846-AD03-30096B48AF76}" destId="{F9E8569F-E419-4426-A8DC-4EC9C413904B}" srcOrd="3" destOrd="0" presId="urn:microsoft.com/office/officeart/2018/2/layout/IconVerticalSolidList"/>
    <dgm:cxn modelId="{C12BA61A-6D1D-4DE4-8D33-269343C9AE1D}" type="presParOf" srcId="{8BA10120-C268-40AE-B49A-A1448497D4EE}" destId="{79FA6A49-8586-4E4A-968E-00221D91DCA0}" srcOrd="1" destOrd="0" presId="urn:microsoft.com/office/officeart/2018/2/layout/IconVerticalSolidList"/>
    <dgm:cxn modelId="{308727CB-A115-4B7E-A13A-573CD1D4F15E}" type="presParOf" srcId="{8BA10120-C268-40AE-B49A-A1448497D4EE}" destId="{56C4A269-D48D-433B-BB3B-7F39D7D5C66D}" srcOrd="2" destOrd="0" presId="urn:microsoft.com/office/officeart/2018/2/layout/IconVerticalSolidList"/>
    <dgm:cxn modelId="{816190D2-E685-4C9F-BB0E-C9D5E998F444}" type="presParOf" srcId="{56C4A269-D48D-433B-BB3B-7F39D7D5C66D}" destId="{164C9036-BC27-433F-BE02-0DA0127AA65E}" srcOrd="0" destOrd="0" presId="urn:microsoft.com/office/officeart/2018/2/layout/IconVerticalSolidList"/>
    <dgm:cxn modelId="{9D05D548-D8D2-4EA1-B59D-5DA6FB231DC5}" type="presParOf" srcId="{56C4A269-D48D-433B-BB3B-7F39D7D5C66D}" destId="{2AFE972E-EEF0-4888-9186-2203BAF448E1}" srcOrd="1" destOrd="0" presId="urn:microsoft.com/office/officeart/2018/2/layout/IconVerticalSolidList"/>
    <dgm:cxn modelId="{5F563C82-9965-4A3F-B358-F6A3EB01A82F}" type="presParOf" srcId="{56C4A269-D48D-433B-BB3B-7F39D7D5C66D}" destId="{F50C4AAC-F7FB-4FAC-A6E1-24DCBFDFF852}" srcOrd="2" destOrd="0" presId="urn:microsoft.com/office/officeart/2018/2/layout/IconVerticalSolidList"/>
    <dgm:cxn modelId="{98AF6017-2C0E-4DF9-950E-01BC36108266}" type="presParOf" srcId="{56C4A269-D48D-433B-BB3B-7F39D7D5C66D}" destId="{AF10B032-AAEB-4ED3-BA92-C95AB98FD2F6}" srcOrd="3" destOrd="0" presId="urn:microsoft.com/office/officeart/2018/2/layout/IconVerticalSolidList"/>
    <dgm:cxn modelId="{BAEBECB4-78B9-4FA9-9AFB-B9138891386F}" type="presParOf" srcId="{8BA10120-C268-40AE-B49A-A1448497D4EE}" destId="{B3DD0BF8-08BF-4977-8441-2FE7F698AFA0}" srcOrd="3" destOrd="0" presId="urn:microsoft.com/office/officeart/2018/2/layout/IconVerticalSolidList"/>
    <dgm:cxn modelId="{4D257859-CE64-434A-BEC4-FDBA065C0B73}" type="presParOf" srcId="{8BA10120-C268-40AE-B49A-A1448497D4EE}" destId="{2AC81D4D-741C-47B1-809F-76CF4EE82957}" srcOrd="4" destOrd="0" presId="urn:microsoft.com/office/officeart/2018/2/layout/IconVerticalSolidList"/>
    <dgm:cxn modelId="{278729EE-9321-4A04-8185-106D73325571}" type="presParOf" srcId="{2AC81D4D-741C-47B1-809F-76CF4EE82957}" destId="{3A565AB7-C3CE-4806-B8BF-3E904E0662D7}" srcOrd="0" destOrd="0" presId="urn:microsoft.com/office/officeart/2018/2/layout/IconVerticalSolidList"/>
    <dgm:cxn modelId="{3DB1EF78-4649-4518-B502-E5D157F3BB03}" type="presParOf" srcId="{2AC81D4D-741C-47B1-809F-76CF4EE82957}" destId="{7846136F-F455-4325-A05E-EE6A7702D268}" srcOrd="1" destOrd="0" presId="urn:microsoft.com/office/officeart/2018/2/layout/IconVerticalSolidList"/>
    <dgm:cxn modelId="{D0020940-D20A-475B-91EB-32A4B83EAEAF}" type="presParOf" srcId="{2AC81D4D-741C-47B1-809F-76CF4EE82957}" destId="{9844909B-D302-4CF6-BDDB-E0074723C113}" srcOrd="2" destOrd="0" presId="urn:microsoft.com/office/officeart/2018/2/layout/IconVerticalSolidList"/>
    <dgm:cxn modelId="{455EFEB9-33E2-40D4-9A75-BD03B2E6068A}" type="presParOf" srcId="{2AC81D4D-741C-47B1-809F-76CF4EE82957}" destId="{C338FCDB-8390-4BE0-902C-9FF05FCA40A2}" srcOrd="3" destOrd="0" presId="urn:microsoft.com/office/officeart/2018/2/layout/IconVerticalSolidList"/>
    <dgm:cxn modelId="{A88DD37C-C399-408E-BD3C-006466D07DB0}" type="presParOf" srcId="{8BA10120-C268-40AE-B49A-A1448497D4EE}" destId="{CF254B4E-2EF8-4DA4-934D-54B9F78E2498}" srcOrd="5" destOrd="0" presId="urn:microsoft.com/office/officeart/2018/2/layout/IconVerticalSolidList"/>
    <dgm:cxn modelId="{57C3BAC5-FA22-490F-9241-803C9E4A0004}" type="presParOf" srcId="{8BA10120-C268-40AE-B49A-A1448497D4EE}" destId="{C46A0D72-DAF2-4031-AB94-851136490C3B}" srcOrd="6" destOrd="0" presId="urn:microsoft.com/office/officeart/2018/2/layout/IconVerticalSolidList"/>
    <dgm:cxn modelId="{0E9BDDE2-ED05-4E83-8B0D-168166CB700E}" type="presParOf" srcId="{C46A0D72-DAF2-4031-AB94-851136490C3B}" destId="{44445BEA-936D-4C87-8AAD-4120CEFC428D}" srcOrd="0" destOrd="0" presId="urn:microsoft.com/office/officeart/2018/2/layout/IconVerticalSolidList"/>
    <dgm:cxn modelId="{6B9B9086-73F6-4670-A0C3-D717381505B6}" type="presParOf" srcId="{C46A0D72-DAF2-4031-AB94-851136490C3B}" destId="{54287EBC-085F-4937-B69B-F975E2360AFC}" srcOrd="1" destOrd="0" presId="urn:microsoft.com/office/officeart/2018/2/layout/IconVerticalSolidList"/>
    <dgm:cxn modelId="{20FD0B16-95E3-4719-AC91-2F2350085AAB}" type="presParOf" srcId="{C46A0D72-DAF2-4031-AB94-851136490C3B}" destId="{68ABD5EA-3521-48D0-93D9-EDB1CF6C140D}" srcOrd="2" destOrd="0" presId="urn:microsoft.com/office/officeart/2018/2/layout/IconVerticalSolidList"/>
    <dgm:cxn modelId="{A328D638-AB62-49BD-958F-744F53DD8194}" type="presParOf" srcId="{C46A0D72-DAF2-4031-AB94-851136490C3B}" destId="{B381F908-4A5A-45C7-8AE5-390E5CBDB0DD}" srcOrd="3" destOrd="0" presId="urn:microsoft.com/office/officeart/2018/2/layout/IconVerticalSolidList"/>
    <dgm:cxn modelId="{D0EF6739-0752-46AB-8980-ABDE461B8BED}" type="presParOf" srcId="{8BA10120-C268-40AE-B49A-A1448497D4EE}" destId="{E6F2207E-B422-4186-B506-54E34FCF1D13}" srcOrd="7" destOrd="0" presId="urn:microsoft.com/office/officeart/2018/2/layout/IconVerticalSolidList"/>
    <dgm:cxn modelId="{E0E956AA-4697-4B02-9206-BD67B32C26C9}" type="presParOf" srcId="{8BA10120-C268-40AE-B49A-A1448497D4EE}" destId="{1E7A6873-5378-4331-A6CF-F8C0CAFD4AFD}" srcOrd="8" destOrd="0" presId="urn:microsoft.com/office/officeart/2018/2/layout/IconVerticalSolidList"/>
    <dgm:cxn modelId="{E030F6E6-F83C-4BC9-A72E-88EE475ED9FD}" type="presParOf" srcId="{1E7A6873-5378-4331-A6CF-F8C0CAFD4AFD}" destId="{3CEBB6DA-6657-4731-822D-2C4B8DD9C6AF}" srcOrd="0" destOrd="0" presId="urn:microsoft.com/office/officeart/2018/2/layout/IconVerticalSolidList"/>
    <dgm:cxn modelId="{C072AF94-E6A6-4DB2-8ECD-2B9DC9C6F947}" type="presParOf" srcId="{1E7A6873-5378-4331-A6CF-F8C0CAFD4AFD}" destId="{4CC7664E-1FDD-4041-9D12-E31FBA811834}" srcOrd="1" destOrd="0" presId="urn:microsoft.com/office/officeart/2018/2/layout/IconVerticalSolidList"/>
    <dgm:cxn modelId="{57199046-6336-4312-B7C8-629CFA402A3F}" type="presParOf" srcId="{1E7A6873-5378-4331-A6CF-F8C0CAFD4AFD}" destId="{760AD50F-51FA-4B4B-B929-B8A7E89851EF}" srcOrd="2" destOrd="0" presId="urn:microsoft.com/office/officeart/2018/2/layout/IconVerticalSolidList"/>
    <dgm:cxn modelId="{7BBEF620-F714-47DA-A1A9-94A7208D5DDF}" type="presParOf" srcId="{1E7A6873-5378-4331-A6CF-F8C0CAFD4AFD}" destId="{057AA041-17D8-4213-BFD8-46919DA2D4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D0E038-8D65-4970-9B69-5B144EAE43E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1748D29-B4ED-49B0-BCC4-E56F5315F127}">
      <dgm:prSet/>
      <dgm:spPr/>
      <dgm:t>
        <a:bodyPr/>
        <a:lstStyle/>
        <a:p>
          <a:r>
            <a:rPr lang="en-US"/>
            <a:t>Prostatapalpation årligen. </a:t>
          </a:r>
        </a:p>
      </dgm:t>
    </dgm:pt>
    <dgm:pt modelId="{61013AD4-5BEC-457D-B73E-923230EF143B}" type="parTrans" cxnId="{E113B2CE-852B-465C-B486-C5F2B6C37F34}">
      <dgm:prSet/>
      <dgm:spPr/>
      <dgm:t>
        <a:bodyPr/>
        <a:lstStyle/>
        <a:p>
          <a:endParaRPr lang="en-US"/>
        </a:p>
      </dgm:t>
    </dgm:pt>
    <dgm:pt modelId="{5775214A-7F88-4409-9F2F-7BEB3B91D358}" type="sibTrans" cxnId="{E113B2CE-852B-465C-B486-C5F2B6C37F34}">
      <dgm:prSet/>
      <dgm:spPr/>
      <dgm:t>
        <a:bodyPr/>
        <a:lstStyle/>
        <a:p>
          <a:endParaRPr lang="en-US"/>
        </a:p>
      </dgm:t>
    </dgm:pt>
    <dgm:pt modelId="{4B5147DF-E6FB-48B5-B533-56FC81C2C6FE}">
      <dgm:prSet/>
      <dgm:spPr/>
      <dgm:t>
        <a:bodyPr/>
        <a:lstStyle/>
        <a:p>
          <a:r>
            <a:rPr lang="en-US"/>
            <a:t>Hb, EVF var tredje månad första året därefter årligen.</a:t>
          </a:r>
        </a:p>
      </dgm:t>
    </dgm:pt>
    <dgm:pt modelId="{C87FD5B4-CC42-491D-A6B3-BA58CAC716B6}" type="parTrans" cxnId="{1A0EDDD3-3410-44DA-998D-6A382850AF50}">
      <dgm:prSet/>
      <dgm:spPr/>
      <dgm:t>
        <a:bodyPr/>
        <a:lstStyle/>
        <a:p>
          <a:endParaRPr lang="en-US"/>
        </a:p>
      </dgm:t>
    </dgm:pt>
    <dgm:pt modelId="{F4B44C77-6E30-42A2-A109-D1633A9D0682}" type="sibTrans" cxnId="{1A0EDDD3-3410-44DA-998D-6A382850AF50}">
      <dgm:prSet/>
      <dgm:spPr/>
      <dgm:t>
        <a:bodyPr/>
        <a:lstStyle/>
        <a:p>
          <a:endParaRPr lang="en-US"/>
        </a:p>
      </dgm:t>
    </dgm:pt>
    <dgm:pt modelId="{1EAA07F7-46DD-444F-8176-44B3887EDA91}">
      <dgm:prSet/>
      <dgm:spPr/>
      <dgm:t>
        <a:bodyPr/>
        <a:lstStyle/>
        <a:p>
          <a:r>
            <a:rPr lang="en-US"/>
            <a:t>PSA årligen. </a:t>
          </a:r>
        </a:p>
      </dgm:t>
    </dgm:pt>
    <dgm:pt modelId="{5DBA99A0-0990-4E73-8044-4BA121F12280}" type="parTrans" cxnId="{054B76B5-4834-4716-9812-FB8ED0A56626}">
      <dgm:prSet/>
      <dgm:spPr/>
      <dgm:t>
        <a:bodyPr/>
        <a:lstStyle/>
        <a:p>
          <a:endParaRPr lang="en-US"/>
        </a:p>
      </dgm:t>
    </dgm:pt>
    <dgm:pt modelId="{79A1C275-A044-4F9B-84D2-AFBF7F5BC723}" type="sibTrans" cxnId="{054B76B5-4834-4716-9812-FB8ED0A56626}">
      <dgm:prSet/>
      <dgm:spPr/>
      <dgm:t>
        <a:bodyPr/>
        <a:lstStyle/>
        <a:p>
          <a:endParaRPr lang="en-US"/>
        </a:p>
      </dgm:t>
    </dgm:pt>
    <dgm:pt modelId="{9A2029F5-D39B-48F8-98F1-F31C81CCE9F8}">
      <dgm:prSet/>
      <dgm:spPr/>
      <dgm:t>
        <a:bodyPr/>
        <a:lstStyle/>
        <a:p>
          <a:r>
            <a:rPr lang="en-US"/>
            <a:t>Vid EF &gt;53% dossänkning alt. glesare intervall vid alt. venesectio om ej sjunkande nivåer.</a:t>
          </a:r>
          <a:br>
            <a:rPr lang="en-US"/>
          </a:br>
          <a:r>
            <a:rPr lang="en-US"/>
            <a:t>Vid Nebido, dalvärde 4: injektionen där testosteronnivåer bör ligga i normalt referensintervall.</a:t>
          </a:r>
          <a:br>
            <a:rPr lang="en-US"/>
          </a:br>
          <a:r>
            <a:rPr lang="en-US"/>
            <a:t> </a:t>
          </a:r>
        </a:p>
      </dgm:t>
    </dgm:pt>
    <dgm:pt modelId="{4CCF01CE-5B27-4714-BBA3-8DA89191BC0E}" type="parTrans" cxnId="{85EA2AF4-D479-468D-B368-C2C130E76655}">
      <dgm:prSet/>
      <dgm:spPr/>
      <dgm:t>
        <a:bodyPr/>
        <a:lstStyle/>
        <a:p>
          <a:endParaRPr lang="en-US"/>
        </a:p>
      </dgm:t>
    </dgm:pt>
    <dgm:pt modelId="{B799D3EC-2A5A-405D-8B6C-D5F6610F0B5C}" type="sibTrans" cxnId="{85EA2AF4-D479-468D-B368-C2C130E76655}">
      <dgm:prSet/>
      <dgm:spPr/>
      <dgm:t>
        <a:bodyPr/>
        <a:lstStyle/>
        <a:p>
          <a:endParaRPr lang="en-US"/>
        </a:p>
      </dgm:t>
    </dgm:pt>
    <dgm:pt modelId="{BB06309D-1C4E-2342-9029-1BD82979DE39}" type="pres">
      <dgm:prSet presAssocID="{96D0E038-8D65-4970-9B69-5B144EAE43E9}" presName="linear" presStyleCnt="0">
        <dgm:presLayoutVars>
          <dgm:animLvl val="lvl"/>
          <dgm:resizeHandles val="exact"/>
        </dgm:presLayoutVars>
      </dgm:prSet>
      <dgm:spPr/>
    </dgm:pt>
    <dgm:pt modelId="{EEAFC75B-7D7E-BC42-8001-E1D9033461E4}" type="pres">
      <dgm:prSet presAssocID="{91748D29-B4ED-49B0-BCC4-E56F5315F12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42DEBC4-A971-044A-BF7C-25890E18C832}" type="pres">
      <dgm:prSet presAssocID="{5775214A-7F88-4409-9F2F-7BEB3B91D358}" presName="spacer" presStyleCnt="0"/>
      <dgm:spPr/>
    </dgm:pt>
    <dgm:pt modelId="{49CFFC1A-856F-C04B-ADA3-EE9A43088FB1}" type="pres">
      <dgm:prSet presAssocID="{4B5147DF-E6FB-48B5-B533-56FC81C2C6F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11C2601-E7AD-1341-80C0-F36A8101D906}" type="pres">
      <dgm:prSet presAssocID="{F4B44C77-6E30-42A2-A109-D1633A9D0682}" presName="spacer" presStyleCnt="0"/>
      <dgm:spPr/>
    </dgm:pt>
    <dgm:pt modelId="{D94E9E34-2D26-6743-93DA-ACD27AA6CA1C}" type="pres">
      <dgm:prSet presAssocID="{1EAA07F7-46DD-444F-8176-44B3887EDA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E205E25-394C-F141-85F4-AB5537256355}" type="pres">
      <dgm:prSet presAssocID="{79A1C275-A044-4F9B-84D2-AFBF7F5BC723}" presName="spacer" presStyleCnt="0"/>
      <dgm:spPr/>
    </dgm:pt>
    <dgm:pt modelId="{CA065002-8C69-CF49-A739-92C3D673D2D8}" type="pres">
      <dgm:prSet presAssocID="{9A2029F5-D39B-48F8-98F1-F31C81CCE9F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CCCAC1E-30AF-2844-A119-3283FFEEF408}" type="presOf" srcId="{9A2029F5-D39B-48F8-98F1-F31C81CCE9F8}" destId="{CA065002-8C69-CF49-A739-92C3D673D2D8}" srcOrd="0" destOrd="0" presId="urn:microsoft.com/office/officeart/2005/8/layout/vList2"/>
    <dgm:cxn modelId="{61F44955-4E57-D44B-A1F3-83379C9DF1B3}" type="presOf" srcId="{1EAA07F7-46DD-444F-8176-44B3887EDA91}" destId="{D94E9E34-2D26-6743-93DA-ACD27AA6CA1C}" srcOrd="0" destOrd="0" presId="urn:microsoft.com/office/officeart/2005/8/layout/vList2"/>
    <dgm:cxn modelId="{A35A4182-6481-B341-BD67-350AC50409BA}" type="presOf" srcId="{96D0E038-8D65-4970-9B69-5B144EAE43E9}" destId="{BB06309D-1C4E-2342-9029-1BD82979DE39}" srcOrd="0" destOrd="0" presId="urn:microsoft.com/office/officeart/2005/8/layout/vList2"/>
    <dgm:cxn modelId="{054B76B5-4834-4716-9812-FB8ED0A56626}" srcId="{96D0E038-8D65-4970-9B69-5B144EAE43E9}" destId="{1EAA07F7-46DD-444F-8176-44B3887EDA91}" srcOrd="2" destOrd="0" parTransId="{5DBA99A0-0990-4E73-8044-4BA121F12280}" sibTransId="{79A1C275-A044-4F9B-84D2-AFBF7F5BC723}"/>
    <dgm:cxn modelId="{E113B2CE-852B-465C-B486-C5F2B6C37F34}" srcId="{96D0E038-8D65-4970-9B69-5B144EAE43E9}" destId="{91748D29-B4ED-49B0-BCC4-E56F5315F127}" srcOrd="0" destOrd="0" parTransId="{61013AD4-5BEC-457D-B73E-923230EF143B}" sibTransId="{5775214A-7F88-4409-9F2F-7BEB3B91D358}"/>
    <dgm:cxn modelId="{BC2DC1D2-1B38-0448-ABB6-4A565A396E42}" type="presOf" srcId="{91748D29-B4ED-49B0-BCC4-E56F5315F127}" destId="{EEAFC75B-7D7E-BC42-8001-E1D9033461E4}" srcOrd="0" destOrd="0" presId="urn:microsoft.com/office/officeart/2005/8/layout/vList2"/>
    <dgm:cxn modelId="{1A0EDDD3-3410-44DA-998D-6A382850AF50}" srcId="{96D0E038-8D65-4970-9B69-5B144EAE43E9}" destId="{4B5147DF-E6FB-48B5-B533-56FC81C2C6FE}" srcOrd="1" destOrd="0" parTransId="{C87FD5B4-CC42-491D-A6B3-BA58CAC716B6}" sibTransId="{F4B44C77-6E30-42A2-A109-D1633A9D0682}"/>
    <dgm:cxn modelId="{A7E556F2-C3BD-1B43-8E84-41466C1EA53C}" type="presOf" srcId="{4B5147DF-E6FB-48B5-B533-56FC81C2C6FE}" destId="{49CFFC1A-856F-C04B-ADA3-EE9A43088FB1}" srcOrd="0" destOrd="0" presId="urn:microsoft.com/office/officeart/2005/8/layout/vList2"/>
    <dgm:cxn modelId="{85EA2AF4-D479-468D-B368-C2C130E76655}" srcId="{96D0E038-8D65-4970-9B69-5B144EAE43E9}" destId="{9A2029F5-D39B-48F8-98F1-F31C81CCE9F8}" srcOrd="3" destOrd="0" parTransId="{4CCF01CE-5B27-4714-BBA3-8DA89191BC0E}" sibTransId="{B799D3EC-2A5A-405D-8B6C-D5F6610F0B5C}"/>
    <dgm:cxn modelId="{EB5BD3EE-AF42-6249-B585-D5DD3D4405BD}" type="presParOf" srcId="{BB06309D-1C4E-2342-9029-1BD82979DE39}" destId="{EEAFC75B-7D7E-BC42-8001-E1D9033461E4}" srcOrd="0" destOrd="0" presId="urn:microsoft.com/office/officeart/2005/8/layout/vList2"/>
    <dgm:cxn modelId="{AD0F2674-8906-0D4D-9A36-A2BC74E66E88}" type="presParOf" srcId="{BB06309D-1C4E-2342-9029-1BD82979DE39}" destId="{942DEBC4-A971-044A-BF7C-25890E18C832}" srcOrd="1" destOrd="0" presId="urn:microsoft.com/office/officeart/2005/8/layout/vList2"/>
    <dgm:cxn modelId="{BDDF6E4A-1AE5-CD40-BBC7-099E257B7523}" type="presParOf" srcId="{BB06309D-1C4E-2342-9029-1BD82979DE39}" destId="{49CFFC1A-856F-C04B-ADA3-EE9A43088FB1}" srcOrd="2" destOrd="0" presId="urn:microsoft.com/office/officeart/2005/8/layout/vList2"/>
    <dgm:cxn modelId="{6ACB11C0-1314-574B-8172-CA6CFCE6E5B2}" type="presParOf" srcId="{BB06309D-1C4E-2342-9029-1BD82979DE39}" destId="{A11C2601-E7AD-1341-80C0-F36A8101D906}" srcOrd="3" destOrd="0" presId="urn:microsoft.com/office/officeart/2005/8/layout/vList2"/>
    <dgm:cxn modelId="{DFDC5CFF-608D-0740-958B-923B25CC93BB}" type="presParOf" srcId="{BB06309D-1C4E-2342-9029-1BD82979DE39}" destId="{D94E9E34-2D26-6743-93DA-ACD27AA6CA1C}" srcOrd="4" destOrd="0" presId="urn:microsoft.com/office/officeart/2005/8/layout/vList2"/>
    <dgm:cxn modelId="{78185F08-1B22-2F41-A196-59654E3F10F6}" type="presParOf" srcId="{BB06309D-1C4E-2342-9029-1BD82979DE39}" destId="{4E205E25-394C-F141-85F4-AB5537256355}" srcOrd="5" destOrd="0" presId="urn:microsoft.com/office/officeart/2005/8/layout/vList2"/>
    <dgm:cxn modelId="{AD8EF311-2ED8-FE4D-9B19-A78EB9C1A8A3}" type="presParOf" srcId="{BB06309D-1C4E-2342-9029-1BD82979DE39}" destId="{CA065002-8C69-CF49-A739-92C3D673D2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870B4-0987-4A9A-A718-F679AC8BB0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80FA8EC-3CD4-48A0-A3C1-58016FBAC6F7}">
      <dgm:prSet/>
      <dgm:spPr/>
      <dgm:t>
        <a:bodyPr/>
        <a:lstStyle/>
        <a:p>
          <a:r>
            <a:rPr lang="en-GB" dirty="0" err="1"/>
            <a:t>Primär</a:t>
          </a:r>
          <a:r>
            <a:rPr lang="en-GB" dirty="0"/>
            <a:t> </a:t>
          </a:r>
          <a:r>
            <a:rPr lang="en-GB" dirty="0" err="1"/>
            <a:t>testikel</a:t>
          </a:r>
          <a:endParaRPr lang="en-US" dirty="0"/>
        </a:p>
      </dgm:t>
    </dgm:pt>
    <dgm:pt modelId="{91827834-D78A-4E10-84A2-0501512699FB}" type="parTrans" cxnId="{18ACE1CB-C4CF-4543-9EC7-0071EA2D3C35}">
      <dgm:prSet/>
      <dgm:spPr/>
      <dgm:t>
        <a:bodyPr/>
        <a:lstStyle/>
        <a:p>
          <a:endParaRPr lang="en-US"/>
        </a:p>
      </dgm:t>
    </dgm:pt>
    <dgm:pt modelId="{F616370B-3D4D-4608-A1A7-7E1DEF15AF8B}" type="sibTrans" cxnId="{18ACE1CB-C4CF-4543-9EC7-0071EA2D3C35}">
      <dgm:prSet/>
      <dgm:spPr/>
      <dgm:t>
        <a:bodyPr/>
        <a:lstStyle/>
        <a:p>
          <a:endParaRPr lang="en-US"/>
        </a:p>
      </dgm:t>
    </dgm:pt>
    <dgm:pt modelId="{FE0BE42F-A2DF-4150-86C9-2E7D30E7CC81}">
      <dgm:prSet/>
      <dgm:spPr/>
      <dgm:t>
        <a:bodyPr/>
        <a:lstStyle/>
        <a:p>
          <a:r>
            <a:rPr lang="en-GB" dirty="0" err="1"/>
            <a:t>Sekundär</a:t>
          </a:r>
          <a:r>
            <a:rPr lang="en-GB" dirty="0"/>
            <a:t> - </a:t>
          </a:r>
          <a:r>
            <a:rPr lang="en-GB" dirty="0" err="1"/>
            <a:t>hypotalamus-hypofysis</a:t>
          </a:r>
          <a:endParaRPr lang="en-US" dirty="0"/>
        </a:p>
      </dgm:t>
    </dgm:pt>
    <dgm:pt modelId="{89F944DF-6974-439A-99DF-2D1CB13BF2D4}" type="parTrans" cxnId="{A54C4263-0DA6-4C37-AEBC-0116F8FD0069}">
      <dgm:prSet/>
      <dgm:spPr/>
      <dgm:t>
        <a:bodyPr/>
        <a:lstStyle/>
        <a:p>
          <a:endParaRPr lang="en-US"/>
        </a:p>
      </dgm:t>
    </dgm:pt>
    <dgm:pt modelId="{71FAA676-5375-48BF-932C-4921CF0FB772}" type="sibTrans" cxnId="{A54C4263-0DA6-4C37-AEBC-0116F8FD0069}">
      <dgm:prSet/>
      <dgm:spPr/>
      <dgm:t>
        <a:bodyPr/>
        <a:lstStyle/>
        <a:p>
          <a:endParaRPr lang="en-US"/>
        </a:p>
      </dgm:t>
    </dgm:pt>
    <dgm:pt modelId="{7426AB32-F198-4ACD-B66B-EBE92B68E4C9}">
      <dgm:prSet/>
      <dgm:spPr/>
      <dgm:t>
        <a:bodyPr/>
        <a:lstStyle/>
        <a:p>
          <a:r>
            <a:rPr lang="en-GB" dirty="0" err="1"/>
            <a:t>Vuxendebut</a:t>
          </a:r>
          <a:r>
            <a:rPr lang="en-GB" dirty="0"/>
            <a:t> – </a:t>
          </a:r>
          <a:r>
            <a:rPr lang="en-GB" dirty="0" err="1"/>
            <a:t>blandad</a:t>
          </a:r>
          <a:r>
            <a:rPr lang="en-GB" dirty="0"/>
            <a:t> </a:t>
          </a:r>
          <a:r>
            <a:rPr lang="en-GB" dirty="0" err="1"/>
            <a:t>av</a:t>
          </a:r>
          <a:r>
            <a:rPr lang="en-GB" dirty="0"/>
            <a:t> </a:t>
          </a:r>
          <a:r>
            <a:rPr lang="en-GB" dirty="0" err="1"/>
            <a:t>ovanstående</a:t>
          </a:r>
          <a:r>
            <a:rPr lang="en-GB" dirty="0"/>
            <a:t> </a:t>
          </a:r>
          <a:r>
            <a:rPr lang="en-GB" dirty="0" err="1"/>
            <a:t>två</a:t>
          </a:r>
          <a:endParaRPr lang="en-US" dirty="0"/>
        </a:p>
      </dgm:t>
    </dgm:pt>
    <dgm:pt modelId="{7261FE66-79AC-4562-B65A-0143232AC295}" type="parTrans" cxnId="{8546A345-98B3-4C1E-8E08-35B6CEA30F07}">
      <dgm:prSet/>
      <dgm:spPr/>
      <dgm:t>
        <a:bodyPr/>
        <a:lstStyle/>
        <a:p>
          <a:endParaRPr lang="en-US"/>
        </a:p>
      </dgm:t>
    </dgm:pt>
    <dgm:pt modelId="{1F12671E-FB48-4386-8CA7-63A74AB827DB}" type="sibTrans" cxnId="{8546A345-98B3-4C1E-8E08-35B6CEA30F07}">
      <dgm:prSet/>
      <dgm:spPr/>
      <dgm:t>
        <a:bodyPr/>
        <a:lstStyle/>
        <a:p>
          <a:endParaRPr lang="en-US"/>
        </a:p>
      </dgm:t>
    </dgm:pt>
    <dgm:pt modelId="{30D7CF85-FE50-4888-8B2E-A69A81218622}">
      <dgm:prSet/>
      <dgm:spPr/>
      <dgm:t>
        <a:bodyPr/>
        <a:lstStyle/>
        <a:p>
          <a:r>
            <a:rPr lang="en-GB" dirty="0"/>
            <a:t>Defective androgen receptors on target tissues!!!!!</a:t>
          </a:r>
          <a:endParaRPr lang="en-US" dirty="0"/>
        </a:p>
      </dgm:t>
    </dgm:pt>
    <dgm:pt modelId="{03772FB4-DC5B-4BD3-9DDE-BECDC87FFF43}" type="parTrans" cxnId="{C7152096-035B-4EA8-9601-1327141E05B2}">
      <dgm:prSet/>
      <dgm:spPr/>
      <dgm:t>
        <a:bodyPr/>
        <a:lstStyle/>
        <a:p>
          <a:endParaRPr lang="en-US"/>
        </a:p>
      </dgm:t>
    </dgm:pt>
    <dgm:pt modelId="{51F02598-6C52-4270-B1FC-0403B7F669C6}" type="sibTrans" cxnId="{C7152096-035B-4EA8-9601-1327141E05B2}">
      <dgm:prSet/>
      <dgm:spPr/>
      <dgm:t>
        <a:bodyPr/>
        <a:lstStyle/>
        <a:p>
          <a:endParaRPr lang="en-US"/>
        </a:p>
      </dgm:t>
    </dgm:pt>
    <dgm:pt modelId="{C48EA14A-CEEC-4AC4-A271-780F24757F51}" type="pres">
      <dgm:prSet presAssocID="{E2E870B4-0987-4A9A-A718-F679AC8BB0D2}" presName="root" presStyleCnt="0">
        <dgm:presLayoutVars>
          <dgm:dir/>
          <dgm:resizeHandles val="exact"/>
        </dgm:presLayoutVars>
      </dgm:prSet>
      <dgm:spPr/>
    </dgm:pt>
    <dgm:pt modelId="{BC530027-DE74-42EB-B513-1392BE862BFF}" type="pres">
      <dgm:prSet presAssocID="{780FA8EC-3CD4-48A0-A3C1-58016FBAC6F7}" presName="compNode" presStyleCnt="0"/>
      <dgm:spPr/>
    </dgm:pt>
    <dgm:pt modelId="{126858A9-EEB7-48DF-BE90-209C13ADDA5D}" type="pres">
      <dgm:prSet presAssocID="{780FA8EC-3CD4-48A0-A3C1-58016FBAC6F7}" presName="bgRect" presStyleLbl="bgShp" presStyleIdx="0" presStyleCnt="4"/>
      <dgm:spPr/>
    </dgm:pt>
    <dgm:pt modelId="{A020F3E7-AC2C-438D-AE75-B93D1E621664}" type="pres">
      <dgm:prSet presAssocID="{780FA8EC-3CD4-48A0-A3C1-58016FBAC6F7}" presName="iconRect" presStyleLbl="node1" presStyleIdx="0" presStyleCnt="4"/>
      <dgm:spPr>
        <a:blipFill>
          <a:blip xmlns:r="http://schemas.openxmlformats.org/officeDocument/2006/relationships" r:embed="rId1"/>
          <a:srcRect/>
          <a:stretch>
            <a:fillRect t="-9000" b="-9000"/>
          </a:stretch>
        </a:blipFill>
        <a:ln>
          <a:noFill/>
        </a:ln>
      </dgm:spPr>
    </dgm:pt>
    <dgm:pt modelId="{F1C67625-4E27-486B-91E1-88D6E6210A70}" type="pres">
      <dgm:prSet presAssocID="{780FA8EC-3CD4-48A0-A3C1-58016FBAC6F7}" presName="spaceRect" presStyleCnt="0"/>
      <dgm:spPr/>
    </dgm:pt>
    <dgm:pt modelId="{EE6A3904-A61B-4D9E-9882-92FEB0DD973D}" type="pres">
      <dgm:prSet presAssocID="{780FA8EC-3CD4-48A0-A3C1-58016FBAC6F7}" presName="parTx" presStyleLbl="revTx" presStyleIdx="0" presStyleCnt="4">
        <dgm:presLayoutVars>
          <dgm:chMax val="0"/>
          <dgm:chPref val="0"/>
        </dgm:presLayoutVars>
      </dgm:prSet>
      <dgm:spPr/>
    </dgm:pt>
    <dgm:pt modelId="{DBD8D99D-EFA8-475E-B41F-E3D8A9319B38}" type="pres">
      <dgm:prSet presAssocID="{F616370B-3D4D-4608-A1A7-7E1DEF15AF8B}" presName="sibTrans" presStyleCnt="0"/>
      <dgm:spPr/>
    </dgm:pt>
    <dgm:pt modelId="{E092E4CD-C6BD-40CD-A401-31F58B24FB53}" type="pres">
      <dgm:prSet presAssocID="{FE0BE42F-A2DF-4150-86C9-2E7D30E7CC81}" presName="compNode" presStyleCnt="0"/>
      <dgm:spPr/>
    </dgm:pt>
    <dgm:pt modelId="{F7A5FC97-12EE-4271-90D0-25A17D21BF72}" type="pres">
      <dgm:prSet presAssocID="{FE0BE42F-A2DF-4150-86C9-2E7D30E7CC81}" presName="bgRect" presStyleLbl="bgShp" presStyleIdx="1" presStyleCnt="4"/>
      <dgm:spPr/>
    </dgm:pt>
    <dgm:pt modelId="{E1DDFC1A-FD22-472C-A51D-7CAB19105932}" type="pres">
      <dgm:prSet presAssocID="{FE0BE42F-A2DF-4150-86C9-2E7D30E7CC81}" presName="iconRect" presStyleLbl="node1" presStyleIdx="1" presStyleCnt="4"/>
      <dgm:spPr>
        <a:blipFill>
          <a:blip xmlns:r="http://schemas.openxmlformats.org/officeDocument/2006/relationships" r:embed="rId2"/>
          <a:srcRect/>
          <a:stretch>
            <a:fillRect l="-5000" r="-5000"/>
          </a:stretch>
        </a:blipFill>
        <a:ln>
          <a:noFill/>
        </a:ln>
      </dgm:spPr>
    </dgm:pt>
    <dgm:pt modelId="{8FF630E0-E996-49A5-BCF5-63738E5DF206}" type="pres">
      <dgm:prSet presAssocID="{FE0BE42F-A2DF-4150-86C9-2E7D30E7CC81}" presName="spaceRect" presStyleCnt="0"/>
      <dgm:spPr/>
    </dgm:pt>
    <dgm:pt modelId="{A670D688-B383-48E2-B8F7-79C492496BE1}" type="pres">
      <dgm:prSet presAssocID="{FE0BE42F-A2DF-4150-86C9-2E7D30E7CC81}" presName="parTx" presStyleLbl="revTx" presStyleIdx="1" presStyleCnt="4">
        <dgm:presLayoutVars>
          <dgm:chMax val="0"/>
          <dgm:chPref val="0"/>
        </dgm:presLayoutVars>
      </dgm:prSet>
      <dgm:spPr/>
    </dgm:pt>
    <dgm:pt modelId="{35D0E386-09AE-454E-BB23-EA2D8A2D7C16}" type="pres">
      <dgm:prSet presAssocID="{71FAA676-5375-48BF-932C-4921CF0FB772}" presName="sibTrans" presStyleCnt="0"/>
      <dgm:spPr/>
    </dgm:pt>
    <dgm:pt modelId="{E66BDA75-AD8E-49C7-B9F9-365D12A6A9AA}" type="pres">
      <dgm:prSet presAssocID="{7426AB32-F198-4ACD-B66B-EBE92B68E4C9}" presName="compNode" presStyleCnt="0"/>
      <dgm:spPr/>
    </dgm:pt>
    <dgm:pt modelId="{7DB6BCAC-5BE2-4A87-A92D-CF91D56B32F9}" type="pres">
      <dgm:prSet presAssocID="{7426AB32-F198-4ACD-B66B-EBE92B68E4C9}" presName="bgRect" presStyleLbl="bgShp" presStyleIdx="2" presStyleCnt="4"/>
      <dgm:spPr/>
    </dgm:pt>
    <dgm:pt modelId="{4C56AD31-14EA-4253-B435-A95D65115DC7}" type="pres">
      <dgm:prSet presAssocID="{7426AB32-F198-4ACD-B66B-EBE92B68E4C9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AF92657A-580A-43E2-9608-19FE3EE66366}" type="pres">
      <dgm:prSet presAssocID="{7426AB32-F198-4ACD-B66B-EBE92B68E4C9}" presName="spaceRect" presStyleCnt="0"/>
      <dgm:spPr/>
    </dgm:pt>
    <dgm:pt modelId="{14B67F73-2249-4C2F-97EA-B82C7FDD0866}" type="pres">
      <dgm:prSet presAssocID="{7426AB32-F198-4ACD-B66B-EBE92B68E4C9}" presName="parTx" presStyleLbl="revTx" presStyleIdx="2" presStyleCnt="4">
        <dgm:presLayoutVars>
          <dgm:chMax val="0"/>
          <dgm:chPref val="0"/>
        </dgm:presLayoutVars>
      </dgm:prSet>
      <dgm:spPr/>
    </dgm:pt>
    <dgm:pt modelId="{636823C5-F974-4E65-8E6F-68DB502D1740}" type="pres">
      <dgm:prSet presAssocID="{1F12671E-FB48-4386-8CA7-63A74AB827DB}" presName="sibTrans" presStyleCnt="0"/>
      <dgm:spPr/>
    </dgm:pt>
    <dgm:pt modelId="{357A14EC-BE59-43AF-9095-08554F1FEB67}" type="pres">
      <dgm:prSet presAssocID="{30D7CF85-FE50-4888-8B2E-A69A81218622}" presName="compNode" presStyleCnt="0"/>
      <dgm:spPr/>
    </dgm:pt>
    <dgm:pt modelId="{BAC08D72-FA0F-434C-AEDA-9F7EC5BBBDF9}" type="pres">
      <dgm:prSet presAssocID="{30D7CF85-FE50-4888-8B2E-A69A81218622}" presName="bgRect" presStyleLbl="bgShp" presStyleIdx="3" presStyleCnt="4"/>
      <dgm:spPr/>
    </dgm:pt>
    <dgm:pt modelId="{E386DB3E-8711-4460-BB1B-4868661054FB}" type="pres">
      <dgm:prSet presAssocID="{30D7CF85-FE50-4888-8B2E-A69A81218622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de"/>
        </a:ext>
      </dgm:extLst>
    </dgm:pt>
    <dgm:pt modelId="{3080806A-3CBC-48D4-9BF4-24759742A9B8}" type="pres">
      <dgm:prSet presAssocID="{30D7CF85-FE50-4888-8B2E-A69A81218622}" presName="spaceRect" presStyleCnt="0"/>
      <dgm:spPr/>
    </dgm:pt>
    <dgm:pt modelId="{0579470B-60F7-4879-93BB-7482BD76837F}" type="pres">
      <dgm:prSet presAssocID="{30D7CF85-FE50-4888-8B2E-A69A8121862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54C4263-0DA6-4C37-AEBC-0116F8FD0069}" srcId="{E2E870B4-0987-4A9A-A718-F679AC8BB0D2}" destId="{FE0BE42F-A2DF-4150-86C9-2E7D30E7CC81}" srcOrd="1" destOrd="0" parTransId="{89F944DF-6974-439A-99DF-2D1CB13BF2D4}" sibTransId="{71FAA676-5375-48BF-932C-4921CF0FB772}"/>
    <dgm:cxn modelId="{8546A345-98B3-4C1E-8E08-35B6CEA30F07}" srcId="{E2E870B4-0987-4A9A-A718-F679AC8BB0D2}" destId="{7426AB32-F198-4ACD-B66B-EBE92B68E4C9}" srcOrd="2" destOrd="0" parTransId="{7261FE66-79AC-4562-B65A-0143232AC295}" sibTransId="{1F12671E-FB48-4386-8CA7-63A74AB827DB}"/>
    <dgm:cxn modelId="{83B4D24B-18F8-4FDC-8A62-DA2D4B8D46EC}" type="presOf" srcId="{FE0BE42F-A2DF-4150-86C9-2E7D30E7CC81}" destId="{A670D688-B383-48E2-B8F7-79C492496BE1}" srcOrd="0" destOrd="0" presId="urn:microsoft.com/office/officeart/2018/2/layout/IconVerticalSolidList"/>
    <dgm:cxn modelId="{65C4DF6C-741F-48E4-AA5C-F8D606E81D82}" type="presOf" srcId="{E2E870B4-0987-4A9A-A718-F679AC8BB0D2}" destId="{C48EA14A-CEEC-4AC4-A271-780F24757F51}" srcOrd="0" destOrd="0" presId="urn:microsoft.com/office/officeart/2018/2/layout/IconVerticalSolidList"/>
    <dgm:cxn modelId="{40012852-0E42-4F2D-B96D-C63719721E55}" type="presOf" srcId="{780FA8EC-3CD4-48A0-A3C1-58016FBAC6F7}" destId="{EE6A3904-A61B-4D9E-9882-92FEB0DD973D}" srcOrd="0" destOrd="0" presId="urn:microsoft.com/office/officeart/2018/2/layout/IconVerticalSolidList"/>
    <dgm:cxn modelId="{A29EDC8E-03C7-454C-9E29-1D0964014465}" type="presOf" srcId="{7426AB32-F198-4ACD-B66B-EBE92B68E4C9}" destId="{14B67F73-2249-4C2F-97EA-B82C7FDD0866}" srcOrd="0" destOrd="0" presId="urn:microsoft.com/office/officeart/2018/2/layout/IconVerticalSolidList"/>
    <dgm:cxn modelId="{C7152096-035B-4EA8-9601-1327141E05B2}" srcId="{E2E870B4-0987-4A9A-A718-F679AC8BB0D2}" destId="{30D7CF85-FE50-4888-8B2E-A69A81218622}" srcOrd="3" destOrd="0" parTransId="{03772FB4-DC5B-4BD3-9DDE-BECDC87FFF43}" sibTransId="{51F02598-6C52-4270-B1FC-0403B7F669C6}"/>
    <dgm:cxn modelId="{18ACE1CB-C4CF-4543-9EC7-0071EA2D3C35}" srcId="{E2E870B4-0987-4A9A-A718-F679AC8BB0D2}" destId="{780FA8EC-3CD4-48A0-A3C1-58016FBAC6F7}" srcOrd="0" destOrd="0" parTransId="{91827834-D78A-4E10-84A2-0501512699FB}" sibTransId="{F616370B-3D4D-4608-A1A7-7E1DEF15AF8B}"/>
    <dgm:cxn modelId="{AC4587F5-9154-49D6-9BAF-9DC1661AEF42}" type="presOf" srcId="{30D7CF85-FE50-4888-8B2E-A69A81218622}" destId="{0579470B-60F7-4879-93BB-7482BD76837F}" srcOrd="0" destOrd="0" presId="urn:microsoft.com/office/officeart/2018/2/layout/IconVerticalSolidList"/>
    <dgm:cxn modelId="{2B979EDF-8AB2-4493-BB72-0C367D201526}" type="presParOf" srcId="{C48EA14A-CEEC-4AC4-A271-780F24757F51}" destId="{BC530027-DE74-42EB-B513-1392BE862BFF}" srcOrd="0" destOrd="0" presId="urn:microsoft.com/office/officeart/2018/2/layout/IconVerticalSolidList"/>
    <dgm:cxn modelId="{55E3336F-BAFD-4B32-8975-7A1C49C5267D}" type="presParOf" srcId="{BC530027-DE74-42EB-B513-1392BE862BFF}" destId="{126858A9-EEB7-48DF-BE90-209C13ADDA5D}" srcOrd="0" destOrd="0" presId="urn:microsoft.com/office/officeart/2018/2/layout/IconVerticalSolidList"/>
    <dgm:cxn modelId="{B21F8A0B-5ED9-4EE6-B590-53A790C74F9F}" type="presParOf" srcId="{BC530027-DE74-42EB-B513-1392BE862BFF}" destId="{A020F3E7-AC2C-438D-AE75-B93D1E621664}" srcOrd="1" destOrd="0" presId="urn:microsoft.com/office/officeart/2018/2/layout/IconVerticalSolidList"/>
    <dgm:cxn modelId="{ABCA90A0-0964-4398-A134-20E2D1516405}" type="presParOf" srcId="{BC530027-DE74-42EB-B513-1392BE862BFF}" destId="{F1C67625-4E27-486B-91E1-88D6E6210A70}" srcOrd="2" destOrd="0" presId="urn:microsoft.com/office/officeart/2018/2/layout/IconVerticalSolidList"/>
    <dgm:cxn modelId="{E8D4D4EE-3AEA-499D-8F5F-B8F0BEEAD280}" type="presParOf" srcId="{BC530027-DE74-42EB-B513-1392BE862BFF}" destId="{EE6A3904-A61B-4D9E-9882-92FEB0DD973D}" srcOrd="3" destOrd="0" presId="urn:microsoft.com/office/officeart/2018/2/layout/IconVerticalSolidList"/>
    <dgm:cxn modelId="{E9D47682-8C61-41BB-9B52-10D748523768}" type="presParOf" srcId="{C48EA14A-CEEC-4AC4-A271-780F24757F51}" destId="{DBD8D99D-EFA8-475E-B41F-E3D8A9319B38}" srcOrd="1" destOrd="0" presId="urn:microsoft.com/office/officeart/2018/2/layout/IconVerticalSolidList"/>
    <dgm:cxn modelId="{AFE0770B-2BE0-4EFF-B526-E37FE0708E9A}" type="presParOf" srcId="{C48EA14A-CEEC-4AC4-A271-780F24757F51}" destId="{E092E4CD-C6BD-40CD-A401-31F58B24FB53}" srcOrd="2" destOrd="0" presId="urn:microsoft.com/office/officeart/2018/2/layout/IconVerticalSolidList"/>
    <dgm:cxn modelId="{E6FCF121-4B0D-48E6-87BF-F0699AC95100}" type="presParOf" srcId="{E092E4CD-C6BD-40CD-A401-31F58B24FB53}" destId="{F7A5FC97-12EE-4271-90D0-25A17D21BF72}" srcOrd="0" destOrd="0" presId="urn:microsoft.com/office/officeart/2018/2/layout/IconVerticalSolidList"/>
    <dgm:cxn modelId="{ABDA8CFC-43E4-4F65-AAE2-FFE45AD46650}" type="presParOf" srcId="{E092E4CD-C6BD-40CD-A401-31F58B24FB53}" destId="{E1DDFC1A-FD22-472C-A51D-7CAB19105932}" srcOrd="1" destOrd="0" presId="urn:microsoft.com/office/officeart/2018/2/layout/IconVerticalSolidList"/>
    <dgm:cxn modelId="{9E65873B-3542-4565-9888-5CA03C1F4CA9}" type="presParOf" srcId="{E092E4CD-C6BD-40CD-A401-31F58B24FB53}" destId="{8FF630E0-E996-49A5-BCF5-63738E5DF206}" srcOrd="2" destOrd="0" presId="urn:microsoft.com/office/officeart/2018/2/layout/IconVerticalSolidList"/>
    <dgm:cxn modelId="{F39CC3C3-67CA-42DD-8A1B-32D6FBCBDEC7}" type="presParOf" srcId="{E092E4CD-C6BD-40CD-A401-31F58B24FB53}" destId="{A670D688-B383-48E2-B8F7-79C492496BE1}" srcOrd="3" destOrd="0" presId="urn:microsoft.com/office/officeart/2018/2/layout/IconVerticalSolidList"/>
    <dgm:cxn modelId="{FC856967-515C-40AF-A632-9ED06850A9C8}" type="presParOf" srcId="{C48EA14A-CEEC-4AC4-A271-780F24757F51}" destId="{35D0E386-09AE-454E-BB23-EA2D8A2D7C16}" srcOrd="3" destOrd="0" presId="urn:microsoft.com/office/officeart/2018/2/layout/IconVerticalSolidList"/>
    <dgm:cxn modelId="{628725C4-ACD8-49BA-A43F-18351AB98E7B}" type="presParOf" srcId="{C48EA14A-CEEC-4AC4-A271-780F24757F51}" destId="{E66BDA75-AD8E-49C7-B9F9-365D12A6A9AA}" srcOrd="4" destOrd="0" presId="urn:microsoft.com/office/officeart/2018/2/layout/IconVerticalSolidList"/>
    <dgm:cxn modelId="{DEFCB299-F6CA-4D78-91E3-A96C1B25DBA2}" type="presParOf" srcId="{E66BDA75-AD8E-49C7-B9F9-365D12A6A9AA}" destId="{7DB6BCAC-5BE2-4A87-A92D-CF91D56B32F9}" srcOrd="0" destOrd="0" presId="urn:microsoft.com/office/officeart/2018/2/layout/IconVerticalSolidList"/>
    <dgm:cxn modelId="{B081E6B2-463F-44BD-98EF-D6A02FCA2B33}" type="presParOf" srcId="{E66BDA75-AD8E-49C7-B9F9-365D12A6A9AA}" destId="{4C56AD31-14EA-4253-B435-A95D65115DC7}" srcOrd="1" destOrd="0" presId="urn:microsoft.com/office/officeart/2018/2/layout/IconVerticalSolidList"/>
    <dgm:cxn modelId="{A44A862C-46CC-4F14-8ED8-196C84720883}" type="presParOf" srcId="{E66BDA75-AD8E-49C7-B9F9-365D12A6A9AA}" destId="{AF92657A-580A-43E2-9608-19FE3EE66366}" srcOrd="2" destOrd="0" presId="urn:microsoft.com/office/officeart/2018/2/layout/IconVerticalSolidList"/>
    <dgm:cxn modelId="{90F2888D-B9CB-4567-A1E9-A2D800A94713}" type="presParOf" srcId="{E66BDA75-AD8E-49C7-B9F9-365D12A6A9AA}" destId="{14B67F73-2249-4C2F-97EA-B82C7FDD0866}" srcOrd="3" destOrd="0" presId="urn:microsoft.com/office/officeart/2018/2/layout/IconVerticalSolidList"/>
    <dgm:cxn modelId="{11EC5387-40B3-4B07-B882-A10BF74E0739}" type="presParOf" srcId="{C48EA14A-CEEC-4AC4-A271-780F24757F51}" destId="{636823C5-F974-4E65-8E6F-68DB502D1740}" srcOrd="5" destOrd="0" presId="urn:microsoft.com/office/officeart/2018/2/layout/IconVerticalSolidList"/>
    <dgm:cxn modelId="{957B97B1-9B02-4F36-8217-6E7A20DAC9F1}" type="presParOf" srcId="{C48EA14A-CEEC-4AC4-A271-780F24757F51}" destId="{357A14EC-BE59-43AF-9095-08554F1FEB67}" srcOrd="6" destOrd="0" presId="urn:microsoft.com/office/officeart/2018/2/layout/IconVerticalSolidList"/>
    <dgm:cxn modelId="{9D63333F-E749-4C95-A26F-21FEBEE4ACF3}" type="presParOf" srcId="{357A14EC-BE59-43AF-9095-08554F1FEB67}" destId="{BAC08D72-FA0F-434C-AEDA-9F7EC5BBBDF9}" srcOrd="0" destOrd="0" presId="urn:microsoft.com/office/officeart/2018/2/layout/IconVerticalSolidList"/>
    <dgm:cxn modelId="{A1160321-E4AA-4A6C-B6D0-9E98CF38CC9F}" type="presParOf" srcId="{357A14EC-BE59-43AF-9095-08554F1FEB67}" destId="{E386DB3E-8711-4460-BB1B-4868661054FB}" srcOrd="1" destOrd="0" presId="urn:microsoft.com/office/officeart/2018/2/layout/IconVerticalSolidList"/>
    <dgm:cxn modelId="{FECDC93C-2468-4928-86BB-6E985AB01E2C}" type="presParOf" srcId="{357A14EC-BE59-43AF-9095-08554F1FEB67}" destId="{3080806A-3CBC-48D4-9BF4-24759742A9B8}" srcOrd="2" destOrd="0" presId="urn:microsoft.com/office/officeart/2018/2/layout/IconVerticalSolidList"/>
    <dgm:cxn modelId="{4D52548F-AA80-45C4-9F7E-696E1C54A88A}" type="presParOf" srcId="{357A14EC-BE59-43AF-9095-08554F1FEB67}" destId="{0579470B-60F7-4879-93BB-7482BD7683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2ED7D6-8FA6-4393-AC5E-53E2DFF5BD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1191961-1862-4A0C-9CD6-295077BE56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Anamnes</a:t>
          </a:r>
          <a:r>
            <a:rPr lang="en-US" dirty="0"/>
            <a:t> </a:t>
          </a:r>
        </a:p>
      </dgm:t>
    </dgm:pt>
    <dgm:pt modelId="{60E9AD3C-4DF2-4DE2-BAEA-13283A3DB366}" type="parTrans" cxnId="{DFC35A8A-8CF2-49FD-B3B7-7C6BDFAA3A73}">
      <dgm:prSet/>
      <dgm:spPr/>
      <dgm:t>
        <a:bodyPr/>
        <a:lstStyle/>
        <a:p>
          <a:endParaRPr lang="en-US"/>
        </a:p>
      </dgm:t>
    </dgm:pt>
    <dgm:pt modelId="{B5921D47-24E0-4B4F-B8F8-B5CEC0DCF7D0}" type="sibTrans" cxnId="{DFC35A8A-8CF2-49FD-B3B7-7C6BDFAA3A73}">
      <dgm:prSet/>
      <dgm:spPr/>
      <dgm:t>
        <a:bodyPr/>
        <a:lstStyle/>
        <a:p>
          <a:endParaRPr lang="en-US"/>
        </a:p>
      </dgm:t>
    </dgm:pt>
    <dgm:pt modelId="{9AC3E3FD-8B62-4574-9B6E-547E3C4B18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Klinisk</a:t>
          </a:r>
          <a:r>
            <a:rPr lang="en-US" dirty="0"/>
            <a:t> </a:t>
          </a:r>
          <a:r>
            <a:rPr lang="en-US" dirty="0" err="1"/>
            <a:t>undersökningen</a:t>
          </a:r>
          <a:r>
            <a:rPr lang="en-US" dirty="0"/>
            <a:t> </a:t>
          </a:r>
        </a:p>
      </dgm:t>
    </dgm:pt>
    <dgm:pt modelId="{7B3C051D-752D-4C3C-8D03-71E05C445423}" type="parTrans" cxnId="{C939D175-4074-4241-B566-115E05961DFE}">
      <dgm:prSet/>
      <dgm:spPr/>
      <dgm:t>
        <a:bodyPr/>
        <a:lstStyle/>
        <a:p>
          <a:endParaRPr lang="en-US"/>
        </a:p>
      </dgm:t>
    </dgm:pt>
    <dgm:pt modelId="{A7AF766C-C314-4EB6-A12F-A41C7FD51D0D}" type="sibTrans" cxnId="{C939D175-4074-4241-B566-115E05961DFE}">
      <dgm:prSet/>
      <dgm:spPr/>
      <dgm:t>
        <a:bodyPr/>
        <a:lstStyle/>
        <a:p>
          <a:endParaRPr lang="en-US"/>
        </a:p>
      </dgm:t>
    </dgm:pt>
    <dgm:pt modelId="{ADA4F45E-E29F-42BE-9149-7E5CA43172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Lab prover</a:t>
          </a:r>
        </a:p>
      </dgm:t>
    </dgm:pt>
    <dgm:pt modelId="{F2244609-5E2D-439D-943B-502788E18F62}" type="parTrans" cxnId="{82490796-AB65-485B-A209-F0D67CF7B467}">
      <dgm:prSet/>
      <dgm:spPr/>
      <dgm:t>
        <a:bodyPr/>
        <a:lstStyle/>
        <a:p>
          <a:endParaRPr lang="en-US"/>
        </a:p>
      </dgm:t>
    </dgm:pt>
    <dgm:pt modelId="{F92F7C4E-A8FB-49EC-96C7-CC3FC36BA2F0}" type="sibTrans" cxnId="{82490796-AB65-485B-A209-F0D67CF7B467}">
      <dgm:prSet/>
      <dgm:spPr/>
      <dgm:t>
        <a:bodyPr/>
        <a:lstStyle/>
        <a:p>
          <a:endParaRPr lang="en-US"/>
        </a:p>
      </dgm:t>
    </dgm:pt>
    <dgm:pt modelId="{36F78595-F65A-4BB1-A9D5-1DAF4F562D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Röntgen</a:t>
          </a:r>
          <a:endParaRPr lang="en-US" dirty="0"/>
        </a:p>
      </dgm:t>
    </dgm:pt>
    <dgm:pt modelId="{906ED578-8D6F-456F-B0E2-B0C4E3D44946}" type="parTrans" cxnId="{9BD1DE02-47B0-40EF-86D8-63A6E6C94FCB}">
      <dgm:prSet/>
      <dgm:spPr/>
      <dgm:t>
        <a:bodyPr/>
        <a:lstStyle/>
        <a:p>
          <a:endParaRPr lang="en-US"/>
        </a:p>
      </dgm:t>
    </dgm:pt>
    <dgm:pt modelId="{4DBAF7D7-FFC0-4FC8-9882-A82B0AE07AF7}" type="sibTrans" cxnId="{9BD1DE02-47B0-40EF-86D8-63A6E6C94FCB}">
      <dgm:prSet/>
      <dgm:spPr/>
      <dgm:t>
        <a:bodyPr/>
        <a:lstStyle/>
        <a:p>
          <a:endParaRPr lang="en-US"/>
        </a:p>
      </dgm:t>
    </dgm:pt>
    <dgm:pt modelId="{226C5BB2-23EE-4402-BF2C-CB914806B9AE}" type="pres">
      <dgm:prSet presAssocID="{152ED7D6-8FA6-4393-AC5E-53E2DFF5BDB9}" presName="root" presStyleCnt="0">
        <dgm:presLayoutVars>
          <dgm:dir/>
          <dgm:resizeHandles val="exact"/>
        </dgm:presLayoutVars>
      </dgm:prSet>
      <dgm:spPr/>
    </dgm:pt>
    <dgm:pt modelId="{478C9EA1-B8DC-4C78-8338-420E1385EE30}" type="pres">
      <dgm:prSet presAssocID="{F1191961-1862-4A0C-9CD6-295077BE5651}" presName="compNode" presStyleCnt="0"/>
      <dgm:spPr/>
    </dgm:pt>
    <dgm:pt modelId="{2DBB05BC-BA17-431A-A899-5EB06A304F36}" type="pres">
      <dgm:prSet presAssocID="{F1191961-1862-4A0C-9CD6-295077BE5651}" presName="bgRect" presStyleLbl="bgShp" presStyleIdx="0" presStyleCnt="4"/>
      <dgm:spPr/>
    </dgm:pt>
    <dgm:pt modelId="{0EB60E53-170C-4556-AB24-B81CBD49E753}" type="pres">
      <dgm:prSet presAssocID="{F1191961-1862-4A0C-9CD6-295077BE565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B6B411F-6E7A-4460-8513-85D4ED02DEA0}" type="pres">
      <dgm:prSet presAssocID="{F1191961-1862-4A0C-9CD6-295077BE5651}" presName="spaceRect" presStyleCnt="0"/>
      <dgm:spPr/>
    </dgm:pt>
    <dgm:pt modelId="{CFFC42EA-0CEF-4983-A01A-77B5E9219880}" type="pres">
      <dgm:prSet presAssocID="{F1191961-1862-4A0C-9CD6-295077BE5651}" presName="parTx" presStyleLbl="revTx" presStyleIdx="0" presStyleCnt="4">
        <dgm:presLayoutVars>
          <dgm:chMax val="0"/>
          <dgm:chPref val="0"/>
        </dgm:presLayoutVars>
      </dgm:prSet>
      <dgm:spPr/>
    </dgm:pt>
    <dgm:pt modelId="{37E645A0-7506-4560-A322-26FED18FE839}" type="pres">
      <dgm:prSet presAssocID="{B5921D47-24E0-4B4F-B8F8-B5CEC0DCF7D0}" presName="sibTrans" presStyleCnt="0"/>
      <dgm:spPr/>
    </dgm:pt>
    <dgm:pt modelId="{B3E207BF-0CAC-4FBC-AB28-AB5B4497C39C}" type="pres">
      <dgm:prSet presAssocID="{9AC3E3FD-8B62-4574-9B6E-547E3C4B1840}" presName="compNode" presStyleCnt="0"/>
      <dgm:spPr/>
    </dgm:pt>
    <dgm:pt modelId="{F8ABC778-BCF7-4934-89E8-8F6D982FBC9D}" type="pres">
      <dgm:prSet presAssocID="{9AC3E3FD-8B62-4574-9B6E-547E3C4B1840}" presName="bgRect" presStyleLbl="bgShp" presStyleIdx="1" presStyleCnt="4"/>
      <dgm:spPr/>
    </dgm:pt>
    <dgm:pt modelId="{0BE706DD-2E64-4B66-9C6A-5F984741E4EF}" type="pres">
      <dgm:prSet presAssocID="{9AC3E3FD-8B62-4574-9B6E-547E3C4B184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6B7C60F2-CF28-4832-8282-2279E7505CB7}" type="pres">
      <dgm:prSet presAssocID="{9AC3E3FD-8B62-4574-9B6E-547E3C4B1840}" presName="spaceRect" presStyleCnt="0"/>
      <dgm:spPr/>
    </dgm:pt>
    <dgm:pt modelId="{9018BAEE-7A87-4DE7-8629-1590E48A8F92}" type="pres">
      <dgm:prSet presAssocID="{9AC3E3FD-8B62-4574-9B6E-547E3C4B1840}" presName="parTx" presStyleLbl="revTx" presStyleIdx="1" presStyleCnt="4">
        <dgm:presLayoutVars>
          <dgm:chMax val="0"/>
          <dgm:chPref val="0"/>
        </dgm:presLayoutVars>
      </dgm:prSet>
      <dgm:spPr/>
    </dgm:pt>
    <dgm:pt modelId="{41A9EF65-A220-4C40-A8C9-DBA141F7C8F6}" type="pres">
      <dgm:prSet presAssocID="{A7AF766C-C314-4EB6-A12F-A41C7FD51D0D}" presName="sibTrans" presStyleCnt="0"/>
      <dgm:spPr/>
    </dgm:pt>
    <dgm:pt modelId="{AE1C1F93-F21D-4BE0-A9AB-7496F3733535}" type="pres">
      <dgm:prSet presAssocID="{ADA4F45E-E29F-42BE-9149-7E5CA43172EB}" presName="compNode" presStyleCnt="0"/>
      <dgm:spPr/>
    </dgm:pt>
    <dgm:pt modelId="{001F18B4-43FC-4012-9FA3-4861B8D7C038}" type="pres">
      <dgm:prSet presAssocID="{ADA4F45E-E29F-42BE-9149-7E5CA43172EB}" presName="bgRect" presStyleLbl="bgShp" presStyleIdx="2" presStyleCnt="4"/>
      <dgm:spPr/>
    </dgm:pt>
    <dgm:pt modelId="{04113154-3540-472D-A93C-D1C1DD9DA75D}" type="pres">
      <dgm:prSet presAssocID="{ADA4F45E-E29F-42BE-9149-7E5CA43172E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0C74A3C9-704E-454A-88C3-D000F05F8B3A}" type="pres">
      <dgm:prSet presAssocID="{ADA4F45E-E29F-42BE-9149-7E5CA43172EB}" presName="spaceRect" presStyleCnt="0"/>
      <dgm:spPr/>
    </dgm:pt>
    <dgm:pt modelId="{BAD4A1C6-3F04-4EC9-B364-79E6529CBAC4}" type="pres">
      <dgm:prSet presAssocID="{ADA4F45E-E29F-42BE-9149-7E5CA43172EB}" presName="parTx" presStyleLbl="revTx" presStyleIdx="2" presStyleCnt="4">
        <dgm:presLayoutVars>
          <dgm:chMax val="0"/>
          <dgm:chPref val="0"/>
        </dgm:presLayoutVars>
      </dgm:prSet>
      <dgm:spPr/>
    </dgm:pt>
    <dgm:pt modelId="{EE995D4E-1E3B-4E00-928E-821CBB7886D6}" type="pres">
      <dgm:prSet presAssocID="{F92F7C4E-A8FB-49EC-96C7-CC3FC36BA2F0}" presName="sibTrans" presStyleCnt="0"/>
      <dgm:spPr/>
    </dgm:pt>
    <dgm:pt modelId="{E1F6F332-C96F-4AB2-A4BC-3F2BC7696DB4}" type="pres">
      <dgm:prSet presAssocID="{36F78595-F65A-4BB1-A9D5-1DAF4F562D5D}" presName="compNode" presStyleCnt="0"/>
      <dgm:spPr/>
    </dgm:pt>
    <dgm:pt modelId="{81E6EC00-5159-4A3E-9DDF-60DE0A75FAD3}" type="pres">
      <dgm:prSet presAssocID="{36F78595-F65A-4BB1-A9D5-1DAF4F562D5D}" presName="bgRect" presStyleLbl="bgShp" presStyleIdx="3" presStyleCnt="4"/>
      <dgm:spPr/>
    </dgm:pt>
    <dgm:pt modelId="{D1F9E4E2-1A98-4167-BFD3-53802383A7C5}" type="pres">
      <dgm:prSet presAssocID="{36F78595-F65A-4BB1-A9D5-1DAF4F562D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B23415A0-F38D-4C7B-82FE-D0C61FA3A83E}" type="pres">
      <dgm:prSet presAssocID="{36F78595-F65A-4BB1-A9D5-1DAF4F562D5D}" presName="spaceRect" presStyleCnt="0"/>
      <dgm:spPr/>
    </dgm:pt>
    <dgm:pt modelId="{E9A84453-031B-4F1E-8B6D-C14A2869D5AA}" type="pres">
      <dgm:prSet presAssocID="{36F78595-F65A-4BB1-A9D5-1DAF4F562D5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BD1DE02-47B0-40EF-86D8-63A6E6C94FCB}" srcId="{152ED7D6-8FA6-4393-AC5E-53E2DFF5BDB9}" destId="{36F78595-F65A-4BB1-A9D5-1DAF4F562D5D}" srcOrd="3" destOrd="0" parTransId="{906ED578-8D6F-456F-B0E2-B0C4E3D44946}" sibTransId="{4DBAF7D7-FFC0-4FC8-9882-A82B0AE07AF7}"/>
    <dgm:cxn modelId="{0F01A131-1908-4F41-AE9D-A90B66CB7274}" type="presOf" srcId="{ADA4F45E-E29F-42BE-9149-7E5CA43172EB}" destId="{BAD4A1C6-3F04-4EC9-B364-79E6529CBAC4}" srcOrd="0" destOrd="0" presId="urn:microsoft.com/office/officeart/2018/2/layout/IconVerticalSolidList"/>
    <dgm:cxn modelId="{494CA13D-3852-094C-B636-5A0200E42B28}" type="presOf" srcId="{9AC3E3FD-8B62-4574-9B6E-547E3C4B1840}" destId="{9018BAEE-7A87-4DE7-8629-1590E48A8F92}" srcOrd="0" destOrd="0" presId="urn:microsoft.com/office/officeart/2018/2/layout/IconVerticalSolidList"/>
    <dgm:cxn modelId="{C939D175-4074-4241-B566-115E05961DFE}" srcId="{152ED7D6-8FA6-4393-AC5E-53E2DFF5BDB9}" destId="{9AC3E3FD-8B62-4574-9B6E-547E3C4B1840}" srcOrd="1" destOrd="0" parTransId="{7B3C051D-752D-4C3C-8D03-71E05C445423}" sibTransId="{A7AF766C-C314-4EB6-A12F-A41C7FD51D0D}"/>
    <dgm:cxn modelId="{F877B459-094E-AD43-841B-5F46D7822FD6}" type="presOf" srcId="{F1191961-1862-4A0C-9CD6-295077BE5651}" destId="{CFFC42EA-0CEF-4983-A01A-77B5E9219880}" srcOrd="0" destOrd="0" presId="urn:microsoft.com/office/officeart/2018/2/layout/IconVerticalSolidList"/>
    <dgm:cxn modelId="{DFC35A8A-8CF2-49FD-B3B7-7C6BDFAA3A73}" srcId="{152ED7D6-8FA6-4393-AC5E-53E2DFF5BDB9}" destId="{F1191961-1862-4A0C-9CD6-295077BE5651}" srcOrd="0" destOrd="0" parTransId="{60E9AD3C-4DF2-4DE2-BAEA-13283A3DB366}" sibTransId="{B5921D47-24E0-4B4F-B8F8-B5CEC0DCF7D0}"/>
    <dgm:cxn modelId="{82490796-AB65-485B-A209-F0D67CF7B467}" srcId="{152ED7D6-8FA6-4393-AC5E-53E2DFF5BDB9}" destId="{ADA4F45E-E29F-42BE-9149-7E5CA43172EB}" srcOrd="2" destOrd="0" parTransId="{F2244609-5E2D-439D-943B-502788E18F62}" sibTransId="{F92F7C4E-A8FB-49EC-96C7-CC3FC36BA2F0}"/>
    <dgm:cxn modelId="{C1CAA2A4-F5F5-C042-A00F-058467E4E56D}" type="presOf" srcId="{36F78595-F65A-4BB1-A9D5-1DAF4F562D5D}" destId="{E9A84453-031B-4F1E-8B6D-C14A2869D5AA}" srcOrd="0" destOrd="0" presId="urn:microsoft.com/office/officeart/2018/2/layout/IconVerticalSolidList"/>
    <dgm:cxn modelId="{F5D6D2FF-466B-BF4C-9101-A0008854F6B5}" type="presOf" srcId="{152ED7D6-8FA6-4393-AC5E-53E2DFF5BDB9}" destId="{226C5BB2-23EE-4402-BF2C-CB914806B9AE}" srcOrd="0" destOrd="0" presId="urn:microsoft.com/office/officeart/2018/2/layout/IconVerticalSolidList"/>
    <dgm:cxn modelId="{A7F4A0D7-F331-9745-8EE0-2CEED4CD4A1C}" type="presParOf" srcId="{226C5BB2-23EE-4402-BF2C-CB914806B9AE}" destId="{478C9EA1-B8DC-4C78-8338-420E1385EE30}" srcOrd="0" destOrd="0" presId="urn:microsoft.com/office/officeart/2018/2/layout/IconVerticalSolidList"/>
    <dgm:cxn modelId="{9E9C54A6-F5AB-3A4C-BAD7-1891DCE7496A}" type="presParOf" srcId="{478C9EA1-B8DC-4C78-8338-420E1385EE30}" destId="{2DBB05BC-BA17-431A-A899-5EB06A304F36}" srcOrd="0" destOrd="0" presId="urn:microsoft.com/office/officeart/2018/2/layout/IconVerticalSolidList"/>
    <dgm:cxn modelId="{AB905AAD-D792-CD44-9065-400BFC7C2D87}" type="presParOf" srcId="{478C9EA1-B8DC-4C78-8338-420E1385EE30}" destId="{0EB60E53-170C-4556-AB24-B81CBD49E753}" srcOrd="1" destOrd="0" presId="urn:microsoft.com/office/officeart/2018/2/layout/IconVerticalSolidList"/>
    <dgm:cxn modelId="{87805F75-D09B-2644-8318-F024534320CA}" type="presParOf" srcId="{478C9EA1-B8DC-4C78-8338-420E1385EE30}" destId="{4B6B411F-6E7A-4460-8513-85D4ED02DEA0}" srcOrd="2" destOrd="0" presId="urn:microsoft.com/office/officeart/2018/2/layout/IconVerticalSolidList"/>
    <dgm:cxn modelId="{74B65E81-0E9C-2C46-987A-73E061AA9987}" type="presParOf" srcId="{478C9EA1-B8DC-4C78-8338-420E1385EE30}" destId="{CFFC42EA-0CEF-4983-A01A-77B5E9219880}" srcOrd="3" destOrd="0" presId="urn:microsoft.com/office/officeart/2018/2/layout/IconVerticalSolidList"/>
    <dgm:cxn modelId="{9125BB9D-7766-834A-AD07-C00520163FED}" type="presParOf" srcId="{226C5BB2-23EE-4402-BF2C-CB914806B9AE}" destId="{37E645A0-7506-4560-A322-26FED18FE839}" srcOrd="1" destOrd="0" presId="urn:microsoft.com/office/officeart/2018/2/layout/IconVerticalSolidList"/>
    <dgm:cxn modelId="{299F3124-862D-C548-B4A3-71E59215E23B}" type="presParOf" srcId="{226C5BB2-23EE-4402-BF2C-CB914806B9AE}" destId="{B3E207BF-0CAC-4FBC-AB28-AB5B4497C39C}" srcOrd="2" destOrd="0" presId="urn:microsoft.com/office/officeart/2018/2/layout/IconVerticalSolidList"/>
    <dgm:cxn modelId="{27A4A4E7-7120-7B46-8BFC-90020B38CDCB}" type="presParOf" srcId="{B3E207BF-0CAC-4FBC-AB28-AB5B4497C39C}" destId="{F8ABC778-BCF7-4934-89E8-8F6D982FBC9D}" srcOrd="0" destOrd="0" presId="urn:microsoft.com/office/officeart/2018/2/layout/IconVerticalSolidList"/>
    <dgm:cxn modelId="{0640056C-79EC-F142-8777-B692151720F4}" type="presParOf" srcId="{B3E207BF-0CAC-4FBC-AB28-AB5B4497C39C}" destId="{0BE706DD-2E64-4B66-9C6A-5F984741E4EF}" srcOrd="1" destOrd="0" presId="urn:microsoft.com/office/officeart/2018/2/layout/IconVerticalSolidList"/>
    <dgm:cxn modelId="{94353DF3-8A00-E042-AB19-3A64E83BE632}" type="presParOf" srcId="{B3E207BF-0CAC-4FBC-AB28-AB5B4497C39C}" destId="{6B7C60F2-CF28-4832-8282-2279E7505CB7}" srcOrd="2" destOrd="0" presId="urn:microsoft.com/office/officeart/2018/2/layout/IconVerticalSolidList"/>
    <dgm:cxn modelId="{32898ACF-D4A8-574D-BAAF-45142FA49232}" type="presParOf" srcId="{B3E207BF-0CAC-4FBC-AB28-AB5B4497C39C}" destId="{9018BAEE-7A87-4DE7-8629-1590E48A8F92}" srcOrd="3" destOrd="0" presId="urn:microsoft.com/office/officeart/2018/2/layout/IconVerticalSolidList"/>
    <dgm:cxn modelId="{0E86E4BF-9A67-0B4C-B8E9-03173767907B}" type="presParOf" srcId="{226C5BB2-23EE-4402-BF2C-CB914806B9AE}" destId="{41A9EF65-A220-4C40-A8C9-DBA141F7C8F6}" srcOrd="3" destOrd="0" presId="urn:microsoft.com/office/officeart/2018/2/layout/IconVerticalSolidList"/>
    <dgm:cxn modelId="{C7F819B1-1182-1442-AB61-297C6A15CA4D}" type="presParOf" srcId="{226C5BB2-23EE-4402-BF2C-CB914806B9AE}" destId="{AE1C1F93-F21D-4BE0-A9AB-7496F3733535}" srcOrd="4" destOrd="0" presId="urn:microsoft.com/office/officeart/2018/2/layout/IconVerticalSolidList"/>
    <dgm:cxn modelId="{942A23AA-EF61-3149-B1AB-525255659F12}" type="presParOf" srcId="{AE1C1F93-F21D-4BE0-A9AB-7496F3733535}" destId="{001F18B4-43FC-4012-9FA3-4861B8D7C038}" srcOrd="0" destOrd="0" presId="urn:microsoft.com/office/officeart/2018/2/layout/IconVerticalSolidList"/>
    <dgm:cxn modelId="{9ABF2256-0781-DF41-A561-0607D0FCF7CB}" type="presParOf" srcId="{AE1C1F93-F21D-4BE0-A9AB-7496F3733535}" destId="{04113154-3540-472D-A93C-D1C1DD9DA75D}" srcOrd="1" destOrd="0" presId="urn:microsoft.com/office/officeart/2018/2/layout/IconVerticalSolidList"/>
    <dgm:cxn modelId="{EAC1FA68-9F16-9642-94A1-F8BD85B9303E}" type="presParOf" srcId="{AE1C1F93-F21D-4BE0-A9AB-7496F3733535}" destId="{0C74A3C9-704E-454A-88C3-D000F05F8B3A}" srcOrd="2" destOrd="0" presId="urn:microsoft.com/office/officeart/2018/2/layout/IconVerticalSolidList"/>
    <dgm:cxn modelId="{DF98031E-7A60-1942-A72B-FABE3B300A0B}" type="presParOf" srcId="{AE1C1F93-F21D-4BE0-A9AB-7496F3733535}" destId="{BAD4A1C6-3F04-4EC9-B364-79E6529CBAC4}" srcOrd="3" destOrd="0" presId="urn:microsoft.com/office/officeart/2018/2/layout/IconVerticalSolidList"/>
    <dgm:cxn modelId="{A29FA267-60F9-BD4C-B625-97952826B24A}" type="presParOf" srcId="{226C5BB2-23EE-4402-BF2C-CB914806B9AE}" destId="{EE995D4E-1E3B-4E00-928E-821CBB7886D6}" srcOrd="5" destOrd="0" presId="urn:microsoft.com/office/officeart/2018/2/layout/IconVerticalSolidList"/>
    <dgm:cxn modelId="{B9BDCB31-19A6-4E47-A89C-076B73BB9208}" type="presParOf" srcId="{226C5BB2-23EE-4402-BF2C-CB914806B9AE}" destId="{E1F6F332-C96F-4AB2-A4BC-3F2BC7696DB4}" srcOrd="6" destOrd="0" presId="urn:microsoft.com/office/officeart/2018/2/layout/IconVerticalSolidList"/>
    <dgm:cxn modelId="{C0500294-F79F-0149-AE62-FABFC6452BF8}" type="presParOf" srcId="{E1F6F332-C96F-4AB2-A4BC-3F2BC7696DB4}" destId="{81E6EC00-5159-4A3E-9DDF-60DE0A75FAD3}" srcOrd="0" destOrd="0" presId="urn:microsoft.com/office/officeart/2018/2/layout/IconVerticalSolidList"/>
    <dgm:cxn modelId="{2C83F2AF-2F14-0245-8BE5-D68215975B32}" type="presParOf" srcId="{E1F6F332-C96F-4AB2-A4BC-3F2BC7696DB4}" destId="{D1F9E4E2-1A98-4167-BFD3-53802383A7C5}" srcOrd="1" destOrd="0" presId="urn:microsoft.com/office/officeart/2018/2/layout/IconVerticalSolidList"/>
    <dgm:cxn modelId="{BA11405C-49B7-8F4D-9D84-1B6B6B0AC45A}" type="presParOf" srcId="{E1F6F332-C96F-4AB2-A4BC-3F2BC7696DB4}" destId="{B23415A0-F38D-4C7B-82FE-D0C61FA3A83E}" srcOrd="2" destOrd="0" presId="urn:microsoft.com/office/officeart/2018/2/layout/IconVerticalSolidList"/>
    <dgm:cxn modelId="{85675818-0005-CE46-B3DE-520D8F8BA823}" type="presParOf" srcId="{E1F6F332-C96F-4AB2-A4BC-3F2BC7696DB4}" destId="{E9A84453-031B-4F1E-8B6D-C14A2869D5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55E37B-B236-424B-8F6E-728FD9D5BD1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E6F957F-46F0-43C2-BB9D-ACB1B76451A6}">
      <dgm:prSet/>
      <dgm:spPr/>
      <dgm:t>
        <a:bodyPr/>
        <a:lstStyle/>
        <a:p>
          <a:r>
            <a:rPr lang="en-US" dirty="0" err="1"/>
            <a:t>Sexuell</a:t>
          </a:r>
          <a:r>
            <a:rPr lang="en-US" dirty="0"/>
            <a:t> </a:t>
          </a:r>
          <a:r>
            <a:rPr lang="en-US" dirty="0" err="1"/>
            <a:t>dysfunktion</a:t>
          </a:r>
          <a:r>
            <a:rPr lang="en-US" dirty="0"/>
            <a:t>, </a:t>
          </a:r>
        </a:p>
      </dgm:t>
    </dgm:pt>
    <dgm:pt modelId="{5F1A97B7-EFD9-4EA7-BEFC-64FCBAC51D13}" type="parTrans" cxnId="{E56CBBC2-788D-49C2-B13F-62CA48A2DCB7}">
      <dgm:prSet/>
      <dgm:spPr/>
      <dgm:t>
        <a:bodyPr/>
        <a:lstStyle/>
        <a:p>
          <a:endParaRPr lang="en-US"/>
        </a:p>
      </dgm:t>
    </dgm:pt>
    <dgm:pt modelId="{6B746C0C-3EF3-4140-B950-2C6BD242F44C}" type="sibTrans" cxnId="{E56CBBC2-788D-49C2-B13F-62CA48A2DCB7}">
      <dgm:prSet/>
      <dgm:spPr/>
      <dgm:t>
        <a:bodyPr/>
        <a:lstStyle/>
        <a:p>
          <a:endParaRPr lang="en-US"/>
        </a:p>
      </dgm:t>
    </dgm:pt>
    <dgm:pt modelId="{44845261-05AD-4F5F-9840-529F6C039752}">
      <dgm:prSet/>
      <dgm:spPr/>
      <dgm:t>
        <a:bodyPr/>
        <a:lstStyle/>
        <a:p>
          <a:r>
            <a:rPr lang="en-US" dirty="0" err="1"/>
            <a:t>Övervikt</a:t>
          </a:r>
          <a:r>
            <a:rPr lang="en-US" dirty="0"/>
            <a:t>(</a:t>
          </a:r>
          <a:r>
            <a:rPr lang="en-US" dirty="0" err="1"/>
            <a:t>hög</a:t>
          </a:r>
          <a:r>
            <a:rPr lang="en-US" dirty="0"/>
            <a:t> BMI)</a:t>
          </a:r>
        </a:p>
      </dgm:t>
    </dgm:pt>
    <dgm:pt modelId="{0658DFA9-5692-48DB-9134-22517C7A7C8B}" type="parTrans" cxnId="{85F1A7CC-65E3-4FDC-ABD6-CDB3B2D89197}">
      <dgm:prSet/>
      <dgm:spPr/>
      <dgm:t>
        <a:bodyPr/>
        <a:lstStyle/>
        <a:p>
          <a:endParaRPr lang="en-US"/>
        </a:p>
      </dgm:t>
    </dgm:pt>
    <dgm:pt modelId="{C3F17DA3-4D4F-4F1E-807C-4EE94E457389}" type="sibTrans" cxnId="{85F1A7CC-65E3-4FDC-ABD6-CDB3B2D89197}">
      <dgm:prSet/>
      <dgm:spPr/>
      <dgm:t>
        <a:bodyPr/>
        <a:lstStyle/>
        <a:p>
          <a:endParaRPr lang="en-US"/>
        </a:p>
      </dgm:t>
    </dgm:pt>
    <dgm:pt modelId="{EA58C5FC-C392-403C-9131-D69B314833BC}">
      <dgm:prSet/>
      <dgm:spPr/>
      <dgm:t>
        <a:bodyPr/>
        <a:lstStyle/>
        <a:p>
          <a:r>
            <a:rPr lang="en-US" dirty="0" err="1"/>
            <a:t>Minskad</a:t>
          </a:r>
          <a:r>
            <a:rPr lang="en-US" dirty="0"/>
            <a:t> </a:t>
          </a:r>
          <a:r>
            <a:rPr lang="en-US" dirty="0" err="1"/>
            <a:t>energi</a:t>
          </a:r>
          <a:r>
            <a:rPr lang="en-US" dirty="0"/>
            <a:t>, initiative, motivation</a:t>
          </a:r>
        </a:p>
      </dgm:t>
    </dgm:pt>
    <dgm:pt modelId="{B1EDC353-6261-40EE-B4C9-6295E5AF1D43}" type="parTrans" cxnId="{FC1D3246-CE82-4563-9A9A-B2681425FFD2}">
      <dgm:prSet/>
      <dgm:spPr/>
      <dgm:t>
        <a:bodyPr/>
        <a:lstStyle/>
        <a:p>
          <a:endParaRPr lang="en-US"/>
        </a:p>
      </dgm:t>
    </dgm:pt>
    <dgm:pt modelId="{D7BA0E15-B0BA-41DC-AA79-2EDF62D876FF}" type="sibTrans" cxnId="{FC1D3246-CE82-4563-9A9A-B2681425FFD2}">
      <dgm:prSet/>
      <dgm:spPr/>
      <dgm:t>
        <a:bodyPr/>
        <a:lstStyle/>
        <a:p>
          <a:endParaRPr lang="en-US"/>
        </a:p>
      </dgm:t>
    </dgm:pt>
    <dgm:pt modelId="{1AD524A1-C556-418B-8117-69E0F47BB5C0}">
      <dgm:prSet/>
      <dgm:spPr/>
      <dgm:t>
        <a:bodyPr/>
        <a:lstStyle/>
        <a:p>
          <a:r>
            <a:rPr lang="en-US" dirty="0" err="1"/>
            <a:t>Humör</a:t>
          </a:r>
          <a:r>
            <a:rPr lang="en-US" dirty="0"/>
            <a:t> </a:t>
          </a:r>
          <a:r>
            <a:rPr lang="en-US" dirty="0" err="1"/>
            <a:t>ändring</a:t>
          </a:r>
          <a:r>
            <a:rPr lang="en-US" dirty="0"/>
            <a:t>, </a:t>
          </a:r>
          <a:r>
            <a:rPr lang="en-US" dirty="0" err="1"/>
            <a:t>nedsatt</a:t>
          </a:r>
          <a:r>
            <a:rPr lang="en-US" dirty="0"/>
            <a:t> concentration, </a:t>
          </a:r>
          <a:r>
            <a:rPr lang="en-US" dirty="0" err="1"/>
            <a:t>minne</a:t>
          </a:r>
          <a:endParaRPr lang="en-US" dirty="0"/>
        </a:p>
      </dgm:t>
    </dgm:pt>
    <dgm:pt modelId="{17B0EFEA-586D-4CB9-8AF8-69C1787DB019}" type="parTrans" cxnId="{D99BA29F-A7BF-4EF8-8A02-54E923834019}">
      <dgm:prSet/>
      <dgm:spPr/>
      <dgm:t>
        <a:bodyPr/>
        <a:lstStyle/>
        <a:p>
          <a:endParaRPr lang="en-US"/>
        </a:p>
      </dgm:t>
    </dgm:pt>
    <dgm:pt modelId="{24BC2B9A-E6CB-4CCD-9517-7BCF8003EB58}" type="sibTrans" cxnId="{D99BA29F-A7BF-4EF8-8A02-54E923834019}">
      <dgm:prSet/>
      <dgm:spPr/>
      <dgm:t>
        <a:bodyPr/>
        <a:lstStyle/>
        <a:p>
          <a:endParaRPr lang="en-US"/>
        </a:p>
      </dgm:t>
    </dgm:pt>
    <dgm:pt modelId="{79D8EB33-5038-4A03-A632-06D03B79A88F}">
      <dgm:prSet/>
      <dgm:spPr/>
      <dgm:t>
        <a:bodyPr/>
        <a:lstStyle/>
        <a:p>
          <a:r>
            <a:rPr lang="en-GB" dirty="0" err="1"/>
            <a:t>Trötthet</a:t>
          </a:r>
          <a:r>
            <a:rPr lang="en-GB" dirty="0"/>
            <a:t> </a:t>
          </a:r>
          <a:r>
            <a:rPr lang="en-GB" dirty="0" err="1"/>
            <a:t>och</a:t>
          </a:r>
          <a:r>
            <a:rPr lang="en-GB" dirty="0"/>
            <a:t> </a:t>
          </a:r>
          <a:r>
            <a:rPr lang="en-GB" dirty="0" err="1"/>
            <a:t>ilska</a:t>
          </a:r>
          <a:endParaRPr lang="en-US" dirty="0"/>
        </a:p>
      </dgm:t>
    </dgm:pt>
    <dgm:pt modelId="{E951ED63-26A6-48DF-AF73-997F351BE273}" type="parTrans" cxnId="{02875672-418D-4DFB-BA7F-AA21DEFCE920}">
      <dgm:prSet/>
      <dgm:spPr/>
      <dgm:t>
        <a:bodyPr/>
        <a:lstStyle/>
        <a:p>
          <a:endParaRPr lang="en-US"/>
        </a:p>
      </dgm:t>
    </dgm:pt>
    <dgm:pt modelId="{9A2CD6E6-7F06-47ED-96C0-BDAA3185516B}" type="sibTrans" cxnId="{02875672-418D-4DFB-BA7F-AA21DEFCE920}">
      <dgm:prSet/>
      <dgm:spPr/>
      <dgm:t>
        <a:bodyPr/>
        <a:lstStyle/>
        <a:p>
          <a:endParaRPr lang="en-US"/>
        </a:p>
      </dgm:t>
    </dgm:pt>
    <dgm:pt modelId="{AB85D591-D037-4D26-8D31-F109418EC7C9}">
      <dgm:prSet/>
      <dgm:spPr/>
      <dgm:t>
        <a:bodyPr/>
        <a:lstStyle/>
        <a:p>
          <a:r>
            <a:rPr lang="en-GB" dirty="0"/>
            <a:t>Depression, </a:t>
          </a:r>
          <a:r>
            <a:rPr lang="en-GB" dirty="0" err="1"/>
            <a:t>nedstämdhet</a:t>
          </a:r>
          <a:endParaRPr lang="en-US" dirty="0"/>
        </a:p>
      </dgm:t>
    </dgm:pt>
    <dgm:pt modelId="{7210268F-9489-4FFE-8C6F-A5BE5C966812}" type="parTrans" cxnId="{C4A55297-3309-4473-8541-18992E6DA0FB}">
      <dgm:prSet/>
      <dgm:spPr/>
      <dgm:t>
        <a:bodyPr/>
        <a:lstStyle/>
        <a:p>
          <a:endParaRPr lang="en-US"/>
        </a:p>
      </dgm:t>
    </dgm:pt>
    <dgm:pt modelId="{C0DE75F7-83C2-432E-8796-6C3EC1F0936B}" type="sibTrans" cxnId="{C4A55297-3309-4473-8541-18992E6DA0FB}">
      <dgm:prSet/>
      <dgm:spPr/>
      <dgm:t>
        <a:bodyPr/>
        <a:lstStyle/>
        <a:p>
          <a:endParaRPr lang="en-US"/>
        </a:p>
      </dgm:t>
    </dgm:pt>
    <dgm:pt modelId="{9A750A61-D0B0-4C96-8D1E-F1F425E57257}">
      <dgm:prSet/>
      <dgm:spPr/>
      <dgm:t>
        <a:bodyPr/>
        <a:lstStyle/>
        <a:p>
          <a:r>
            <a:rPr lang="en-GB" dirty="0" err="1"/>
            <a:t>Mediciation</a:t>
          </a:r>
          <a:r>
            <a:rPr lang="en-GB" dirty="0"/>
            <a:t> </a:t>
          </a:r>
          <a:endParaRPr lang="en-US" dirty="0"/>
        </a:p>
      </dgm:t>
    </dgm:pt>
    <dgm:pt modelId="{74108B17-B4B6-4644-8A02-4E861EA461C0}" type="parTrans" cxnId="{DB958EEA-EE9D-4D76-A877-96D696F1383E}">
      <dgm:prSet/>
      <dgm:spPr/>
      <dgm:t>
        <a:bodyPr/>
        <a:lstStyle/>
        <a:p>
          <a:endParaRPr lang="en-US"/>
        </a:p>
      </dgm:t>
    </dgm:pt>
    <dgm:pt modelId="{AC61FBA2-17AE-49E0-864A-893A6F4DDF06}" type="sibTrans" cxnId="{DB958EEA-EE9D-4D76-A877-96D696F1383E}">
      <dgm:prSet/>
      <dgm:spPr/>
      <dgm:t>
        <a:bodyPr/>
        <a:lstStyle/>
        <a:p>
          <a:endParaRPr lang="en-US"/>
        </a:p>
      </dgm:t>
    </dgm:pt>
    <dgm:pt modelId="{8B5BB22C-1E1E-4BCF-8A7B-195F05CA33B3}">
      <dgm:prSet/>
      <dgm:spPr/>
      <dgm:t>
        <a:bodyPr/>
        <a:lstStyle/>
        <a:p>
          <a:r>
            <a:rPr lang="en-GB" dirty="0" err="1"/>
            <a:t>Anamnes</a:t>
          </a:r>
          <a:r>
            <a:rPr lang="en-GB" dirty="0"/>
            <a:t> </a:t>
          </a:r>
          <a:r>
            <a:rPr lang="en-GB" dirty="0" err="1"/>
            <a:t>av</a:t>
          </a:r>
          <a:r>
            <a:rPr lang="en-GB" dirty="0"/>
            <a:t>  </a:t>
          </a:r>
          <a:r>
            <a:rPr lang="en-GB" dirty="0" err="1"/>
            <a:t>anabola</a:t>
          </a:r>
          <a:r>
            <a:rPr lang="en-GB" dirty="0"/>
            <a:t> </a:t>
          </a:r>
          <a:r>
            <a:rPr lang="en-GB" dirty="0" err="1"/>
            <a:t>steroider</a:t>
          </a:r>
          <a:endParaRPr lang="en-US" dirty="0"/>
        </a:p>
      </dgm:t>
    </dgm:pt>
    <dgm:pt modelId="{A6E27AB6-7A58-450A-A11C-CCC112BCC51B}" type="parTrans" cxnId="{E4280245-7D36-4EEC-9406-40D6A49B1D86}">
      <dgm:prSet/>
      <dgm:spPr/>
      <dgm:t>
        <a:bodyPr/>
        <a:lstStyle/>
        <a:p>
          <a:endParaRPr lang="en-US"/>
        </a:p>
      </dgm:t>
    </dgm:pt>
    <dgm:pt modelId="{FE346834-73DF-475A-A53B-A81BC682B7D9}" type="sibTrans" cxnId="{E4280245-7D36-4EEC-9406-40D6A49B1D86}">
      <dgm:prSet/>
      <dgm:spPr/>
      <dgm:t>
        <a:bodyPr/>
        <a:lstStyle/>
        <a:p>
          <a:endParaRPr lang="en-US"/>
        </a:p>
      </dgm:t>
    </dgm:pt>
    <dgm:pt modelId="{FEC785B9-3E5F-4D5C-9E31-D9421CEA8373}" type="pres">
      <dgm:prSet presAssocID="{1D55E37B-B236-424B-8F6E-728FD9D5BD11}" presName="root" presStyleCnt="0">
        <dgm:presLayoutVars>
          <dgm:dir/>
          <dgm:resizeHandles val="exact"/>
        </dgm:presLayoutVars>
      </dgm:prSet>
      <dgm:spPr/>
    </dgm:pt>
    <dgm:pt modelId="{02069897-59A6-4B85-A1F4-F458D7D856A4}" type="pres">
      <dgm:prSet presAssocID="{FE6F957F-46F0-43C2-BB9D-ACB1B76451A6}" presName="compNode" presStyleCnt="0"/>
      <dgm:spPr/>
    </dgm:pt>
    <dgm:pt modelId="{717D4438-F56C-418B-96DF-31B917F4D3D0}" type="pres">
      <dgm:prSet presAssocID="{FE6F957F-46F0-43C2-BB9D-ACB1B76451A6}" presName="bgRect" presStyleLbl="bgShp" presStyleIdx="0" presStyleCnt="8"/>
      <dgm:spPr/>
    </dgm:pt>
    <dgm:pt modelId="{8EB6ACD3-DD7D-495A-A465-B2C3AC9F057C}" type="pres">
      <dgm:prSet presAssocID="{FE6F957F-46F0-43C2-BB9D-ACB1B76451A6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A15E02F5-D0FB-4B2B-AF35-E7D2AA39F5B0}" type="pres">
      <dgm:prSet presAssocID="{FE6F957F-46F0-43C2-BB9D-ACB1B76451A6}" presName="spaceRect" presStyleCnt="0"/>
      <dgm:spPr/>
    </dgm:pt>
    <dgm:pt modelId="{F6BE32C1-E1BC-49FD-8706-B10701BFE7A8}" type="pres">
      <dgm:prSet presAssocID="{FE6F957F-46F0-43C2-BB9D-ACB1B76451A6}" presName="parTx" presStyleLbl="revTx" presStyleIdx="0" presStyleCnt="8">
        <dgm:presLayoutVars>
          <dgm:chMax val="0"/>
          <dgm:chPref val="0"/>
        </dgm:presLayoutVars>
      </dgm:prSet>
      <dgm:spPr/>
    </dgm:pt>
    <dgm:pt modelId="{CBAA54D8-F9ED-449F-BE41-FFC8AE5091D3}" type="pres">
      <dgm:prSet presAssocID="{6B746C0C-3EF3-4140-B950-2C6BD242F44C}" presName="sibTrans" presStyleCnt="0"/>
      <dgm:spPr/>
    </dgm:pt>
    <dgm:pt modelId="{8EDA0990-E1C5-41C5-8501-D5C7C8F8830B}" type="pres">
      <dgm:prSet presAssocID="{44845261-05AD-4F5F-9840-529F6C039752}" presName="compNode" presStyleCnt="0"/>
      <dgm:spPr/>
    </dgm:pt>
    <dgm:pt modelId="{7D49FFC7-BA47-4184-AC7B-1ABDB8D88D40}" type="pres">
      <dgm:prSet presAssocID="{44845261-05AD-4F5F-9840-529F6C039752}" presName="bgRect" presStyleLbl="bgShp" presStyleIdx="1" presStyleCnt="8"/>
      <dgm:spPr/>
    </dgm:pt>
    <dgm:pt modelId="{EE81DF80-F063-4DFC-A5F5-8CDDEFAE23F5}" type="pres">
      <dgm:prSet presAssocID="{44845261-05AD-4F5F-9840-529F6C039752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5B918C3C-FCCD-4E2D-A5B8-DEC4D9BCA7B7}" type="pres">
      <dgm:prSet presAssocID="{44845261-05AD-4F5F-9840-529F6C039752}" presName="spaceRect" presStyleCnt="0"/>
      <dgm:spPr/>
    </dgm:pt>
    <dgm:pt modelId="{3B19F5AE-D5CF-44A8-AE7C-18328EC71D1E}" type="pres">
      <dgm:prSet presAssocID="{44845261-05AD-4F5F-9840-529F6C039752}" presName="parTx" presStyleLbl="revTx" presStyleIdx="1" presStyleCnt="8">
        <dgm:presLayoutVars>
          <dgm:chMax val="0"/>
          <dgm:chPref val="0"/>
        </dgm:presLayoutVars>
      </dgm:prSet>
      <dgm:spPr/>
    </dgm:pt>
    <dgm:pt modelId="{4D1CAAD5-1DB2-4E21-995F-9035BE98FD3D}" type="pres">
      <dgm:prSet presAssocID="{C3F17DA3-4D4F-4F1E-807C-4EE94E457389}" presName="sibTrans" presStyleCnt="0"/>
      <dgm:spPr/>
    </dgm:pt>
    <dgm:pt modelId="{B71811C9-4CD8-45B6-94FA-FF390C7AD328}" type="pres">
      <dgm:prSet presAssocID="{EA58C5FC-C392-403C-9131-D69B314833BC}" presName="compNode" presStyleCnt="0"/>
      <dgm:spPr/>
    </dgm:pt>
    <dgm:pt modelId="{43D13DF4-1FAF-4CBA-A532-F47A56E7A1E8}" type="pres">
      <dgm:prSet presAssocID="{EA58C5FC-C392-403C-9131-D69B314833BC}" presName="bgRect" presStyleLbl="bgShp" presStyleIdx="2" presStyleCnt="8"/>
      <dgm:spPr/>
    </dgm:pt>
    <dgm:pt modelId="{376C6F93-962C-47BF-A2A4-A32E2CF433D5}" type="pres">
      <dgm:prSet presAssocID="{EA58C5FC-C392-403C-9131-D69B314833BC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9336A17-747E-4BD9-8A5D-C0B2D0663AEF}" type="pres">
      <dgm:prSet presAssocID="{EA58C5FC-C392-403C-9131-D69B314833BC}" presName="spaceRect" presStyleCnt="0"/>
      <dgm:spPr/>
    </dgm:pt>
    <dgm:pt modelId="{1452B70E-3E5D-43F2-8F8A-5394A43C9A38}" type="pres">
      <dgm:prSet presAssocID="{EA58C5FC-C392-403C-9131-D69B314833BC}" presName="parTx" presStyleLbl="revTx" presStyleIdx="2" presStyleCnt="8">
        <dgm:presLayoutVars>
          <dgm:chMax val="0"/>
          <dgm:chPref val="0"/>
        </dgm:presLayoutVars>
      </dgm:prSet>
      <dgm:spPr/>
    </dgm:pt>
    <dgm:pt modelId="{6D984A0D-06E7-40BF-97DA-A00E4679DA53}" type="pres">
      <dgm:prSet presAssocID="{D7BA0E15-B0BA-41DC-AA79-2EDF62D876FF}" presName="sibTrans" presStyleCnt="0"/>
      <dgm:spPr/>
    </dgm:pt>
    <dgm:pt modelId="{315F5C67-74C7-4687-A4EC-C4257B41E159}" type="pres">
      <dgm:prSet presAssocID="{1AD524A1-C556-418B-8117-69E0F47BB5C0}" presName="compNode" presStyleCnt="0"/>
      <dgm:spPr/>
    </dgm:pt>
    <dgm:pt modelId="{DB8F5375-3892-44BD-8B29-8AFA07CFB00D}" type="pres">
      <dgm:prSet presAssocID="{1AD524A1-C556-418B-8117-69E0F47BB5C0}" presName="bgRect" presStyleLbl="bgShp" presStyleIdx="3" presStyleCnt="8"/>
      <dgm:spPr/>
    </dgm:pt>
    <dgm:pt modelId="{27EC429F-BBBF-416F-A95B-5DB9F77AF15C}" type="pres">
      <dgm:prSet presAssocID="{1AD524A1-C556-418B-8117-69E0F47BB5C0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1410B67-32F7-4CB1-AA8E-8397248850EF}" type="pres">
      <dgm:prSet presAssocID="{1AD524A1-C556-418B-8117-69E0F47BB5C0}" presName="spaceRect" presStyleCnt="0"/>
      <dgm:spPr/>
    </dgm:pt>
    <dgm:pt modelId="{610CAC4E-6031-448F-AB6F-7475D6A661FD}" type="pres">
      <dgm:prSet presAssocID="{1AD524A1-C556-418B-8117-69E0F47BB5C0}" presName="parTx" presStyleLbl="revTx" presStyleIdx="3" presStyleCnt="8">
        <dgm:presLayoutVars>
          <dgm:chMax val="0"/>
          <dgm:chPref val="0"/>
        </dgm:presLayoutVars>
      </dgm:prSet>
      <dgm:spPr/>
    </dgm:pt>
    <dgm:pt modelId="{EB8EEE76-BE9E-4A44-B9BE-8F9F0540B351}" type="pres">
      <dgm:prSet presAssocID="{24BC2B9A-E6CB-4CCD-9517-7BCF8003EB58}" presName="sibTrans" presStyleCnt="0"/>
      <dgm:spPr/>
    </dgm:pt>
    <dgm:pt modelId="{B3B0C0D9-FEA5-4D61-B9DB-7E2561610342}" type="pres">
      <dgm:prSet presAssocID="{79D8EB33-5038-4A03-A632-06D03B79A88F}" presName="compNode" presStyleCnt="0"/>
      <dgm:spPr/>
    </dgm:pt>
    <dgm:pt modelId="{22EEF288-DF9E-4A4D-A0C5-3E481A4F9FC1}" type="pres">
      <dgm:prSet presAssocID="{79D8EB33-5038-4A03-A632-06D03B79A88F}" presName="bgRect" presStyleLbl="bgShp" presStyleIdx="4" presStyleCnt="8"/>
      <dgm:spPr/>
    </dgm:pt>
    <dgm:pt modelId="{0B5AFEA2-81D4-481D-8A72-D8E958C9529A}" type="pres">
      <dgm:prSet presAssocID="{79D8EB33-5038-4A03-A632-06D03B79A88F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93B27E9E-9F5D-4279-85AF-D24243F7DD01}" type="pres">
      <dgm:prSet presAssocID="{79D8EB33-5038-4A03-A632-06D03B79A88F}" presName="spaceRect" presStyleCnt="0"/>
      <dgm:spPr/>
    </dgm:pt>
    <dgm:pt modelId="{E4630FC1-EDC7-4AF5-A4D5-FE83745461AD}" type="pres">
      <dgm:prSet presAssocID="{79D8EB33-5038-4A03-A632-06D03B79A88F}" presName="parTx" presStyleLbl="revTx" presStyleIdx="4" presStyleCnt="8">
        <dgm:presLayoutVars>
          <dgm:chMax val="0"/>
          <dgm:chPref val="0"/>
        </dgm:presLayoutVars>
      </dgm:prSet>
      <dgm:spPr/>
    </dgm:pt>
    <dgm:pt modelId="{60549EEF-3AD8-4476-A341-35EAFF43C485}" type="pres">
      <dgm:prSet presAssocID="{9A2CD6E6-7F06-47ED-96C0-BDAA3185516B}" presName="sibTrans" presStyleCnt="0"/>
      <dgm:spPr/>
    </dgm:pt>
    <dgm:pt modelId="{7BE198EB-B1AA-43C8-B893-A40A80E214E7}" type="pres">
      <dgm:prSet presAssocID="{AB85D591-D037-4D26-8D31-F109418EC7C9}" presName="compNode" presStyleCnt="0"/>
      <dgm:spPr/>
    </dgm:pt>
    <dgm:pt modelId="{F05CE30E-36D6-4E06-B212-FD03960D8F6F}" type="pres">
      <dgm:prSet presAssocID="{AB85D591-D037-4D26-8D31-F109418EC7C9}" presName="bgRect" presStyleLbl="bgShp" presStyleIdx="5" presStyleCnt="8"/>
      <dgm:spPr/>
    </dgm:pt>
    <dgm:pt modelId="{5F5DE312-D414-4072-8002-28459AC71F6E}" type="pres">
      <dgm:prSet presAssocID="{AB85D591-D037-4D26-8D31-F109418EC7C9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4655A8E5-FED0-4EFE-B131-33A62CC82E3A}" type="pres">
      <dgm:prSet presAssocID="{AB85D591-D037-4D26-8D31-F109418EC7C9}" presName="spaceRect" presStyleCnt="0"/>
      <dgm:spPr/>
    </dgm:pt>
    <dgm:pt modelId="{4AED05E4-1FBB-44A4-873F-48385F313B60}" type="pres">
      <dgm:prSet presAssocID="{AB85D591-D037-4D26-8D31-F109418EC7C9}" presName="parTx" presStyleLbl="revTx" presStyleIdx="5" presStyleCnt="8">
        <dgm:presLayoutVars>
          <dgm:chMax val="0"/>
          <dgm:chPref val="0"/>
        </dgm:presLayoutVars>
      </dgm:prSet>
      <dgm:spPr/>
    </dgm:pt>
    <dgm:pt modelId="{A99D72ED-50ED-401C-AD5B-DC0BCF58C208}" type="pres">
      <dgm:prSet presAssocID="{C0DE75F7-83C2-432E-8796-6C3EC1F0936B}" presName="sibTrans" presStyleCnt="0"/>
      <dgm:spPr/>
    </dgm:pt>
    <dgm:pt modelId="{52894D40-0B49-48D7-A467-D8B3671A3F6C}" type="pres">
      <dgm:prSet presAssocID="{9A750A61-D0B0-4C96-8D1E-F1F425E57257}" presName="compNode" presStyleCnt="0"/>
      <dgm:spPr/>
    </dgm:pt>
    <dgm:pt modelId="{864496AB-1DCD-41B4-8C9D-6A152E433F29}" type="pres">
      <dgm:prSet presAssocID="{9A750A61-D0B0-4C96-8D1E-F1F425E57257}" presName="bgRect" presStyleLbl="bgShp" presStyleIdx="6" presStyleCnt="8"/>
      <dgm:spPr/>
    </dgm:pt>
    <dgm:pt modelId="{B4676B0D-D219-4540-B4BD-431F92920163}" type="pres">
      <dgm:prSet presAssocID="{9A750A61-D0B0-4C96-8D1E-F1F425E57257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58586F1F-623F-4FB4-86CC-5126444A0855}" type="pres">
      <dgm:prSet presAssocID="{9A750A61-D0B0-4C96-8D1E-F1F425E57257}" presName="spaceRect" presStyleCnt="0"/>
      <dgm:spPr/>
    </dgm:pt>
    <dgm:pt modelId="{CE0D7603-E86E-4E90-B0BE-388663940F3F}" type="pres">
      <dgm:prSet presAssocID="{9A750A61-D0B0-4C96-8D1E-F1F425E57257}" presName="parTx" presStyleLbl="revTx" presStyleIdx="6" presStyleCnt="8">
        <dgm:presLayoutVars>
          <dgm:chMax val="0"/>
          <dgm:chPref val="0"/>
        </dgm:presLayoutVars>
      </dgm:prSet>
      <dgm:spPr/>
    </dgm:pt>
    <dgm:pt modelId="{817E9FAC-12E9-436E-82B6-222CE900F081}" type="pres">
      <dgm:prSet presAssocID="{AC61FBA2-17AE-49E0-864A-893A6F4DDF06}" presName="sibTrans" presStyleCnt="0"/>
      <dgm:spPr/>
    </dgm:pt>
    <dgm:pt modelId="{17CDC275-40C8-4D20-A7E3-EC5894605200}" type="pres">
      <dgm:prSet presAssocID="{8B5BB22C-1E1E-4BCF-8A7B-195F05CA33B3}" presName="compNode" presStyleCnt="0"/>
      <dgm:spPr/>
    </dgm:pt>
    <dgm:pt modelId="{A813ED69-C20C-42B4-91B8-B8E6081F541A}" type="pres">
      <dgm:prSet presAssocID="{8B5BB22C-1E1E-4BCF-8A7B-195F05CA33B3}" presName="bgRect" presStyleLbl="bgShp" presStyleIdx="7" presStyleCnt="8"/>
      <dgm:spPr/>
    </dgm:pt>
    <dgm:pt modelId="{C527E3BC-08DD-4E86-899D-DB32D45DE471}" type="pres">
      <dgm:prSet presAssocID="{8B5BB22C-1E1E-4BCF-8A7B-195F05CA33B3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987F9B4-EAEB-4512-98F9-DFA0C413A8B7}" type="pres">
      <dgm:prSet presAssocID="{8B5BB22C-1E1E-4BCF-8A7B-195F05CA33B3}" presName="spaceRect" presStyleCnt="0"/>
      <dgm:spPr/>
    </dgm:pt>
    <dgm:pt modelId="{4DC0EF11-0C79-4CFB-950C-2873BA7C9C35}" type="pres">
      <dgm:prSet presAssocID="{8B5BB22C-1E1E-4BCF-8A7B-195F05CA33B3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5D67FC09-E8F6-4E03-9A56-4C0FB66C2230}" type="presOf" srcId="{FE6F957F-46F0-43C2-BB9D-ACB1B76451A6}" destId="{F6BE32C1-E1BC-49FD-8706-B10701BFE7A8}" srcOrd="0" destOrd="0" presId="urn:microsoft.com/office/officeart/2018/2/layout/IconVerticalSolidList"/>
    <dgm:cxn modelId="{F378680B-A561-4822-973F-A39FF14627AC}" type="presOf" srcId="{79D8EB33-5038-4A03-A632-06D03B79A88F}" destId="{E4630FC1-EDC7-4AF5-A4D5-FE83745461AD}" srcOrd="0" destOrd="0" presId="urn:microsoft.com/office/officeart/2018/2/layout/IconVerticalSolidList"/>
    <dgm:cxn modelId="{A275BA10-738E-43C4-80CC-E3ACBDD9FAE6}" type="presOf" srcId="{9A750A61-D0B0-4C96-8D1E-F1F425E57257}" destId="{CE0D7603-E86E-4E90-B0BE-388663940F3F}" srcOrd="0" destOrd="0" presId="urn:microsoft.com/office/officeart/2018/2/layout/IconVerticalSolidList"/>
    <dgm:cxn modelId="{D64D272F-20BD-44EB-8C04-E35A9B0DA87D}" type="presOf" srcId="{44845261-05AD-4F5F-9840-529F6C039752}" destId="{3B19F5AE-D5CF-44A8-AE7C-18328EC71D1E}" srcOrd="0" destOrd="0" presId="urn:microsoft.com/office/officeart/2018/2/layout/IconVerticalSolidList"/>
    <dgm:cxn modelId="{E4280245-7D36-4EEC-9406-40D6A49B1D86}" srcId="{1D55E37B-B236-424B-8F6E-728FD9D5BD11}" destId="{8B5BB22C-1E1E-4BCF-8A7B-195F05CA33B3}" srcOrd="7" destOrd="0" parTransId="{A6E27AB6-7A58-450A-A11C-CCC112BCC51B}" sibTransId="{FE346834-73DF-475A-A53B-A81BC682B7D9}"/>
    <dgm:cxn modelId="{FC1D3246-CE82-4563-9A9A-B2681425FFD2}" srcId="{1D55E37B-B236-424B-8F6E-728FD9D5BD11}" destId="{EA58C5FC-C392-403C-9131-D69B314833BC}" srcOrd="2" destOrd="0" parTransId="{B1EDC353-6261-40EE-B4C9-6295E5AF1D43}" sibTransId="{D7BA0E15-B0BA-41DC-AA79-2EDF62D876FF}"/>
    <dgm:cxn modelId="{3D4E0A52-2E70-411C-B89E-A38224697578}" type="presOf" srcId="{EA58C5FC-C392-403C-9131-D69B314833BC}" destId="{1452B70E-3E5D-43F2-8F8A-5394A43C9A38}" srcOrd="0" destOrd="0" presId="urn:microsoft.com/office/officeart/2018/2/layout/IconVerticalSolidList"/>
    <dgm:cxn modelId="{02875672-418D-4DFB-BA7F-AA21DEFCE920}" srcId="{1D55E37B-B236-424B-8F6E-728FD9D5BD11}" destId="{79D8EB33-5038-4A03-A632-06D03B79A88F}" srcOrd="4" destOrd="0" parTransId="{E951ED63-26A6-48DF-AF73-997F351BE273}" sibTransId="{9A2CD6E6-7F06-47ED-96C0-BDAA3185516B}"/>
    <dgm:cxn modelId="{3617A272-D6C7-4CB6-BBB4-67EDF0356F8D}" type="presOf" srcId="{8B5BB22C-1E1E-4BCF-8A7B-195F05CA33B3}" destId="{4DC0EF11-0C79-4CFB-950C-2873BA7C9C35}" srcOrd="0" destOrd="0" presId="urn:microsoft.com/office/officeart/2018/2/layout/IconVerticalSolidList"/>
    <dgm:cxn modelId="{06C72059-0D53-4649-884C-AB7194AC4088}" type="presOf" srcId="{1D55E37B-B236-424B-8F6E-728FD9D5BD11}" destId="{FEC785B9-3E5F-4D5C-9E31-D9421CEA8373}" srcOrd="0" destOrd="0" presId="urn:microsoft.com/office/officeart/2018/2/layout/IconVerticalSolidList"/>
    <dgm:cxn modelId="{57E3208E-5B44-4BB5-9073-399BF238CA93}" type="presOf" srcId="{1AD524A1-C556-418B-8117-69E0F47BB5C0}" destId="{610CAC4E-6031-448F-AB6F-7475D6A661FD}" srcOrd="0" destOrd="0" presId="urn:microsoft.com/office/officeart/2018/2/layout/IconVerticalSolidList"/>
    <dgm:cxn modelId="{C4A55297-3309-4473-8541-18992E6DA0FB}" srcId="{1D55E37B-B236-424B-8F6E-728FD9D5BD11}" destId="{AB85D591-D037-4D26-8D31-F109418EC7C9}" srcOrd="5" destOrd="0" parTransId="{7210268F-9489-4FFE-8C6F-A5BE5C966812}" sibTransId="{C0DE75F7-83C2-432E-8796-6C3EC1F0936B}"/>
    <dgm:cxn modelId="{D99BA29F-A7BF-4EF8-8A02-54E923834019}" srcId="{1D55E37B-B236-424B-8F6E-728FD9D5BD11}" destId="{1AD524A1-C556-418B-8117-69E0F47BB5C0}" srcOrd="3" destOrd="0" parTransId="{17B0EFEA-586D-4CB9-8AF8-69C1787DB019}" sibTransId="{24BC2B9A-E6CB-4CCD-9517-7BCF8003EB58}"/>
    <dgm:cxn modelId="{77350AB7-FDCB-4866-BAAB-D388FC73AB54}" type="presOf" srcId="{AB85D591-D037-4D26-8D31-F109418EC7C9}" destId="{4AED05E4-1FBB-44A4-873F-48385F313B60}" srcOrd="0" destOrd="0" presId="urn:microsoft.com/office/officeart/2018/2/layout/IconVerticalSolidList"/>
    <dgm:cxn modelId="{E56CBBC2-788D-49C2-B13F-62CA48A2DCB7}" srcId="{1D55E37B-B236-424B-8F6E-728FD9D5BD11}" destId="{FE6F957F-46F0-43C2-BB9D-ACB1B76451A6}" srcOrd="0" destOrd="0" parTransId="{5F1A97B7-EFD9-4EA7-BEFC-64FCBAC51D13}" sibTransId="{6B746C0C-3EF3-4140-B950-2C6BD242F44C}"/>
    <dgm:cxn modelId="{85F1A7CC-65E3-4FDC-ABD6-CDB3B2D89197}" srcId="{1D55E37B-B236-424B-8F6E-728FD9D5BD11}" destId="{44845261-05AD-4F5F-9840-529F6C039752}" srcOrd="1" destOrd="0" parTransId="{0658DFA9-5692-48DB-9134-22517C7A7C8B}" sibTransId="{C3F17DA3-4D4F-4F1E-807C-4EE94E457389}"/>
    <dgm:cxn modelId="{DB958EEA-EE9D-4D76-A877-96D696F1383E}" srcId="{1D55E37B-B236-424B-8F6E-728FD9D5BD11}" destId="{9A750A61-D0B0-4C96-8D1E-F1F425E57257}" srcOrd="6" destOrd="0" parTransId="{74108B17-B4B6-4644-8A02-4E861EA461C0}" sibTransId="{AC61FBA2-17AE-49E0-864A-893A6F4DDF06}"/>
    <dgm:cxn modelId="{F540AFA0-E45F-4B89-ABBE-430D61B05066}" type="presParOf" srcId="{FEC785B9-3E5F-4D5C-9E31-D9421CEA8373}" destId="{02069897-59A6-4B85-A1F4-F458D7D856A4}" srcOrd="0" destOrd="0" presId="urn:microsoft.com/office/officeart/2018/2/layout/IconVerticalSolidList"/>
    <dgm:cxn modelId="{B833FA8D-017A-4414-BE42-6947C173BF0F}" type="presParOf" srcId="{02069897-59A6-4B85-A1F4-F458D7D856A4}" destId="{717D4438-F56C-418B-96DF-31B917F4D3D0}" srcOrd="0" destOrd="0" presId="urn:microsoft.com/office/officeart/2018/2/layout/IconVerticalSolidList"/>
    <dgm:cxn modelId="{91651B8A-A0EF-4D96-A6D8-B1C9C858E6E3}" type="presParOf" srcId="{02069897-59A6-4B85-A1F4-F458D7D856A4}" destId="{8EB6ACD3-DD7D-495A-A465-B2C3AC9F057C}" srcOrd="1" destOrd="0" presId="urn:microsoft.com/office/officeart/2018/2/layout/IconVerticalSolidList"/>
    <dgm:cxn modelId="{4AD9F369-3ED3-433A-8EA4-08DF2056A463}" type="presParOf" srcId="{02069897-59A6-4B85-A1F4-F458D7D856A4}" destId="{A15E02F5-D0FB-4B2B-AF35-E7D2AA39F5B0}" srcOrd="2" destOrd="0" presId="urn:microsoft.com/office/officeart/2018/2/layout/IconVerticalSolidList"/>
    <dgm:cxn modelId="{71A32465-6357-40F4-AF81-37C8EB39B7A8}" type="presParOf" srcId="{02069897-59A6-4B85-A1F4-F458D7D856A4}" destId="{F6BE32C1-E1BC-49FD-8706-B10701BFE7A8}" srcOrd="3" destOrd="0" presId="urn:microsoft.com/office/officeart/2018/2/layout/IconVerticalSolidList"/>
    <dgm:cxn modelId="{84F7FBCA-3A04-4E6C-AF32-94F053F4B4EF}" type="presParOf" srcId="{FEC785B9-3E5F-4D5C-9E31-D9421CEA8373}" destId="{CBAA54D8-F9ED-449F-BE41-FFC8AE5091D3}" srcOrd="1" destOrd="0" presId="urn:microsoft.com/office/officeart/2018/2/layout/IconVerticalSolidList"/>
    <dgm:cxn modelId="{F771B176-CF7C-4BEA-A562-A80D23E8F763}" type="presParOf" srcId="{FEC785B9-3E5F-4D5C-9E31-D9421CEA8373}" destId="{8EDA0990-E1C5-41C5-8501-D5C7C8F8830B}" srcOrd="2" destOrd="0" presId="urn:microsoft.com/office/officeart/2018/2/layout/IconVerticalSolidList"/>
    <dgm:cxn modelId="{C0C824F0-2786-4D1E-B570-05D048F26A38}" type="presParOf" srcId="{8EDA0990-E1C5-41C5-8501-D5C7C8F8830B}" destId="{7D49FFC7-BA47-4184-AC7B-1ABDB8D88D40}" srcOrd="0" destOrd="0" presId="urn:microsoft.com/office/officeart/2018/2/layout/IconVerticalSolidList"/>
    <dgm:cxn modelId="{D2FC5E7D-F43D-427C-8876-AAA6F190B04A}" type="presParOf" srcId="{8EDA0990-E1C5-41C5-8501-D5C7C8F8830B}" destId="{EE81DF80-F063-4DFC-A5F5-8CDDEFAE23F5}" srcOrd="1" destOrd="0" presId="urn:microsoft.com/office/officeart/2018/2/layout/IconVerticalSolidList"/>
    <dgm:cxn modelId="{FAB23A15-2189-465F-817C-309089346BFD}" type="presParOf" srcId="{8EDA0990-E1C5-41C5-8501-D5C7C8F8830B}" destId="{5B918C3C-FCCD-4E2D-A5B8-DEC4D9BCA7B7}" srcOrd="2" destOrd="0" presId="urn:microsoft.com/office/officeart/2018/2/layout/IconVerticalSolidList"/>
    <dgm:cxn modelId="{DADCA6E3-97AE-4A48-86D2-0B4EB0CD8B7E}" type="presParOf" srcId="{8EDA0990-E1C5-41C5-8501-D5C7C8F8830B}" destId="{3B19F5AE-D5CF-44A8-AE7C-18328EC71D1E}" srcOrd="3" destOrd="0" presId="urn:microsoft.com/office/officeart/2018/2/layout/IconVerticalSolidList"/>
    <dgm:cxn modelId="{BAF3BA20-F586-48B9-965E-A9147468ECEA}" type="presParOf" srcId="{FEC785B9-3E5F-4D5C-9E31-D9421CEA8373}" destId="{4D1CAAD5-1DB2-4E21-995F-9035BE98FD3D}" srcOrd="3" destOrd="0" presId="urn:microsoft.com/office/officeart/2018/2/layout/IconVerticalSolidList"/>
    <dgm:cxn modelId="{8BBFEECA-2B34-4A51-9B83-3B3C85D26D4E}" type="presParOf" srcId="{FEC785B9-3E5F-4D5C-9E31-D9421CEA8373}" destId="{B71811C9-4CD8-45B6-94FA-FF390C7AD328}" srcOrd="4" destOrd="0" presId="urn:microsoft.com/office/officeart/2018/2/layout/IconVerticalSolidList"/>
    <dgm:cxn modelId="{5D11AF13-3D33-4DEE-81FC-57977955E507}" type="presParOf" srcId="{B71811C9-4CD8-45B6-94FA-FF390C7AD328}" destId="{43D13DF4-1FAF-4CBA-A532-F47A56E7A1E8}" srcOrd="0" destOrd="0" presId="urn:microsoft.com/office/officeart/2018/2/layout/IconVerticalSolidList"/>
    <dgm:cxn modelId="{DB301FA1-261F-4314-871F-C5C142B80D1C}" type="presParOf" srcId="{B71811C9-4CD8-45B6-94FA-FF390C7AD328}" destId="{376C6F93-962C-47BF-A2A4-A32E2CF433D5}" srcOrd="1" destOrd="0" presId="urn:microsoft.com/office/officeart/2018/2/layout/IconVerticalSolidList"/>
    <dgm:cxn modelId="{F662FFA4-87C0-4AEE-BB95-628A2E78B545}" type="presParOf" srcId="{B71811C9-4CD8-45B6-94FA-FF390C7AD328}" destId="{69336A17-747E-4BD9-8A5D-C0B2D0663AEF}" srcOrd="2" destOrd="0" presId="urn:microsoft.com/office/officeart/2018/2/layout/IconVerticalSolidList"/>
    <dgm:cxn modelId="{6ED254B7-EF97-4E7C-9D70-817638A70DC9}" type="presParOf" srcId="{B71811C9-4CD8-45B6-94FA-FF390C7AD328}" destId="{1452B70E-3E5D-43F2-8F8A-5394A43C9A38}" srcOrd="3" destOrd="0" presId="urn:microsoft.com/office/officeart/2018/2/layout/IconVerticalSolidList"/>
    <dgm:cxn modelId="{4218CEA2-5E93-4D91-934A-6B64E21BC23D}" type="presParOf" srcId="{FEC785B9-3E5F-4D5C-9E31-D9421CEA8373}" destId="{6D984A0D-06E7-40BF-97DA-A00E4679DA53}" srcOrd="5" destOrd="0" presId="urn:microsoft.com/office/officeart/2018/2/layout/IconVerticalSolidList"/>
    <dgm:cxn modelId="{C7B7A9C6-1D61-4E5F-B1F2-39FDF9409FD6}" type="presParOf" srcId="{FEC785B9-3E5F-4D5C-9E31-D9421CEA8373}" destId="{315F5C67-74C7-4687-A4EC-C4257B41E159}" srcOrd="6" destOrd="0" presId="urn:microsoft.com/office/officeart/2018/2/layout/IconVerticalSolidList"/>
    <dgm:cxn modelId="{951726A2-6D22-4756-B55D-22C6F555B24F}" type="presParOf" srcId="{315F5C67-74C7-4687-A4EC-C4257B41E159}" destId="{DB8F5375-3892-44BD-8B29-8AFA07CFB00D}" srcOrd="0" destOrd="0" presId="urn:microsoft.com/office/officeart/2018/2/layout/IconVerticalSolidList"/>
    <dgm:cxn modelId="{F28C9AA2-4ADE-4F8E-B1DC-36E673A34970}" type="presParOf" srcId="{315F5C67-74C7-4687-A4EC-C4257B41E159}" destId="{27EC429F-BBBF-416F-A95B-5DB9F77AF15C}" srcOrd="1" destOrd="0" presId="urn:microsoft.com/office/officeart/2018/2/layout/IconVerticalSolidList"/>
    <dgm:cxn modelId="{219F6D34-D08D-46CC-B819-98E09AF79F03}" type="presParOf" srcId="{315F5C67-74C7-4687-A4EC-C4257B41E159}" destId="{B1410B67-32F7-4CB1-AA8E-8397248850EF}" srcOrd="2" destOrd="0" presId="urn:microsoft.com/office/officeart/2018/2/layout/IconVerticalSolidList"/>
    <dgm:cxn modelId="{AA8BB6E4-1B3A-4C29-9517-75FB46BC2896}" type="presParOf" srcId="{315F5C67-74C7-4687-A4EC-C4257B41E159}" destId="{610CAC4E-6031-448F-AB6F-7475D6A661FD}" srcOrd="3" destOrd="0" presId="urn:microsoft.com/office/officeart/2018/2/layout/IconVerticalSolidList"/>
    <dgm:cxn modelId="{33B1FB70-6D59-40C8-B8B9-DB662C54C779}" type="presParOf" srcId="{FEC785B9-3E5F-4D5C-9E31-D9421CEA8373}" destId="{EB8EEE76-BE9E-4A44-B9BE-8F9F0540B351}" srcOrd="7" destOrd="0" presId="urn:microsoft.com/office/officeart/2018/2/layout/IconVerticalSolidList"/>
    <dgm:cxn modelId="{D6DF9BAB-1540-4A22-924D-9AE12408E13F}" type="presParOf" srcId="{FEC785B9-3E5F-4D5C-9E31-D9421CEA8373}" destId="{B3B0C0D9-FEA5-4D61-B9DB-7E2561610342}" srcOrd="8" destOrd="0" presId="urn:microsoft.com/office/officeart/2018/2/layout/IconVerticalSolidList"/>
    <dgm:cxn modelId="{1CBCF341-1994-4B5D-9156-1614AAC4447A}" type="presParOf" srcId="{B3B0C0D9-FEA5-4D61-B9DB-7E2561610342}" destId="{22EEF288-DF9E-4A4D-A0C5-3E481A4F9FC1}" srcOrd="0" destOrd="0" presId="urn:microsoft.com/office/officeart/2018/2/layout/IconVerticalSolidList"/>
    <dgm:cxn modelId="{3F8CC425-B7E5-414D-BB9C-DB7428547330}" type="presParOf" srcId="{B3B0C0D9-FEA5-4D61-B9DB-7E2561610342}" destId="{0B5AFEA2-81D4-481D-8A72-D8E958C9529A}" srcOrd="1" destOrd="0" presId="urn:microsoft.com/office/officeart/2018/2/layout/IconVerticalSolidList"/>
    <dgm:cxn modelId="{DE043036-623B-4AEB-B982-5E753EBBDCC7}" type="presParOf" srcId="{B3B0C0D9-FEA5-4D61-B9DB-7E2561610342}" destId="{93B27E9E-9F5D-4279-85AF-D24243F7DD01}" srcOrd="2" destOrd="0" presId="urn:microsoft.com/office/officeart/2018/2/layout/IconVerticalSolidList"/>
    <dgm:cxn modelId="{586FB9DF-4BD7-4ED7-B2C6-EFE84227251A}" type="presParOf" srcId="{B3B0C0D9-FEA5-4D61-B9DB-7E2561610342}" destId="{E4630FC1-EDC7-4AF5-A4D5-FE83745461AD}" srcOrd="3" destOrd="0" presId="urn:microsoft.com/office/officeart/2018/2/layout/IconVerticalSolidList"/>
    <dgm:cxn modelId="{2AF2075D-807D-4B8F-9C7B-7C20A012019F}" type="presParOf" srcId="{FEC785B9-3E5F-4D5C-9E31-D9421CEA8373}" destId="{60549EEF-3AD8-4476-A341-35EAFF43C485}" srcOrd="9" destOrd="0" presId="urn:microsoft.com/office/officeart/2018/2/layout/IconVerticalSolidList"/>
    <dgm:cxn modelId="{4C6C6AAD-9081-473F-B03E-53F84EEEB41A}" type="presParOf" srcId="{FEC785B9-3E5F-4D5C-9E31-D9421CEA8373}" destId="{7BE198EB-B1AA-43C8-B893-A40A80E214E7}" srcOrd="10" destOrd="0" presId="urn:microsoft.com/office/officeart/2018/2/layout/IconVerticalSolidList"/>
    <dgm:cxn modelId="{98A02C52-7846-4BE9-8A45-1E0AD3CD9059}" type="presParOf" srcId="{7BE198EB-B1AA-43C8-B893-A40A80E214E7}" destId="{F05CE30E-36D6-4E06-B212-FD03960D8F6F}" srcOrd="0" destOrd="0" presId="urn:microsoft.com/office/officeart/2018/2/layout/IconVerticalSolidList"/>
    <dgm:cxn modelId="{8D40B84A-19FB-4D72-B3DF-BF724F5F91EB}" type="presParOf" srcId="{7BE198EB-B1AA-43C8-B893-A40A80E214E7}" destId="{5F5DE312-D414-4072-8002-28459AC71F6E}" srcOrd="1" destOrd="0" presId="urn:microsoft.com/office/officeart/2018/2/layout/IconVerticalSolidList"/>
    <dgm:cxn modelId="{C7CD8C66-6E7B-4925-9861-1A30BB2C5B0E}" type="presParOf" srcId="{7BE198EB-B1AA-43C8-B893-A40A80E214E7}" destId="{4655A8E5-FED0-4EFE-B131-33A62CC82E3A}" srcOrd="2" destOrd="0" presId="urn:microsoft.com/office/officeart/2018/2/layout/IconVerticalSolidList"/>
    <dgm:cxn modelId="{703CF99A-FF56-4D0B-A2DF-25BB11E0DC62}" type="presParOf" srcId="{7BE198EB-B1AA-43C8-B893-A40A80E214E7}" destId="{4AED05E4-1FBB-44A4-873F-48385F313B60}" srcOrd="3" destOrd="0" presId="urn:microsoft.com/office/officeart/2018/2/layout/IconVerticalSolidList"/>
    <dgm:cxn modelId="{85853BB2-1F37-48C2-97CB-2B581626C2E0}" type="presParOf" srcId="{FEC785B9-3E5F-4D5C-9E31-D9421CEA8373}" destId="{A99D72ED-50ED-401C-AD5B-DC0BCF58C208}" srcOrd="11" destOrd="0" presId="urn:microsoft.com/office/officeart/2018/2/layout/IconVerticalSolidList"/>
    <dgm:cxn modelId="{D988E0F8-F0A7-4B43-B3CE-775900845B16}" type="presParOf" srcId="{FEC785B9-3E5F-4D5C-9E31-D9421CEA8373}" destId="{52894D40-0B49-48D7-A467-D8B3671A3F6C}" srcOrd="12" destOrd="0" presId="urn:microsoft.com/office/officeart/2018/2/layout/IconVerticalSolidList"/>
    <dgm:cxn modelId="{917A45CE-557F-4AFA-BFB7-A7E969092501}" type="presParOf" srcId="{52894D40-0B49-48D7-A467-D8B3671A3F6C}" destId="{864496AB-1DCD-41B4-8C9D-6A152E433F29}" srcOrd="0" destOrd="0" presId="urn:microsoft.com/office/officeart/2018/2/layout/IconVerticalSolidList"/>
    <dgm:cxn modelId="{FE86335F-F5FA-4CC9-B3F3-619A320896D0}" type="presParOf" srcId="{52894D40-0B49-48D7-A467-D8B3671A3F6C}" destId="{B4676B0D-D219-4540-B4BD-431F92920163}" srcOrd="1" destOrd="0" presId="urn:microsoft.com/office/officeart/2018/2/layout/IconVerticalSolidList"/>
    <dgm:cxn modelId="{7935B217-10BC-4995-B8FD-596EBC1ACF83}" type="presParOf" srcId="{52894D40-0B49-48D7-A467-D8B3671A3F6C}" destId="{58586F1F-623F-4FB4-86CC-5126444A0855}" srcOrd="2" destOrd="0" presId="urn:microsoft.com/office/officeart/2018/2/layout/IconVerticalSolidList"/>
    <dgm:cxn modelId="{770B41A9-165F-4F0D-9A85-99948C9D3E90}" type="presParOf" srcId="{52894D40-0B49-48D7-A467-D8B3671A3F6C}" destId="{CE0D7603-E86E-4E90-B0BE-388663940F3F}" srcOrd="3" destOrd="0" presId="urn:microsoft.com/office/officeart/2018/2/layout/IconVerticalSolidList"/>
    <dgm:cxn modelId="{A0B770EB-A65D-4C69-88D3-3F7BCBF64056}" type="presParOf" srcId="{FEC785B9-3E5F-4D5C-9E31-D9421CEA8373}" destId="{817E9FAC-12E9-436E-82B6-222CE900F081}" srcOrd="13" destOrd="0" presId="urn:microsoft.com/office/officeart/2018/2/layout/IconVerticalSolidList"/>
    <dgm:cxn modelId="{88FE5E77-59CA-42CA-86DD-E33850845BD0}" type="presParOf" srcId="{FEC785B9-3E5F-4D5C-9E31-D9421CEA8373}" destId="{17CDC275-40C8-4D20-A7E3-EC5894605200}" srcOrd="14" destOrd="0" presId="urn:microsoft.com/office/officeart/2018/2/layout/IconVerticalSolidList"/>
    <dgm:cxn modelId="{0D0F7673-7ED6-407C-9947-CECC2E9F12A0}" type="presParOf" srcId="{17CDC275-40C8-4D20-A7E3-EC5894605200}" destId="{A813ED69-C20C-42B4-91B8-B8E6081F541A}" srcOrd="0" destOrd="0" presId="urn:microsoft.com/office/officeart/2018/2/layout/IconVerticalSolidList"/>
    <dgm:cxn modelId="{D28549E2-7A68-4F65-BA87-94C18355ECD2}" type="presParOf" srcId="{17CDC275-40C8-4D20-A7E3-EC5894605200}" destId="{C527E3BC-08DD-4E86-899D-DB32D45DE471}" srcOrd="1" destOrd="0" presId="urn:microsoft.com/office/officeart/2018/2/layout/IconVerticalSolidList"/>
    <dgm:cxn modelId="{B90E37FD-FD66-4E6C-95D6-5C5451B2E9A9}" type="presParOf" srcId="{17CDC275-40C8-4D20-A7E3-EC5894605200}" destId="{9987F9B4-EAEB-4512-98F9-DFA0C413A8B7}" srcOrd="2" destOrd="0" presId="urn:microsoft.com/office/officeart/2018/2/layout/IconVerticalSolidList"/>
    <dgm:cxn modelId="{2D4D60F1-E4D4-4B0B-9A29-AA63BCC9D4AC}" type="presParOf" srcId="{17CDC275-40C8-4D20-A7E3-EC5894605200}" destId="{4DC0EF11-0C79-4CFB-950C-2873BA7C9C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4417B7-B26E-49E1-BF2A-27E79D170E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905848C-8AB1-4A45-82DE-2954A8A6B86B}">
      <dgm:prSet/>
      <dgm:spPr/>
      <dgm:t>
        <a:bodyPr/>
        <a:lstStyle/>
        <a:p>
          <a:r>
            <a:rPr lang="en-US"/>
            <a:t>BMI</a:t>
          </a:r>
        </a:p>
      </dgm:t>
    </dgm:pt>
    <dgm:pt modelId="{58173B69-58C4-409A-A53A-09804FAF5D58}" type="parTrans" cxnId="{C4DE9FEB-E215-4A7D-94BC-5A696D395E93}">
      <dgm:prSet/>
      <dgm:spPr/>
      <dgm:t>
        <a:bodyPr/>
        <a:lstStyle/>
        <a:p>
          <a:endParaRPr lang="en-US"/>
        </a:p>
      </dgm:t>
    </dgm:pt>
    <dgm:pt modelId="{6E451413-9DC5-4888-AEF0-455E5D17269B}" type="sibTrans" cxnId="{C4DE9FEB-E215-4A7D-94BC-5A696D395E93}">
      <dgm:prSet/>
      <dgm:spPr/>
      <dgm:t>
        <a:bodyPr/>
        <a:lstStyle/>
        <a:p>
          <a:endParaRPr lang="en-US"/>
        </a:p>
      </dgm:t>
    </dgm:pt>
    <dgm:pt modelId="{6805B25F-DF55-4F1F-8CF1-8209076761D0}">
      <dgm:prSet/>
      <dgm:spPr/>
      <dgm:t>
        <a:bodyPr/>
        <a:lstStyle/>
        <a:p>
          <a:r>
            <a:rPr lang="en-US" dirty="0" err="1"/>
            <a:t>Midja-höft-förhållande</a:t>
          </a:r>
          <a:endParaRPr lang="en-US" dirty="0"/>
        </a:p>
      </dgm:t>
    </dgm:pt>
    <dgm:pt modelId="{AB1E50CF-0577-40D4-99B0-7080DF21EF3D}" type="parTrans" cxnId="{80A774F5-20A7-429A-AB48-D6564057BF1B}">
      <dgm:prSet/>
      <dgm:spPr/>
      <dgm:t>
        <a:bodyPr/>
        <a:lstStyle/>
        <a:p>
          <a:endParaRPr lang="en-US"/>
        </a:p>
      </dgm:t>
    </dgm:pt>
    <dgm:pt modelId="{444F8935-A505-4D54-A4A6-D423B3DA5D20}" type="sibTrans" cxnId="{80A774F5-20A7-429A-AB48-D6564057BF1B}">
      <dgm:prSet/>
      <dgm:spPr/>
      <dgm:t>
        <a:bodyPr/>
        <a:lstStyle/>
        <a:p>
          <a:endParaRPr lang="en-US"/>
        </a:p>
      </dgm:t>
    </dgm:pt>
    <dgm:pt modelId="{E9C0AB98-2D11-4949-A13D-573CD5CBD200}">
      <dgm:prSet/>
      <dgm:spPr/>
      <dgm:t>
        <a:bodyPr/>
        <a:lstStyle/>
        <a:p>
          <a:r>
            <a:rPr lang="en-US" dirty="0" err="1"/>
            <a:t>Kroppsbehåring</a:t>
          </a:r>
          <a:r>
            <a:rPr lang="en-US" dirty="0"/>
            <a:t>, </a:t>
          </a:r>
          <a:r>
            <a:rPr lang="en-US" dirty="0" err="1"/>
            <a:t>manligt</a:t>
          </a:r>
          <a:r>
            <a:rPr lang="en-US" dirty="0"/>
            <a:t> </a:t>
          </a:r>
          <a:r>
            <a:rPr lang="en-US" dirty="0" err="1"/>
            <a:t>håravfall</a:t>
          </a:r>
          <a:r>
            <a:rPr lang="en-US" dirty="0"/>
            <a:t>,</a:t>
          </a:r>
        </a:p>
      </dgm:t>
    </dgm:pt>
    <dgm:pt modelId="{B1246DE8-9852-4D40-BF64-9B25EE33BBD0}" type="parTrans" cxnId="{0D675E66-8F7E-43AE-A9DA-088DD2C136D8}">
      <dgm:prSet/>
      <dgm:spPr/>
      <dgm:t>
        <a:bodyPr/>
        <a:lstStyle/>
        <a:p>
          <a:endParaRPr lang="en-US"/>
        </a:p>
      </dgm:t>
    </dgm:pt>
    <dgm:pt modelId="{4C638A18-F8B6-413F-BF33-31577F985C61}" type="sibTrans" cxnId="{0D675E66-8F7E-43AE-A9DA-088DD2C136D8}">
      <dgm:prSet/>
      <dgm:spPr/>
      <dgm:t>
        <a:bodyPr/>
        <a:lstStyle/>
        <a:p>
          <a:endParaRPr lang="en-US"/>
        </a:p>
      </dgm:t>
    </dgm:pt>
    <dgm:pt modelId="{5E54DE60-5CF1-433E-B18F-94F301BDD54C}">
      <dgm:prSet/>
      <dgm:spPr/>
      <dgm:t>
        <a:bodyPr/>
        <a:lstStyle/>
        <a:p>
          <a:r>
            <a:rPr lang="en-US" dirty="0" err="1"/>
            <a:t>Gynekomasti</a:t>
          </a:r>
          <a:endParaRPr lang="en-US" dirty="0"/>
        </a:p>
      </dgm:t>
    </dgm:pt>
    <dgm:pt modelId="{2AD1DE65-386B-4410-BA96-BF8B2A71968C}" type="parTrans" cxnId="{F71EB548-D27E-44EB-B76B-C8CC20BAAE7E}">
      <dgm:prSet/>
      <dgm:spPr/>
      <dgm:t>
        <a:bodyPr/>
        <a:lstStyle/>
        <a:p>
          <a:endParaRPr lang="en-US"/>
        </a:p>
      </dgm:t>
    </dgm:pt>
    <dgm:pt modelId="{7A4E0828-4D50-4B35-AA1D-646C0F4E44A8}" type="sibTrans" cxnId="{F71EB548-D27E-44EB-B76B-C8CC20BAAE7E}">
      <dgm:prSet/>
      <dgm:spPr/>
      <dgm:t>
        <a:bodyPr/>
        <a:lstStyle/>
        <a:p>
          <a:endParaRPr lang="en-US"/>
        </a:p>
      </dgm:t>
    </dgm:pt>
    <dgm:pt modelId="{5FDA9F8F-5041-4E3B-87AB-B1FE6A6EC032}">
      <dgm:prSet/>
      <dgm:spPr/>
      <dgm:t>
        <a:bodyPr/>
        <a:lstStyle/>
        <a:p>
          <a:r>
            <a:rPr lang="en-US" dirty="0" err="1"/>
            <a:t>Testikelns</a:t>
          </a:r>
          <a:r>
            <a:rPr lang="en-US" dirty="0"/>
            <a:t> </a:t>
          </a:r>
          <a:r>
            <a:rPr lang="en-US" dirty="0" err="1"/>
            <a:t>storlek</a:t>
          </a:r>
          <a:endParaRPr lang="en-US" dirty="0"/>
        </a:p>
      </dgm:t>
    </dgm:pt>
    <dgm:pt modelId="{3386E152-0C7C-455F-A225-D5C993B36F38}" type="parTrans" cxnId="{1E8773BB-2BA8-405A-AB5F-95797512C2A7}">
      <dgm:prSet/>
      <dgm:spPr/>
      <dgm:t>
        <a:bodyPr/>
        <a:lstStyle/>
        <a:p>
          <a:endParaRPr lang="en-US"/>
        </a:p>
      </dgm:t>
    </dgm:pt>
    <dgm:pt modelId="{71EEF6C8-2D41-44AB-9C37-79EB56ADFE1F}" type="sibTrans" cxnId="{1E8773BB-2BA8-405A-AB5F-95797512C2A7}">
      <dgm:prSet/>
      <dgm:spPr/>
      <dgm:t>
        <a:bodyPr/>
        <a:lstStyle/>
        <a:p>
          <a:endParaRPr lang="en-US"/>
        </a:p>
      </dgm:t>
    </dgm:pt>
    <dgm:pt modelId="{71FB72B1-6C1E-487B-876C-8DA2710D729D}">
      <dgm:prSet/>
      <dgm:spPr/>
      <dgm:t>
        <a:bodyPr/>
        <a:lstStyle/>
        <a:p>
          <a:r>
            <a:rPr lang="en-US" dirty="0" err="1"/>
            <a:t>Undersökning</a:t>
          </a:r>
          <a:r>
            <a:rPr lang="en-US" dirty="0"/>
            <a:t> av penis, </a:t>
          </a:r>
          <a:r>
            <a:rPr lang="en-US" dirty="0" err="1"/>
            <a:t>samt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digital </a:t>
          </a:r>
          <a:r>
            <a:rPr lang="en-US" dirty="0" err="1"/>
            <a:t>rektal</a:t>
          </a:r>
          <a:r>
            <a:rPr lang="en-US" dirty="0"/>
            <a:t> </a:t>
          </a:r>
          <a:r>
            <a:rPr lang="en-US" dirty="0" err="1"/>
            <a:t>undersökning</a:t>
          </a:r>
          <a:r>
            <a:rPr lang="en-US" dirty="0"/>
            <a:t> (DRE) av </a:t>
          </a:r>
          <a:r>
            <a:rPr lang="en-US" dirty="0" err="1"/>
            <a:t>prostatan</a:t>
          </a:r>
          <a:endParaRPr lang="en-US" dirty="0"/>
        </a:p>
      </dgm:t>
    </dgm:pt>
    <dgm:pt modelId="{E5769810-8085-4A00-817B-079E5891BF59}" type="parTrans" cxnId="{7A1F1A27-1470-4428-A54F-FD932F5CB364}">
      <dgm:prSet/>
      <dgm:spPr/>
      <dgm:t>
        <a:bodyPr/>
        <a:lstStyle/>
        <a:p>
          <a:endParaRPr lang="en-US"/>
        </a:p>
      </dgm:t>
    </dgm:pt>
    <dgm:pt modelId="{48E9C894-E24A-4495-9B87-023D1D19C0AD}" type="sibTrans" cxnId="{7A1F1A27-1470-4428-A54F-FD932F5CB364}">
      <dgm:prSet/>
      <dgm:spPr/>
      <dgm:t>
        <a:bodyPr/>
        <a:lstStyle/>
        <a:p>
          <a:endParaRPr lang="en-US"/>
        </a:p>
      </dgm:t>
    </dgm:pt>
    <dgm:pt modelId="{AE4B2409-BA37-476A-ADBB-CCB8ECAD3AB7}" type="pres">
      <dgm:prSet presAssocID="{414417B7-B26E-49E1-BF2A-27E79D170EDF}" presName="root" presStyleCnt="0">
        <dgm:presLayoutVars>
          <dgm:dir/>
          <dgm:resizeHandles val="exact"/>
        </dgm:presLayoutVars>
      </dgm:prSet>
      <dgm:spPr/>
    </dgm:pt>
    <dgm:pt modelId="{24F0046D-43FF-4E49-BABF-20004172F6C1}" type="pres">
      <dgm:prSet presAssocID="{7905848C-8AB1-4A45-82DE-2954A8A6B86B}" presName="compNode" presStyleCnt="0"/>
      <dgm:spPr/>
    </dgm:pt>
    <dgm:pt modelId="{A533EB89-BE27-42B9-8651-790C18F01C8F}" type="pres">
      <dgm:prSet presAssocID="{7905848C-8AB1-4A45-82DE-2954A8A6B86B}" presName="bgRect" presStyleLbl="bgShp" presStyleIdx="0" presStyleCnt="6"/>
      <dgm:spPr/>
    </dgm:pt>
    <dgm:pt modelId="{E50CC7D2-1C6A-4EB6-B714-CDC173B95B33}" type="pres">
      <dgm:prSet presAssocID="{7905848C-8AB1-4A45-82DE-2954A8A6B86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E636305-7CEA-4831-8FA7-123DD527532E}" type="pres">
      <dgm:prSet presAssocID="{7905848C-8AB1-4A45-82DE-2954A8A6B86B}" presName="spaceRect" presStyleCnt="0"/>
      <dgm:spPr/>
    </dgm:pt>
    <dgm:pt modelId="{F2B8726C-B7FE-4F94-AC69-834FC5044DB5}" type="pres">
      <dgm:prSet presAssocID="{7905848C-8AB1-4A45-82DE-2954A8A6B86B}" presName="parTx" presStyleLbl="revTx" presStyleIdx="0" presStyleCnt="6">
        <dgm:presLayoutVars>
          <dgm:chMax val="0"/>
          <dgm:chPref val="0"/>
        </dgm:presLayoutVars>
      </dgm:prSet>
      <dgm:spPr/>
    </dgm:pt>
    <dgm:pt modelId="{6AA5E1E3-19ED-4186-95FE-9DAC2F8CA23E}" type="pres">
      <dgm:prSet presAssocID="{6E451413-9DC5-4888-AEF0-455E5D17269B}" presName="sibTrans" presStyleCnt="0"/>
      <dgm:spPr/>
    </dgm:pt>
    <dgm:pt modelId="{A365AB4F-B600-40F8-8C6E-AD25F4AB1671}" type="pres">
      <dgm:prSet presAssocID="{6805B25F-DF55-4F1F-8CF1-8209076761D0}" presName="compNode" presStyleCnt="0"/>
      <dgm:spPr/>
    </dgm:pt>
    <dgm:pt modelId="{49383870-C522-4793-AD17-E28D79331C90}" type="pres">
      <dgm:prSet presAssocID="{6805B25F-DF55-4F1F-8CF1-8209076761D0}" presName="bgRect" presStyleLbl="bgShp" presStyleIdx="1" presStyleCnt="6"/>
      <dgm:spPr/>
    </dgm:pt>
    <dgm:pt modelId="{367EE0B7-3DCC-4361-BD7F-DB5570AE2B22}" type="pres">
      <dgm:prSet presAssocID="{6805B25F-DF55-4F1F-8CF1-8209076761D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F7FB91B-7D19-40A2-B68F-92CF375FB0B5}" type="pres">
      <dgm:prSet presAssocID="{6805B25F-DF55-4F1F-8CF1-8209076761D0}" presName="spaceRect" presStyleCnt="0"/>
      <dgm:spPr/>
    </dgm:pt>
    <dgm:pt modelId="{466C1D45-A21E-4930-9E7D-B9C13D46FD9B}" type="pres">
      <dgm:prSet presAssocID="{6805B25F-DF55-4F1F-8CF1-8209076761D0}" presName="parTx" presStyleLbl="revTx" presStyleIdx="1" presStyleCnt="6">
        <dgm:presLayoutVars>
          <dgm:chMax val="0"/>
          <dgm:chPref val="0"/>
        </dgm:presLayoutVars>
      </dgm:prSet>
      <dgm:spPr/>
    </dgm:pt>
    <dgm:pt modelId="{FED74F92-AB63-4D3C-B63F-A3773DFC3790}" type="pres">
      <dgm:prSet presAssocID="{444F8935-A505-4D54-A4A6-D423B3DA5D20}" presName="sibTrans" presStyleCnt="0"/>
      <dgm:spPr/>
    </dgm:pt>
    <dgm:pt modelId="{87295C8B-25E1-4CEB-BF9C-5267DFF897E2}" type="pres">
      <dgm:prSet presAssocID="{E9C0AB98-2D11-4949-A13D-573CD5CBD200}" presName="compNode" presStyleCnt="0"/>
      <dgm:spPr/>
    </dgm:pt>
    <dgm:pt modelId="{AEA9140D-3A4A-4B82-AD60-45D93A09B7FE}" type="pres">
      <dgm:prSet presAssocID="{E9C0AB98-2D11-4949-A13D-573CD5CBD200}" presName="bgRect" presStyleLbl="bgShp" presStyleIdx="2" presStyleCnt="6"/>
      <dgm:spPr/>
    </dgm:pt>
    <dgm:pt modelId="{7556C6BF-6B11-454C-950F-8FC4E717E961}" type="pres">
      <dgm:prSet presAssocID="{E9C0AB98-2D11-4949-A13D-573CD5CBD20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b"/>
        </a:ext>
      </dgm:extLst>
    </dgm:pt>
    <dgm:pt modelId="{4552E68A-689C-4558-90F4-E92B3B893627}" type="pres">
      <dgm:prSet presAssocID="{E9C0AB98-2D11-4949-A13D-573CD5CBD200}" presName="spaceRect" presStyleCnt="0"/>
      <dgm:spPr/>
    </dgm:pt>
    <dgm:pt modelId="{74E5510A-66BF-41D6-AE58-CA118DA4938A}" type="pres">
      <dgm:prSet presAssocID="{E9C0AB98-2D11-4949-A13D-573CD5CBD200}" presName="parTx" presStyleLbl="revTx" presStyleIdx="2" presStyleCnt="6">
        <dgm:presLayoutVars>
          <dgm:chMax val="0"/>
          <dgm:chPref val="0"/>
        </dgm:presLayoutVars>
      </dgm:prSet>
      <dgm:spPr/>
    </dgm:pt>
    <dgm:pt modelId="{81D44F75-30AA-45E0-AFEB-E69A40FEBDB2}" type="pres">
      <dgm:prSet presAssocID="{4C638A18-F8B6-413F-BF33-31577F985C61}" presName="sibTrans" presStyleCnt="0"/>
      <dgm:spPr/>
    </dgm:pt>
    <dgm:pt modelId="{2E3B18A2-8D8E-4C3B-A5B5-AB5170A77925}" type="pres">
      <dgm:prSet presAssocID="{5E54DE60-5CF1-433E-B18F-94F301BDD54C}" presName="compNode" presStyleCnt="0"/>
      <dgm:spPr/>
    </dgm:pt>
    <dgm:pt modelId="{B837B7F6-1BD8-4322-AEF8-EB0EC4810FFB}" type="pres">
      <dgm:prSet presAssocID="{5E54DE60-5CF1-433E-B18F-94F301BDD54C}" presName="bgRect" presStyleLbl="bgShp" presStyleIdx="3" presStyleCnt="6"/>
      <dgm:spPr/>
    </dgm:pt>
    <dgm:pt modelId="{94C11CF1-9F51-4D5A-814A-A1722BB6E89E}" type="pres">
      <dgm:prSet presAssocID="{5E54DE60-5CF1-433E-B18F-94F301BDD54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0973EBCD-D262-4CD6-9B43-E8E95DABD093}" type="pres">
      <dgm:prSet presAssocID="{5E54DE60-5CF1-433E-B18F-94F301BDD54C}" presName="spaceRect" presStyleCnt="0"/>
      <dgm:spPr/>
    </dgm:pt>
    <dgm:pt modelId="{3D53B8EC-A68A-4A71-85A2-E7CA3088301F}" type="pres">
      <dgm:prSet presAssocID="{5E54DE60-5CF1-433E-B18F-94F301BDD54C}" presName="parTx" presStyleLbl="revTx" presStyleIdx="3" presStyleCnt="6">
        <dgm:presLayoutVars>
          <dgm:chMax val="0"/>
          <dgm:chPref val="0"/>
        </dgm:presLayoutVars>
      </dgm:prSet>
      <dgm:spPr/>
    </dgm:pt>
    <dgm:pt modelId="{7C9E2834-B82A-4E70-B28A-2E7E63F5AD70}" type="pres">
      <dgm:prSet presAssocID="{7A4E0828-4D50-4B35-AA1D-646C0F4E44A8}" presName="sibTrans" presStyleCnt="0"/>
      <dgm:spPr/>
    </dgm:pt>
    <dgm:pt modelId="{90F941CE-67EB-4F59-87CF-258B95C4CBA1}" type="pres">
      <dgm:prSet presAssocID="{5FDA9F8F-5041-4E3B-87AB-B1FE6A6EC032}" presName="compNode" presStyleCnt="0"/>
      <dgm:spPr/>
    </dgm:pt>
    <dgm:pt modelId="{40AB0125-C026-4E16-B8F4-45BB1823F9E6}" type="pres">
      <dgm:prSet presAssocID="{5FDA9F8F-5041-4E3B-87AB-B1FE6A6EC032}" presName="bgRect" presStyleLbl="bgShp" presStyleIdx="4" presStyleCnt="6"/>
      <dgm:spPr/>
    </dgm:pt>
    <dgm:pt modelId="{BBB88D98-41E0-49A9-AF11-D5996E24F82B}" type="pres">
      <dgm:prSet presAssocID="{5FDA9F8F-5041-4E3B-87AB-B1FE6A6EC03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3D4C162C-F911-40DE-9AC8-4BEECAAA1EA3}" type="pres">
      <dgm:prSet presAssocID="{5FDA9F8F-5041-4E3B-87AB-B1FE6A6EC032}" presName="spaceRect" presStyleCnt="0"/>
      <dgm:spPr/>
    </dgm:pt>
    <dgm:pt modelId="{030CF53D-B82C-4F23-92FE-4BEBA2D01BA7}" type="pres">
      <dgm:prSet presAssocID="{5FDA9F8F-5041-4E3B-87AB-B1FE6A6EC032}" presName="parTx" presStyleLbl="revTx" presStyleIdx="4" presStyleCnt="6">
        <dgm:presLayoutVars>
          <dgm:chMax val="0"/>
          <dgm:chPref val="0"/>
        </dgm:presLayoutVars>
      </dgm:prSet>
      <dgm:spPr/>
    </dgm:pt>
    <dgm:pt modelId="{9CE0E604-E147-4331-AB73-628B16D86770}" type="pres">
      <dgm:prSet presAssocID="{71EEF6C8-2D41-44AB-9C37-79EB56ADFE1F}" presName="sibTrans" presStyleCnt="0"/>
      <dgm:spPr/>
    </dgm:pt>
    <dgm:pt modelId="{C14BFA7D-BC6E-4B01-A5B6-2E1EAF5FF211}" type="pres">
      <dgm:prSet presAssocID="{71FB72B1-6C1E-487B-876C-8DA2710D729D}" presName="compNode" presStyleCnt="0"/>
      <dgm:spPr/>
    </dgm:pt>
    <dgm:pt modelId="{2E1E5B91-83E2-46DB-9FFB-2AF8CF6C18EE}" type="pres">
      <dgm:prSet presAssocID="{71FB72B1-6C1E-487B-876C-8DA2710D729D}" presName="bgRect" presStyleLbl="bgShp" presStyleIdx="5" presStyleCnt="6"/>
      <dgm:spPr/>
    </dgm:pt>
    <dgm:pt modelId="{F226746D-84F9-4A50-8040-FFE49C14D97E}" type="pres">
      <dgm:prSet presAssocID="{71FB72B1-6C1E-487B-876C-8DA2710D729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3E52511-D50E-41A1-A583-83F435C63895}" type="pres">
      <dgm:prSet presAssocID="{71FB72B1-6C1E-487B-876C-8DA2710D729D}" presName="spaceRect" presStyleCnt="0"/>
      <dgm:spPr/>
    </dgm:pt>
    <dgm:pt modelId="{2E63DA26-5D88-4425-AFE3-02BBD27F2EA7}" type="pres">
      <dgm:prSet presAssocID="{71FB72B1-6C1E-487B-876C-8DA2710D729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2131C04-66C3-4565-8941-B5C2B1F5EA33}" type="presOf" srcId="{5FDA9F8F-5041-4E3B-87AB-B1FE6A6EC032}" destId="{030CF53D-B82C-4F23-92FE-4BEBA2D01BA7}" srcOrd="0" destOrd="0" presId="urn:microsoft.com/office/officeart/2018/2/layout/IconVerticalSolidList"/>
    <dgm:cxn modelId="{4762B811-477D-4C85-97D1-D009FA690F96}" type="presOf" srcId="{6805B25F-DF55-4F1F-8CF1-8209076761D0}" destId="{466C1D45-A21E-4930-9E7D-B9C13D46FD9B}" srcOrd="0" destOrd="0" presId="urn:microsoft.com/office/officeart/2018/2/layout/IconVerticalSolidList"/>
    <dgm:cxn modelId="{7A1F1A27-1470-4428-A54F-FD932F5CB364}" srcId="{414417B7-B26E-49E1-BF2A-27E79D170EDF}" destId="{71FB72B1-6C1E-487B-876C-8DA2710D729D}" srcOrd="5" destOrd="0" parTransId="{E5769810-8085-4A00-817B-079E5891BF59}" sibTransId="{48E9C894-E24A-4495-9B87-023D1D19C0AD}"/>
    <dgm:cxn modelId="{36367A2D-4055-45A3-BF58-E3EB9676F8AD}" type="presOf" srcId="{71FB72B1-6C1E-487B-876C-8DA2710D729D}" destId="{2E63DA26-5D88-4425-AFE3-02BBD27F2EA7}" srcOrd="0" destOrd="0" presId="urn:microsoft.com/office/officeart/2018/2/layout/IconVerticalSolidList"/>
    <dgm:cxn modelId="{DEFF8933-D9DE-4415-822F-74E7CB21F0EB}" type="presOf" srcId="{E9C0AB98-2D11-4949-A13D-573CD5CBD200}" destId="{74E5510A-66BF-41D6-AE58-CA118DA4938A}" srcOrd="0" destOrd="0" presId="urn:microsoft.com/office/officeart/2018/2/layout/IconVerticalSolidList"/>
    <dgm:cxn modelId="{444B6A5C-5C4A-48F6-8697-959B21A90385}" type="presOf" srcId="{414417B7-B26E-49E1-BF2A-27E79D170EDF}" destId="{AE4B2409-BA37-476A-ADBB-CCB8ECAD3AB7}" srcOrd="0" destOrd="0" presId="urn:microsoft.com/office/officeart/2018/2/layout/IconVerticalSolidList"/>
    <dgm:cxn modelId="{0D675E66-8F7E-43AE-A9DA-088DD2C136D8}" srcId="{414417B7-B26E-49E1-BF2A-27E79D170EDF}" destId="{E9C0AB98-2D11-4949-A13D-573CD5CBD200}" srcOrd="2" destOrd="0" parTransId="{B1246DE8-9852-4D40-BF64-9B25EE33BBD0}" sibTransId="{4C638A18-F8B6-413F-BF33-31577F985C61}"/>
    <dgm:cxn modelId="{F71EB548-D27E-44EB-B76B-C8CC20BAAE7E}" srcId="{414417B7-B26E-49E1-BF2A-27E79D170EDF}" destId="{5E54DE60-5CF1-433E-B18F-94F301BDD54C}" srcOrd="3" destOrd="0" parTransId="{2AD1DE65-386B-4410-BA96-BF8B2A71968C}" sibTransId="{7A4E0828-4D50-4B35-AA1D-646C0F4E44A8}"/>
    <dgm:cxn modelId="{ECFADA8B-5928-4302-B15D-7394C123EAAF}" type="presOf" srcId="{7905848C-8AB1-4A45-82DE-2954A8A6B86B}" destId="{F2B8726C-B7FE-4F94-AC69-834FC5044DB5}" srcOrd="0" destOrd="0" presId="urn:microsoft.com/office/officeart/2018/2/layout/IconVerticalSolidList"/>
    <dgm:cxn modelId="{1E8773BB-2BA8-405A-AB5F-95797512C2A7}" srcId="{414417B7-B26E-49E1-BF2A-27E79D170EDF}" destId="{5FDA9F8F-5041-4E3B-87AB-B1FE6A6EC032}" srcOrd="4" destOrd="0" parTransId="{3386E152-0C7C-455F-A225-D5C993B36F38}" sibTransId="{71EEF6C8-2D41-44AB-9C37-79EB56ADFE1F}"/>
    <dgm:cxn modelId="{C4DE9FEB-E215-4A7D-94BC-5A696D395E93}" srcId="{414417B7-B26E-49E1-BF2A-27E79D170EDF}" destId="{7905848C-8AB1-4A45-82DE-2954A8A6B86B}" srcOrd="0" destOrd="0" parTransId="{58173B69-58C4-409A-A53A-09804FAF5D58}" sibTransId="{6E451413-9DC5-4888-AEF0-455E5D17269B}"/>
    <dgm:cxn modelId="{0BA01FEE-CFEF-44DA-9EFC-CCAE8A51FDCB}" type="presOf" srcId="{5E54DE60-5CF1-433E-B18F-94F301BDD54C}" destId="{3D53B8EC-A68A-4A71-85A2-E7CA3088301F}" srcOrd="0" destOrd="0" presId="urn:microsoft.com/office/officeart/2018/2/layout/IconVerticalSolidList"/>
    <dgm:cxn modelId="{80A774F5-20A7-429A-AB48-D6564057BF1B}" srcId="{414417B7-B26E-49E1-BF2A-27E79D170EDF}" destId="{6805B25F-DF55-4F1F-8CF1-8209076761D0}" srcOrd="1" destOrd="0" parTransId="{AB1E50CF-0577-40D4-99B0-7080DF21EF3D}" sibTransId="{444F8935-A505-4D54-A4A6-D423B3DA5D20}"/>
    <dgm:cxn modelId="{A82E6100-3112-480E-BC9C-BC02FFA7A05E}" type="presParOf" srcId="{AE4B2409-BA37-476A-ADBB-CCB8ECAD3AB7}" destId="{24F0046D-43FF-4E49-BABF-20004172F6C1}" srcOrd="0" destOrd="0" presId="urn:microsoft.com/office/officeart/2018/2/layout/IconVerticalSolidList"/>
    <dgm:cxn modelId="{6244B89B-6ABE-44A3-96C8-9980F0664BA0}" type="presParOf" srcId="{24F0046D-43FF-4E49-BABF-20004172F6C1}" destId="{A533EB89-BE27-42B9-8651-790C18F01C8F}" srcOrd="0" destOrd="0" presId="urn:microsoft.com/office/officeart/2018/2/layout/IconVerticalSolidList"/>
    <dgm:cxn modelId="{F999E38E-1A38-4203-88CD-0DE2DCEBB1AC}" type="presParOf" srcId="{24F0046D-43FF-4E49-BABF-20004172F6C1}" destId="{E50CC7D2-1C6A-4EB6-B714-CDC173B95B33}" srcOrd="1" destOrd="0" presId="urn:microsoft.com/office/officeart/2018/2/layout/IconVerticalSolidList"/>
    <dgm:cxn modelId="{01B93F7D-179E-4465-B8DA-5AFD881455CE}" type="presParOf" srcId="{24F0046D-43FF-4E49-BABF-20004172F6C1}" destId="{9E636305-7CEA-4831-8FA7-123DD527532E}" srcOrd="2" destOrd="0" presId="urn:microsoft.com/office/officeart/2018/2/layout/IconVerticalSolidList"/>
    <dgm:cxn modelId="{E583D800-576F-41A4-9ED6-1556A07CDFFB}" type="presParOf" srcId="{24F0046D-43FF-4E49-BABF-20004172F6C1}" destId="{F2B8726C-B7FE-4F94-AC69-834FC5044DB5}" srcOrd="3" destOrd="0" presId="urn:microsoft.com/office/officeart/2018/2/layout/IconVerticalSolidList"/>
    <dgm:cxn modelId="{D933CB46-75C3-4079-9A54-2C93F5E0641E}" type="presParOf" srcId="{AE4B2409-BA37-476A-ADBB-CCB8ECAD3AB7}" destId="{6AA5E1E3-19ED-4186-95FE-9DAC2F8CA23E}" srcOrd="1" destOrd="0" presId="urn:microsoft.com/office/officeart/2018/2/layout/IconVerticalSolidList"/>
    <dgm:cxn modelId="{F4E0AA6F-B04D-4626-AB23-A5D45B4859A4}" type="presParOf" srcId="{AE4B2409-BA37-476A-ADBB-CCB8ECAD3AB7}" destId="{A365AB4F-B600-40F8-8C6E-AD25F4AB1671}" srcOrd="2" destOrd="0" presId="urn:microsoft.com/office/officeart/2018/2/layout/IconVerticalSolidList"/>
    <dgm:cxn modelId="{AB239201-DBE6-49C5-A597-232D4CC077B6}" type="presParOf" srcId="{A365AB4F-B600-40F8-8C6E-AD25F4AB1671}" destId="{49383870-C522-4793-AD17-E28D79331C90}" srcOrd="0" destOrd="0" presId="urn:microsoft.com/office/officeart/2018/2/layout/IconVerticalSolidList"/>
    <dgm:cxn modelId="{DFE5BAC2-840C-4115-A867-CA8AD668D937}" type="presParOf" srcId="{A365AB4F-B600-40F8-8C6E-AD25F4AB1671}" destId="{367EE0B7-3DCC-4361-BD7F-DB5570AE2B22}" srcOrd="1" destOrd="0" presId="urn:microsoft.com/office/officeart/2018/2/layout/IconVerticalSolidList"/>
    <dgm:cxn modelId="{8F67CCD3-8F98-4FF4-9523-56BE303A2BD3}" type="presParOf" srcId="{A365AB4F-B600-40F8-8C6E-AD25F4AB1671}" destId="{9F7FB91B-7D19-40A2-B68F-92CF375FB0B5}" srcOrd="2" destOrd="0" presId="urn:microsoft.com/office/officeart/2018/2/layout/IconVerticalSolidList"/>
    <dgm:cxn modelId="{A50735F7-08BE-462A-AD17-864D29D65C91}" type="presParOf" srcId="{A365AB4F-B600-40F8-8C6E-AD25F4AB1671}" destId="{466C1D45-A21E-4930-9E7D-B9C13D46FD9B}" srcOrd="3" destOrd="0" presId="urn:microsoft.com/office/officeart/2018/2/layout/IconVerticalSolidList"/>
    <dgm:cxn modelId="{276E9687-EA6F-4CBE-B338-522FF73B3317}" type="presParOf" srcId="{AE4B2409-BA37-476A-ADBB-CCB8ECAD3AB7}" destId="{FED74F92-AB63-4D3C-B63F-A3773DFC3790}" srcOrd="3" destOrd="0" presId="urn:microsoft.com/office/officeart/2018/2/layout/IconVerticalSolidList"/>
    <dgm:cxn modelId="{E2B62706-42DF-4BC6-BFF1-A13D9A3AD847}" type="presParOf" srcId="{AE4B2409-BA37-476A-ADBB-CCB8ECAD3AB7}" destId="{87295C8B-25E1-4CEB-BF9C-5267DFF897E2}" srcOrd="4" destOrd="0" presId="urn:microsoft.com/office/officeart/2018/2/layout/IconVerticalSolidList"/>
    <dgm:cxn modelId="{5D92FD81-F777-49D7-8BF4-F3BF80603325}" type="presParOf" srcId="{87295C8B-25E1-4CEB-BF9C-5267DFF897E2}" destId="{AEA9140D-3A4A-4B82-AD60-45D93A09B7FE}" srcOrd="0" destOrd="0" presId="urn:microsoft.com/office/officeart/2018/2/layout/IconVerticalSolidList"/>
    <dgm:cxn modelId="{2034BEB6-191C-4893-9549-55D702758857}" type="presParOf" srcId="{87295C8B-25E1-4CEB-BF9C-5267DFF897E2}" destId="{7556C6BF-6B11-454C-950F-8FC4E717E961}" srcOrd="1" destOrd="0" presId="urn:microsoft.com/office/officeart/2018/2/layout/IconVerticalSolidList"/>
    <dgm:cxn modelId="{4E4C6F48-292E-4524-8766-6C05AF3D9A8A}" type="presParOf" srcId="{87295C8B-25E1-4CEB-BF9C-5267DFF897E2}" destId="{4552E68A-689C-4558-90F4-E92B3B893627}" srcOrd="2" destOrd="0" presId="urn:microsoft.com/office/officeart/2018/2/layout/IconVerticalSolidList"/>
    <dgm:cxn modelId="{842EBEF2-C4C8-4061-8E0E-87123A35673F}" type="presParOf" srcId="{87295C8B-25E1-4CEB-BF9C-5267DFF897E2}" destId="{74E5510A-66BF-41D6-AE58-CA118DA4938A}" srcOrd="3" destOrd="0" presId="urn:microsoft.com/office/officeart/2018/2/layout/IconVerticalSolidList"/>
    <dgm:cxn modelId="{4C255E46-FF52-4CA3-BB5D-965527D0FDA0}" type="presParOf" srcId="{AE4B2409-BA37-476A-ADBB-CCB8ECAD3AB7}" destId="{81D44F75-30AA-45E0-AFEB-E69A40FEBDB2}" srcOrd="5" destOrd="0" presId="urn:microsoft.com/office/officeart/2018/2/layout/IconVerticalSolidList"/>
    <dgm:cxn modelId="{878AACD5-C469-4BD0-AFF8-AFD979F81AAC}" type="presParOf" srcId="{AE4B2409-BA37-476A-ADBB-CCB8ECAD3AB7}" destId="{2E3B18A2-8D8E-4C3B-A5B5-AB5170A77925}" srcOrd="6" destOrd="0" presId="urn:microsoft.com/office/officeart/2018/2/layout/IconVerticalSolidList"/>
    <dgm:cxn modelId="{DD88809F-844B-4171-93F5-C19086615C7F}" type="presParOf" srcId="{2E3B18A2-8D8E-4C3B-A5B5-AB5170A77925}" destId="{B837B7F6-1BD8-4322-AEF8-EB0EC4810FFB}" srcOrd="0" destOrd="0" presId="urn:microsoft.com/office/officeart/2018/2/layout/IconVerticalSolidList"/>
    <dgm:cxn modelId="{4A3C1840-1E62-4216-ADA4-A0BED2F0E412}" type="presParOf" srcId="{2E3B18A2-8D8E-4C3B-A5B5-AB5170A77925}" destId="{94C11CF1-9F51-4D5A-814A-A1722BB6E89E}" srcOrd="1" destOrd="0" presId="urn:microsoft.com/office/officeart/2018/2/layout/IconVerticalSolidList"/>
    <dgm:cxn modelId="{A287835D-4515-4A0C-8090-EA708479E689}" type="presParOf" srcId="{2E3B18A2-8D8E-4C3B-A5B5-AB5170A77925}" destId="{0973EBCD-D262-4CD6-9B43-E8E95DABD093}" srcOrd="2" destOrd="0" presId="urn:microsoft.com/office/officeart/2018/2/layout/IconVerticalSolidList"/>
    <dgm:cxn modelId="{969A8953-E37E-4F1F-9676-4791CC21D8F6}" type="presParOf" srcId="{2E3B18A2-8D8E-4C3B-A5B5-AB5170A77925}" destId="{3D53B8EC-A68A-4A71-85A2-E7CA3088301F}" srcOrd="3" destOrd="0" presId="urn:microsoft.com/office/officeart/2018/2/layout/IconVerticalSolidList"/>
    <dgm:cxn modelId="{D1E02465-87D8-4F92-8324-C2BBF24CC72D}" type="presParOf" srcId="{AE4B2409-BA37-476A-ADBB-CCB8ECAD3AB7}" destId="{7C9E2834-B82A-4E70-B28A-2E7E63F5AD70}" srcOrd="7" destOrd="0" presId="urn:microsoft.com/office/officeart/2018/2/layout/IconVerticalSolidList"/>
    <dgm:cxn modelId="{D95ECDCA-0B56-4905-A1C8-5053CD5A3E45}" type="presParOf" srcId="{AE4B2409-BA37-476A-ADBB-CCB8ECAD3AB7}" destId="{90F941CE-67EB-4F59-87CF-258B95C4CBA1}" srcOrd="8" destOrd="0" presId="urn:microsoft.com/office/officeart/2018/2/layout/IconVerticalSolidList"/>
    <dgm:cxn modelId="{6BD9188A-E973-40B5-8C35-AAD65087C7DB}" type="presParOf" srcId="{90F941CE-67EB-4F59-87CF-258B95C4CBA1}" destId="{40AB0125-C026-4E16-B8F4-45BB1823F9E6}" srcOrd="0" destOrd="0" presId="urn:microsoft.com/office/officeart/2018/2/layout/IconVerticalSolidList"/>
    <dgm:cxn modelId="{2A354AB2-4162-4897-8685-4690760BC6B3}" type="presParOf" srcId="{90F941CE-67EB-4F59-87CF-258B95C4CBA1}" destId="{BBB88D98-41E0-49A9-AF11-D5996E24F82B}" srcOrd="1" destOrd="0" presId="urn:microsoft.com/office/officeart/2018/2/layout/IconVerticalSolidList"/>
    <dgm:cxn modelId="{BA29449B-B7EF-4550-A269-D2A0505D4C25}" type="presParOf" srcId="{90F941CE-67EB-4F59-87CF-258B95C4CBA1}" destId="{3D4C162C-F911-40DE-9AC8-4BEECAAA1EA3}" srcOrd="2" destOrd="0" presId="urn:microsoft.com/office/officeart/2018/2/layout/IconVerticalSolidList"/>
    <dgm:cxn modelId="{C361911F-BFD2-4A43-AB7C-4686322A2D80}" type="presParOf" srcId="{90F941CE-67EB-4F59-87CF-258B95C4CBA1}" destId="{030CF53D-B82C-4F23-92FE-4BEBA2D01BA7}" srcOrd="3" destOrd="0" presId="urn:microsoft.com/office/officeart/2018/2/layout/IconVerticalSolidList"/>
    <dgm:cxn modelId="{EFF2D8BD-194D-4F7C-9F5B-F08D679604F7}" type="presParOf" srcId="{AE4B2409-BA37-476A-ADBB-CCB8ECAD3AB7}" destId="{9CE0E604-E147-4331-AB73-628B16D86770}" srcOrd="9" destOrd="0" presId="urn:microsoft.com/office/officeart/2018/2/layout/IconVerticalSolidList"/>
    <dgm:cxn modelId="{9426D098-EF7E-468E-8112-FE2AED88111C}" type="presParOf" srcId="{AE4B2409-BA37-476A-ADBB-CCB8ECAD3AB7}" destId="{C14BFA7D-BC6E-4B01-A5B6-2E1EAF5FF211}" srcOrd="10" destOrd="0" presId="urn:microsoft.com/office/officeart/2018/2/layout/IconVerticalSolidList"/>
    <dgm:cxn modelId="{8264A2EB-20B9-4950-A58F-E9145E7DC181}" type="presParOf" srcId="{C14BFA7D-BC6E-4B01-A5B6-2E1EAF5FF211}" destId="{2E1E5B91-83E2-46DB-9FFB-2AF8CF6C18EE}" srcOrd="0" destOrd="0" presId="urn:microsoft.com/office/officeart/2018/2/layout/IconVerticalSolidList"/>
    <dgm:cxn modelId="{E2B2C781-9AD3-49E3-AA78-1B8A91D30260}" type="presParOf" srcId="{C14BFA7D-BC6E-4B01-A5B6-2E1EAF5FF211}" destId="{F226746D-84F9-4A50-8040-FFE49C14D97E}" srcOrd="1" destOrd="0" presId="urn:microsoft.com/office/officeart/2018/2/layout/IconVerticalSolidList"/>
    <dgm:cxn modelId="{D053A6F2-51B7-4B64-AD9F-4CAD99FBB66B}" type="presParOf" srcId="{C14BFA7D-BC6E-4B01-A5B6-2E1EAF5FF211}" destId="{A3E52511-D50E-41A1-A583-83F435C63895}" srcOrd="2" destOrd="0" presId="urn:microsoft.com/office/officeart/2018/2/layout/IconVerticalSolidList"/>
    <dgm:cxn modelId="{2241BE41-C7EA-4957-A301-8798D27FFE9D}" type="presParOf" srcId="{C14BFA7D-BC6E-4B01-A5B6-2E1EAF5FF211}" destId="{2E63DA26-5D88-4425-AFE3-02BBD27F2E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6E012C-402C-4669-9E5B-D8D66C26167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B03781E-0C7B-4651-8C6E-2333A6AED893}">
      <dgm:prSet/>
      <dgm:spPr/>
      <dgm:t>
        <a:bodyPr/>
        <a:lstStyle/>
        <a:p>
          <a:r>
            <a:rPr lang="en-GB" dirty="0" err="1"/>
            <a:t>Testosteron</a:t>
          </a:r>
          <a:r>
            <a:rPr lang="en-GB" dirty="0"/>
            <a:t>, </a:t>
          </a:r>
          <a:r>
            <a:rPr lang="en-GB" dirty="0" err="1"/>
            <a:t>två</a:t>
          </a:r>
          <a:r>
            <a:rPr lang="en-GB" dirty="0"/>
            <a:t> </a:t>
          </a:r>
          <a:r>
            <a:rPr lang="en-GB" dirty="0" err="1"/>
            <a:t>ggr</a:t>
          </a:r>
          <a:r>
            <a:rPr lang="en-GB" dirty="0"/>
            <a:t>!</a:t>
          </a:r>
          <a:endParaRPr lang="en-US" dirty="0"/>
        </a:p>
      </dgm:t>
    </dgm:pt>
    <dgm:pt modelId="{22A69CDE-6B0F-4B58-A0B3-A233BA579523}" type="parTrans" cxnId="{53E49CED-7E82-4431-999D-C5073127157F}">
      <dgm:prSet/>
      <dgm:spPr/>
      <dgm:t>
        <a:bodyPr/>
        <a:lstStyle/>
        <a:p>
          <a:endParaRPr lang="en-US"/>
        </a:p>
      </dgm:t>
    </dgm:pt>
    <dgm:pt modelId="{305F48E1-065C-422D-92C3-7F797231BB54}" type="sibTrans" cxnId="{53E49CED-7E82-4431-999D-C5073127157F}">
      <dgm:prSet/>
      <dgm:spPr/>
      <dgm:t>
        <a:bodyPr/>
        <a:lstStyle/>
        <a:p>
          <a:endParaRPr lang="en-US"/>
        </a:p>
      </dgm:t>
    </dgm:pt>
    <dgm:pt modelId="{8E096AA1-421E-409E-850B-D8836EA0C849}">
      <dgm:prSet/>
      <dgm:spPr/>
      <dgm:t>
        <a:bodyPr/>
        <a:lstStyle/>
        <a:p>
          <a:r>
            <a:rPr lang="en-GB"/>
            <a:t>LH, FSH</a:t>
          </a:r>
          <a:endParaRPr lang="en-US"/>
        </a:p>
      </dgm:t>
    </dgm:pt>
    <dgm:pt modelId="{BCBC7203-F35E-4851-B12A-A8B29461A836}" type="parTrans" cxnId="{0220C2A1-E8E8-456A-AE4C-DDFE565B37C5}">
      <dgm:prSet/>
      <dgm:spPr/>
      <dgm:t>
        <a:bodyPr/>
        <a:lstStyle/>
        <a:p>
          <a:endParaRPr lang="en-US"/>
        </a:p>
      </dgm:t>
    </dgm:pt>
    <dgm:pt modelId="{BF0A28AA-7EBE-42DF-A8C7-078911E642FF}" type="sibTrans" cxnId="{0220C2A1-E8E8-456A-AE4C-DDFE565B37C5}">
      <dgm:prSet/>
      <dgm:spPr/>
      <dgm:t>
        <a:bodyPr/>
        <a:lstStyle/>
        <a:p>
          <a:endParaRPr lang="en-US"/>
        </a:p>
      </dgm:t>
    </dgm:pt>
    <dgm:pt modelId="{F159447B-1C0F-47F6-97E2-371E90D83203}">
      <dgm:prSet/>
      <dgm:spPr/>
      <dgm:t>
        <a:bodyPr/>
        <a:lstStyle/>
        <a:p>
          <a:r>
            <a:rPr lang="en-GB"/>
            <a:t>Prolactin</a:t>
          </a:r>
          <a:endParaRPr lang="en-US"/>
        </a:p>
      </dgm:t>
    </dgm:pt>
    <dgm:pt modelId="{A8B5AFA5-B9A2-4E6B-81FC-EDCF91979E05}" type="parTrans" cxnId="{B4710836-6016-48DC-9E6E-24080F0E9C88}">
      <dgm:prSet/>
      <dgm:spPr/>
      <dgm:t>
        <a:bodyPr/>
        <a:lstStyle/>
        <a:p>
          <a:endParaRPr lang="en-US"/>
        </a:p>
      </dgm:t>
    </dgm:pt>
    <dgm:pt modelId="{B431058C-8DAE-4CBE-A78C-721E197A28DA}" type="sibTrans" cxnId="{B4710836-6016-48DC-9E6E-24080F0E9C88}">
      <dgm:prSet/>
      <dgm:spPr/>
      <dgm:t>
        <a:bodyPr/>
        <a:lstStyle/>
        <a:p>
          <a:endParaRPr lang="en-US"/>
        </a:p>
      </dgm:t>
    </dgm:pt>
    <dgm:pt modelId="{77842350-C375-4869-B18D-B0E0166F27E6}">
      <dgm:prSet/>
      <dgm:spPr/>
      <dgm:t>
        <a:bodyPr/>
        <a:lstStyle/>
        <a:p>
          <a:r>
            <a:rPr lang="en-GB" dirty="0" err="1"/>
            <a:t>Blodstatus</a:t>
          </a:r>
          <a:r>
            <a:rPr lang="en-GB" dirty="0"/>
            <a:t> </a:t>
          </a:r>
          <a:endParaRPr lang="en-US" dirty="0"/>
        </a:p>
      </dgm:t>
    </dgm:pt>
    <dgm:pt modelId="{30FB39F3-45B3-4FD3-8674-9F2B7FDB04F4}" type="parTrans" cxnId="{A1C5D58B-FD2D-4FB3-8254-E476EEF891EF}">
      <dgm:prSet/>
      <dgm:spPr/>
      <dgm:t>
        <a:bodyPr/>
        <a:lstStyle/>
        <a:p>
          <a:endParaRPr lang="en-US"/>
        </a:p>
      </dgm:t>
    </dgm:pt>
    <dgm:pt modelId="{E94A0C98-5B40-4DE2-8446-E324B19F54E3}" type="sibTrans" cxnId="{A1C5D58B-FD2D-4FB3-8254-E476EEF891EF}">
      <dgm:prSet/>
      <dgm:spPr/>
      <dgm:t>
        <a:bodyPr/>
        <a:lstStyle/>
        <a:p>
          <a:endParaRPr lang="en-US"/>
        </a:p>
      </dgm:t>
    </dgm:pt>
    <dgm:pt modelId="{D62961B0-D3A6-4232-9B58-E8447986C664}">
      <dgm:prSet/>
      <dgm:spPr/>
      <dgm:t>
        <a:bodyPr/>
        <a:lstStyle/>
        <a:p>
          <a:r>
            <a:rPr lang="en-GB"/>
            <a:t>PSA</a:t>
          </a:r>
          <a:endParaRPr lang="en-US"/>
        </a:p>
      </dgm:t>
    </dgm:pt>
    <dgm:pt modelId="{DCE42898-E539-479C-A8BE-7C53A46A9023}" type="parTrans" cxnId="{702AA575-C0DC-4B7F-ACD5-1E20F811D546}">
      <dgm:prSet/>
      <dgm:spPr/>
      <dgm:t>
        <a:bodyPr/>
        <a:lstStyle/>
        <a:p>
          <a:endParaRPr lang="en-US"/>
        </a:p>
      </dgm:t>
    </dgm:pt>
    <dgm:pt modelId="{A328B55A-BC8C-4DFC-9C2F-31B116CD7DDF}" type="sibTrans" cxnId="{702AA575-C0DC-4B7F-ACD5-1E20F811D546}">
      <dgm:prSet/>
      <dgm:spPr/>
      <dgm:t>
        <a:bodyPr/>
        <a:lstStyle/>
        <a:p>
          <a:endParaRPr lang="en-US"/>
        </a:p>
      </dgm:t>
    </dgm:pt>
    <dgm:pt modelId="{7DC4EFB5-507D-4AE3-B7F1-0A1386CBCB0A}">
      <dgm:prSet/>
      <dgm:spPr/>
      <dgm:t>
        <a:bodyPr/>
        <a:lstStyle/>
        <a:p>
          <a:r>
            <a:rPr lang="en-GB"/>
            <a:t>SHBG</a:t>
          </a:r>
          <a:endParaRPr lang="en-US"/>
        </a:p>
      </dgm:t>
    </dgm:pt>
    <dgm:pt modelId="{0ED03122-DE5B-4CD8-AF2A-7835B9A4B377}" type="parTrans" cxnId="{8920905F-98FD-40BB-BFD6-E1A6626E573E}">
      <dgm:prSet/>
      <dgm:spPr/>
      <dgm:t>
        <a:bodyPr/>
        <a:lstStyle/>
        <a:p>
          <a:endParaRPr lang="en-US"/>
        </a:p>
      </dgm:t>
    </dgm:pt>
    <dgm:pt modelId="{2026AD9D-8CF3-4CF0-9606-865EEAB7E643}" type="sibTrans" cxnId="{8920905F-98FD-40BB-BFD6-E1A6626E573E}">
      <dgm:prSet/>
      <dgm:spPr/>
      <dgm:t>
        <a:bodyPr/>
        <a:lstStyle/>
        <a:p>
          <a:endParaRPr lang="en-US"/>
        </a:p>
      </dgm:t>
    </dgm:pt>
    <dgm:pt modelId="{ACE5F8A5-E1E9-4553-8329-3F2EEFBF949D}">
      <dgm:prSet/>
      <dgm:spPr/>
      <dgm:t>
        <a:bodyPr/>
        <a:lstStyle/>
        <a:p>
          <a:r>
            <a:rPr lang="en-GB"/>
            <a:t>? Vit D, TSH T4</a:t>
          </a:r>
          <a:endParaRPr lang="en-US"/>
        </a:p>
      </dgm:t>
    </dgm:pt>
    <dgm:pt modelId="{E9890FF6-8DA0-445A-A9F8-B6DCE9BDA824}" type="parTrans" cxnId="{C84FE152-F6AF-4451-8192-43FC6BC96FFA}">
      <dgm:prSet/>
      <dgm:spPr/>
      <dgm:t>
        <a:bodyPr/>
        <a:lstStyle/>
        <a:p>
          <a:endParaRPr lang="en-US"/>
        </a:p>
      </dgm:t>
    </dgm:pt>
    <dgm:pt modelId="{A54C8705-9DE7-4F63-85FC-EB47E15C82C0}" type="sibTrans" cxnId="{C84FE152-F6AF-4451-8192-43FC6BC96FFA}">
      <dgm:prSet/>
      <dgm:spPr/>
      <dgm:t>
        <a:bodyPr/>
        <a:lstStyle/>
        <a:p>
          <a:endParaRPr lang="en-US"/>
        </a:p>
      </dgm:t>
    </dgm:pt>
    <dgm:pt modelId="{1D36B716-539F-4D06-8834-13B93A8AF111}" type="pres">
      <dgm:prSet presAssocID="{906E012C-402C-4669-9E5B-D8D66C261675}" presName="root" presStyleCnt="0">
        <dgm:presLayoutVars>
          <dgm:dir/>
          <dgm:resizeHandles val="exact"/>
        </dgm:presLayoutVars>
      </dgm:prSet>
      <dgm:spPr/>
    </dgm:pt>
    <dgm:pt modelId="{FF3B1E07-AA8F-4051-A7D7-5B7317277E9A}" type="pres">
      <dgm:prSet presAssocID="{4B03781E-0C7B-4651-8C6E-2333A6AED893}" presName="compNode" presStyleCnt="0"/>
      <dgm:spPr/>
    </dgm:pt>
    <dgm:pt modelId="{65AA6870-6859-4D76-A5C0-49F45609FEB2}" type="pres">
      <dgm:prSet presAssocID="{4B03781E-0C7B-4651-8C6E-2333A6AED893}" presName="bgRect" presStyleLbl="bgShp" presStyleIdx="0" presStyleCnt="7"/>
      <dgm:spPr/>
    </dgm:pt>
    <dgm:pt modelId="{51D88192-ADAB-4523-AE4F-EE5F6641F482}" type="pres">
      <dgm:prSet presAssocID="{4B03781E-0C7B-4651-8C6E-2333A6AED89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61B66172-7252-44A5-A3A2-256207ECE033}" type="pres">
      <dgm:prSet presAssocID="{4B03781E-0C7B-4651-8C6E-2333A6AED893}" presName="spaceRect" presStyleCnt="0"/>
      <dgm:spPr/>
    </dgm:pt>
    <dgm:pt modelId="{CBB69750-E825-4565-AD5E-29BC023A1CA7}" type="pres">
      <dgm:prSet presAssocID="{4B03781E-0C7B-4651-8C6E-2333A6AED893}" presName="parTx" presStyleLbl="revTx" presStyleIdx="0" presStyleCnt="7">
        <dgm:presLayoutVars>
          <dgm:chMax val="0"/>
          <dgm:chPref val="0"/>
        </dgm:presLayoutVars>
      </dgm:prSet>
      <dgm:spPr/>
    </dgm:pt>
    <dgm:pt modelId="{AC993D26-B8B4-45F8-A6A6-EEA5776490C4}" type="pres">
      <dgm:prSet presAssocID="{305F48E1-065C-422D-92C3-7F797231BB54}" presName="sibTrans" presStyleCnt="0"/>
      <dgm:spPr/>
    </dgm:pt>
    <dgm:pt modelId="{9FD65E79-DBA8-48D0-9C7C-8971B6311418}" type="pres">
      <dgm:prSet presAssocID="{8E096AA1-421E-409E-850B-D8836EA0C849}" presName="compNode" presStyleCnt="0"/>
      <dgm:spPr/>
    </dgm:pt>
    <dgm:pt modelId="{64A91EBF-F627-409A-AD47-6F3545324C1A}" type="pres">
      <dgm:prSet presAssocID="{8E096AA1-421E-409E-850B-D8836EA0C849}" presName="bgRect" presStyleLbl="bgShp" presStyleIdx="1" presStyleCnt="7"/>
      <dgm:spPr/>
    </dgm:pt>
    <dgm:pt modelId="{EBF37E0F-6B3D-4EE7-A400-3BB75692C04B}" type="pres">
      <dgm:prSet presAssocID="{8E096AA1-421E-409E-850B-D8836EA0C84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45F6A71-9BF5-450C-8EB8-AB03C41D3D5C}" type="pres">
      <dgm:prSet presAssocID="{8E096AA1-421E-409E-850B-D8836EA0C849}" presName="spaceRect" presStyleCnt="0"/>
      <dgm:spPr/>
    </dgm:pt>
    <dgm:pt modelId="{789BAEB9-8793-4A0F-BA3E-8AC25277D614}" type="pres">
      <dgm:prSet presAssocID="{8E096AA1-421E-409E-850B-D8836EA0C849}" presName="parTx" presStyleLbl="revTx" presStyleIdx="1" presStyleCnt="7">
        <dgm:presLayoutVars>
          <dgm:chMax val="0"/>
          <dgm:chPref val="0"/>
        </dgm:presLayoutVars>
      </dgm:prSet>
      <dgm:spPr/>
    </dgm:pt>
    <dgm:pt modelId="{5E9C2244-8D58-47A2-AD02-39063C3B7A10}" type="pres">
      <dgm:prSet presAssocID="{BF0A28AA-7EBE-42DF-A8C7-078911E642FF}" presName="sibTrans" presStyleCnt="0"/>
      <dgm:spPr/>
    </dgm:pt>
    <dgm:pt modelId="{75794039-92C6-42C6-83F8-FDEAE6A2D340}" type="pres">
      <dgm:prSet presAssocID="{F159447B-1C0F-47F6-97E2-371E90D83203}" presName="compNode" presStyleCnt="0"/>
      <dgm:spPr/>
    </dgm:pt>
    <dgm:pt modelId="{889B18D1-68D8-4FD5-A32B-FC03ED2343BE}" type="pres">
      <dgm:prSet presAssocID="{F159447B-1C0F-47F6-97E2-371E90D83203}" presName="bgRect" presStyleLbl="bgShp" presStyleIdx="2" presStyleCnt="7"/>
      <dgm:spPr/>
    </dgm:pt>
    <dgm:pt modelId="{D768D937-3946-490D-9F9F-1AECC025F8DC}" type="pres">
      <dgm:prSet presAssocID="{F159447B-1C0F-47F6-97E2-371E90D8320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CE387890-7097-4C60-B620-1B2DBAE98E5C}" type="pres">
      <dgm:prSet presAssocID="{F159447B-1C0F-47F6-97E2-371E90D83203}" presName="spaceRect" presStyleCnt="0"/>
      <dgm:spPr/>
    </dgm:pt>
    <dgm:pt modelId="{AE601A56-4DFF-4285-96BA-E17C21ECDD85}" type="pres">
      <dgm:prSet presAssocID="{F159447B-1C0F-47F6-97E2-371E90D83203}" presName="parTx" presStyleLbl="revTx" presStyleIdx="2" presStyleCnt="7">
        <dgm:presLayoutVars>
          <dgm:chMax val="0"/>
          <dgm:chPref val="0"/>
        </dgm:presLayoutVars>
      </dgm:prSet>
      <dgm:spPr/>
    </dgm:pt>
    <dgm:pt modelId="{23C85794-C011-466B-9E8D-63CBAA0CE5EF}" type="pres">
      <dgm:prSet presAssocID="{B431058C-8DAE-4CBE-A78C-721E197A28DA}" presName="sibTrans" presStyleCnt="0"/>
      <dgm:spPr/>
    </dgm:pt>
    <dgm:pt modelId="{AAACD7D6-788A-4BD5-B7C3-D96744D59CD8}" type="pres">
      <dgm:prSet presAssocID="{77842350-C375-4869-B18D-B0E0166F27E6}" presName="compNode" presStyleCnt="0"/>
      <dgm:spPr/>
    </dgm:pt>
    <dgm:pt modelId="{F268939B-52F3-43DA-A324-192F49811354}" type="pres">
      <dgm:prSet presAssocID="{77842350-C375-4869-B18D-B0E0166F27E6}" presName="bgRect" presStyleLbl="bgShp" presStyleIdx="3" presStyleCnt="7"/>
      <dgm:spPr/>
    </dgm:pt>
    <dgm:pt modelId="{0179DB6C-E26E-44E6-A8BE-B8C995A536B0}" type="pres">
      <dgm:prSet presAssocID="{77842350-C375-4869-B18D-B0E0166F27E6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1D66FD48-BAFA-4122-B975-CDBB868FF2CC}" type="pres">
      <dgm:prSet presAssocID="{77842350-C375-4869-B18D-B0E0166F27E6}" presName="spaceRect" presStyleCnt="0"/>
      <dgm:spPr/>
    </dgm:pt>
    <dgm:pt modelId="{528369B9-3329-4E5E-B9B0-BFF18AFE889E}" type="pres">
      <dgm:prSet presAssocID="{77842350-C375-4869-B18D-B0E0166F27E6}" presName="parTx" presStyleLbl="revTx" presStyleIdx="3" presStyleCnt="7">
        <dgm:presLayoutVars>
          <dgm:chMax val="0"/>
          <dgm:chPref val="0"/>
        </dgm:presLayoutVars>
      </dgm:prSet>
      <dgm:spPr/>
    </dgm:pt>
    <dgm:pt modelId="{680B8CD0-8829-48DE-BC79-37A13279AF4E}" type="pres">
      <dgm:prSet presAssocID="{E94A0C98-5B40-4DE2-8446-E324B19F54E3}" presName="sibTrans" presStyleCnt="0"/>
      <dgm:spPr/>
    </dgm:pt>
    <dgm:pt modelId="{557982FF-9130-40F9-9109-7EB6FDE04F51}" type="pres">
      <dgm:prSet presAssocID="{D62961B0-D3A6-4232-9B58-E8447986C664}" presName="compNode" presStyleCnt="0"/>
      <dgm:spPr/>
    </dgm:pt>
    <dgm:pt modelId="{F2DACDF9-1D12-43C8-9A0D-D4F3182F6D72}" type="pres">
      <dgm:prSet presAssocID="{D62961B0-D3A6-4232-9B58-E8447986C664}" presName="bgRect" presStyleLbl="bgShp" presStyleIdx="4" presStyleCnt="7"/>
      <dgm:spPr/>
    </dgm:pt>
    <dgm:pt modelId="{335B5FFE-7A69-49B7-BD6C-3B31D21FAC4B}" type="pres">
      <dgm:prSet presAssocID="{D62961B0-D3A6-4232-9B58-E8447986C66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F7C91D1-EB6B-4781-BB74-6C9BEB3504B1}" type="pres">
      <dgm:prSet presAssocID="{D62961B0-D3A6-4232-9B58-E8447986C664}" presName="spaceRect" presStyleCnt="0"/>
      <dgm:spPr/>
    </dgm:pt>
    <dgm:pt modelId="{080163E9-7DDD-401D-A4CA-3E818A9B388D}" type="pres">
      <dgm:prSet presAssocID="{D62961B0-D3A6-4232-9B58-E8447986C664}" presName="parTx" presStyleLbl="revTx" presStyleIdx="4" presStyleCnt="7">
        <dgm:presLayoutVars>
          <dgm:chMax val="0"/>
          <dgm:chPref val="0"/>
        </dgm:presLayoutVars>
      </dgm:prSet>
      <dgm:spPr/>
    </dgm:pt>
    <dgm:pt modelId="{1239F7AC-8F6F-4F12-B759-158C1A24C978}" type="pres">
      <dgm:prSet presAssocID="{A328B55A-BC8C-4DFC-9C2F-31B116CD7DDF}" presName="sibTrans" presStyleCnt="0"/>
      <dgm:spPr/>
    </dgm:pt>
    <dgm:pt modelId="{A7764F42-8D75-4FAF-8042-BA2AC088A7DA}" type="pres">
      <dgm:prSet presAssocID="{7DC4EFB5-507D-4AE3-B7F1-0A1386CBCB0A}" presName="compNode" presStyleCnt="0"/>
      <dgm:spPr/>
    </dgm:pt>
    <dgm:pt modelId="{3E3B9725-5385-41DD-A313-50480741DB12}" type="pres">
      <dgm:prSet presAssocID="{7DC4EFB5-507D-4AE3-B7F1-0A1386CBCB0A}" presName="bgRect" presStyleLbl="bgShp" presStyleIdx="5" presStyleCnt="7"/>
      <dgm:spPr/>
    </dgm:pt>
    <dgm:pt modelId="{CE5D7A5A-C634-4EB8-A8D3-A9331D0CD0F0}" type="pres">
      <dgm:prSet presAssocID="{7DC4EFB5-507D-4AE3-B7F1-0A1386CBCB0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63D8003E-0587-4A1E-8A22-6AE14A8E4415}" type="pres">
      <dgm:prSet presAssocID="{7DC4EFB5-507D-4AE3-B7F1-0A1386CBCB0A}" presName="spaceRect" presStyleCnt="0"/>
      <dgm:spPr/>
    </dgm:pt>
    <dgm:pt modelId="{FF9C0A0D-246A-402F-B09C-330ABBE5297E}" type="pres">
      <dgm:prSet presAssocID="{7DC4EFB5-507D-4AE3-B7F1-0A1386CBCB0A}" presName="parTx" presStyleLbl="revTx" presStyleIdx="5" presStyleCnt="7">
        <dgm:presLayoutVars>
          <dgm:chMax val="0"/>
          <dgm:chPref val="0"/>
        </dgm:presLayoutVars>
      </dgm:prSet>
      <dgm:spPr/>
    </dgm:pt>
    <dgm:pt modelId="{70F59016-C540-4651-AB76-DAF91C9D6813}" type="pres">
      <dgm:prSet presAssocID="{2026AD9D-8CF3-4CF0-9606-865EEAB7E643}" presName="sibTrans" presStyleCnt="0"/>
      <dgm:spPr/>
    </dgm:pt>
    <dgm:pt modelId="{56BDAB29-F9DF-46E6-AE21-3C9BB4677F88}" type="pres">
      <dgm:prSet presAssocID="{ACE5F8A5-E1E9-4553-8329-3F2EEFBF949D}" presName="compNode" presStyleCnt="0"/>
      <dgm:spPr/>
    </dgm:pt>
    <dgm:pt modelId="{D3BF3F47-2B9A-4DBA-940D-264E95284428}" type="pres">
      <dgm:prSet presAssocID="{ACE5F8A5-E1E9-4553-8329-3F2EEFBF949D}" presName="bgRect" presStyleLbl="bgShp" presStyleIdx="6" presStyleCnt="7"/>
      <dgm:spPr/>
    </dgm:pt>
    <dgm:pt modelId="{FA4ACAA6-D504-46B6-9169-7772F87EC1F9}" type="pres">
      <dgm:prSet presAssocID="{ACE5F8A5-E1E9-4553-8329-3F2EEFBF949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15DDD2C-0964-45B2-849F-4B5255F6B5B1}" type="pres">
      <dgm:prSet presAssocID="{ACE5F8A5-E1E9-4553-8329-3F2EEFBF949D}" presName="spaceRect" presStyleCnt="0"/>
      <dgm:spPr/>
    </dgm:pt>
    <dgm:pt modelId="{3D3D4219-0EA2-4F35-9CC9-96A8DD6CD429}" type="pres">
      <dgm:prSet presAssocID="{ACE5F8A5-E1E9-4553-8329-3F2EEFBF949D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07682512-9E56-4FAE-A7AE-C425CE95A31C}" type="presOf" srcId="{7DC4EFB5-507D-4AE3-B7F1-0A1386CBCB0A}" destId="{FF9C0A0D-246A-402F-B09C-330ABBE5297E}" srcOrd="0" destOrd="0" presId="urn:microsoft.com/office/officeart/2018/2/layout/IconVerticalSolidList"/>
    <dgm:cxn modelId="{199A8733-5A0D-47C1-A193-6286DED605D3}" type="presOf" srcId="{4B03781E-0C7B-4651-8C6E-2333A6AED893}" destId="{CBB69750-E825-4565-AD5E-29BC023A1CA7}" srcOrd="0" destOrd="0" presId="urn:microsoft.com/office/officeart/2018/2/layout/IconVerticalSolidList"/>
    <dgm:cxn modelId="{B4710836-6016-48DC-9E6E-24080F0E9C88}" srcId="{906E012C-402C-4669-9E5B-D8D66C261675}" destId="{F159447B-1C0F-47F6-97E2-371E90D83203}" srcOrd="2" destOrd="0" parTransId="{A8B5AFA5-B9A2-4E6B-81FC-EDCF91979E05}" sibTransId="{B431058C-8DAE-4CBE-A78C-721E197A28DA}"/>
    <dgm:cxn modelId="{8920905F-98FD-40BB-BFD6-E1A6626E573E}" srcId="{906E012C-402C-4669-9E5B-D8D66C261675}" destId="{7DC4EFB5-507D-4AE3-B7F1-0A1386CBCB0A}" srcOrd="5" destOrd="0" parTransId="{0ED03122-DE5B-4CD8-AF2A-7835B9A4B377}" sibTransId="{2026AD9D-8CF3-4CF0-9606-865EEAB7E643}"/>
    <dgm:cxn modelId="{FABC4E63-6803-4D41-B444-987087FDF8DF}" type="presOf" srcId="{8E096AA1-421E-409E-850B-D8836EA0C849}" destId="{789BAEB9-8793-4A0F-BA3E-8AC25277D614}" srcOrd="0" destOrd="0" presId="urn:microsoft.com/office/officeart/2018/2/layout/IconVerticalSolidList"/>
    <dgm:cxn modelId="{6970AA51-CA07-4B36-BB15-3AF0A009A71C}" type="presOf" srcId="{906E012C-402C-4669-9E5B-D8D66C261675}" destId="{1D36B716-539F-4D06-8834-13B93A8AF111}" srcOrd="0" destOrd="0" presId="urn:microsoft.com/office/officeart/2018/2/layout/IconVerticalSolidList"/>
    <dgm:cxn modelId="{C84FE152-F6AF-4451-8192-43FC6BC96FFA}" srcId="{906E012C-402C-4669-9E5B-D8D66C261675}" destId="{ACE5F8A5-E1E9-4553-8329-3F2EEFBF949D}" srcOrd="6" destOrd="0" parTransId="{E9890FF6-8DA0-445A-A9F8-B6DCE9BDA824}" sibTransId="{A54C8705-9DE7-4F63-85FC-EB47E15C82C0}"/>
    <dgm:cxn modelId="{702AA575-C0DC-4B7F-ACD5-1E20F811D546}" srcId="{906E012C-402C-4669-9E5B-D8D66C261675}" destId="{D62961B0-D3A6-4232-9B58-E8447986C664}" srcOrd="4" destOrd="0" parTransId="{DCE42898-E539-479C-A8BE-7C53A46A9023}" sibTransId="{A328B55A-BC8C-4DFC-9C2F-31B116CD7DDF}"/>
    <dgm:cxn modelId="{ABB2487D-254D-4187-A829-AE572D2673C0}" type="presOf" srcId="{D62961B0-D3A6-4232-9B58-E8447986C664}" destId="{080163E9-7DDD-401D-A4CA-3E818A9B388D}" srcOrd="0" destOrd="0" presId="urn:microsoft.com/office/officeart/2018/2/layout/IconVerticalSolidList"/>
    <dgm:cxn modelId="{A1C5D58B-FD2D-4FB3-8254-E476EEF891EF}" srcId="{906E012C-402C-4669-9E5B-D8D66C261675}" destId="{77842350-C375-4869-B18D-B0E0166F27E6}" srcOrd="3" destOrd="0" parTransId="{30FB39F3-45B3-4FD3-8674-9F2B7FDB04F4}" sibTransId="{E94A0C98-5B40-4DE2-8446-E324B19F54E3}"/>
    <dgm:cxn modelId="{79EFA39B-9288-4A58-BF0D-7FF1A8070723}" type="presOf" srcId="{F159447B-1C0F-47F6-97E2-371E90D83203}" destId="{AE601A56-4DFF-4285-96BA-E17C21ECDD85}" srcOrd="0" destOrd="0" presId="urn:microsoft.com/office/officeart/2018/2/layout/IconVerticalSolidList"/>
    <dgm:cxn modelId="{0220C2A1-E8E8-456A-AE4C-DDFE565B37C5}" srcId="{906E012C-402C-4669-9E5B-D8D66C261675}" destId="{8E096AA1-421E-409E-850B-D8836EA0C849}" srcOrd="1" destOrd="0" parTransId="{BCBC7203-F35E-4851-B12A-A8B29461A836}" sibTransId="{BF0A28AA-7EBE-42DF-A8C7-078911E642FF}"/>
    <dgm:cxn modelId="{C2FD91E6-8EA2-4055-9E16-FD04D194719B}" type="presOf" srcId="{ACE5F8A5-E1E9-4553-8329-3F2EEFBF949D}" destId="{3D3D4219-0EA2-4F35-9CC9-96A8DD6CD429}" srcOrd="0" destOrd="0" presId="urn:microsoft.com/office/officeart/2018/2/layout/IconVerticalSolidList"/>
    <dgm:cxn modelId="{FB2591ED-0F28-4279-A79B-A3A7A3F922C1}" type="presOf" srcId="{77842350-C375-4869-B18D-B0E0166F27E6}" destId="{528369B9-3329-4E5E-B9B0-BFF18AFE889E}" srcOrd="0" destOrd="0" presId="urn:microsoft.com/office/officeart/2018/2/layout/IconVerticalSolidList"/>
    <dgm:cxn modelId="{53E49CED-7E82-4431-999D-C5073127157F}" srcId="{906E012C-402C-4669-9E5B-D8D66C261675}" destId="{4B03781E-0C7B-4651-8C6E-2333A6AED893}" srcOrd="0" destOrd="0" parTransId="{22A69CDE-6B0F-4B58-A0B3-A233BA579523}" sibTransId="{305F48E1-065C-422D-92C3-7F797231BB54}"/>
    <dgm:cxn modelId="{A22B0454-CB18-447E-B24A-EFDB058F71F9}" type="presParOf" srcId="{1D36B716-539F-4D06-8834-13B93A8AF111}" destId="{FF3B1E07-AA8F-4051-A7D7-5B7317277E9A}" srcOrd="0" destOrd="0" presId="urn:microsoft.com/office/officeart/2018/2/layout/IconVerticalSolidList"/>
    <dgm:cxn modelId="{38D0FC3C-8EF3-403D-9CAF-98654FDD9834}" type="presParOf" srcId="{FF3B1E07-AA8F-4051-A7D7-5B7317277E9A}" destId="{65AA6870-6859-4D76-A5C0-49F45609FEB2}" srcOrd="0" destOrd="0" presId="urn:microsoft.com/office/officeart/2018/2/layout/IconVerticalSolidList"/>
    <dgm:cxn modelId="{192B40C6-204B-41C1-9A5F-79E98421293C}" type="presParOf" srcId="{FF3B1E07-AA8F-4051-A7D7-5B7317277E9A}" destId="{51D88192-ADAB-4523-AE4F-EE5F6641F482}" srcOrd="1" destOrd="0" presId="urn:microsoft.com/office/officeart/2018/2/layout/IconVerticalSolidList"/>
    <dgm:cxn modelId="{722930C8-E53E-4F31-A9CA-440DAC58E860}" type="presParOf" srcId="{FF3B1E07-AA8F-4051-A7D7-5B7317277E9A}" destId="{61B66172-7252-44A5-A3A2-256207ECE033}" srcOrd="2" destOrd="0" presId="urn:microsoft.com/office/officeart/2018/2/layout/IconVerticalSolidList"/>
    <dgm:cxn modelId="{E5269157-E082-4CF3-8AAD-411A7B0EDEEF}" type="presParOf" srcId="{FF3B1E07-AA8F-4051-A7D7-5B7317277E9A}" destId="{CBB69750-E825-4565-AD5E-29BC023A1CA7}" srcOrd="3" destOrd="0" presId="urn:microsoft.com/office/officeart/2018/2/layout/IconVerticalSolidList"/>
    <dgm:cxn modelId="{496DA0D6-B719-4CE3-BCD5-EDDC50BB77FF}" type="presParOf" srcId="{1D36B716-539F-4D06-8834-13B93A8AF111}" destId="{AC993D26-B8B4-45F8-A6A6-EEA5776490C4}" srcOrd="1" destOrd="0" presId="urn:microsoft.com/office/officeart/2018/2/layout/IconVerticalSolidList"/>
    <dgm:cxn modelId="{B35571E6-00E6-4A24-98FF-89E56BA40FDA}" type="presParOf" srcId="{1D36B716-539F-4D06-8834-13B93A8AF111}" destId="{9FD65E79-DBA8-48D0-9C7C-8971B6311418}" srcOrd="2" destOrd="0" presId="urn:microsoft.com/office/officeart/2018/2/layout/IconVerticalSolidList"/>
    <dgm:cxn modelId="{9B13C0C7-4BF0-4C1D-B96E-B2E603E6F100}" type="presParOf" srcId="{9FD65E79-DBA8-48D0-9C7C-8971B6311418}" destId="{64A91EBF-F627-409A-AD47-6F3545324C1A}" srcOrd="0" destOrd="0" presId="urn:microsoft.com/office/officeart/2018/2/layout/IconVerticalSolidList"/>
    <dgm:cxn modelId="{D7069558-EA18-4A43-AD38-80AE6CA9CF00}" type="presParOf" srcId="{9FD65E79-DBA8-48D0-9C7C-8971B6311418}" destId="{EBF37E0F-6B3D-4EE7-A400-3BB75692C04B}" srcOrd="1" destOrd="0" presId="urn:microsoft.com/office/officeart/2018/2/layout/IconVerticalSolidList"/>
    <dgm:cxn modelId="{16A4DC1F-D1A8-41E6-9A02-AC9A7554DABD}" type="presParOf" srcId="{9FD65E79-DBA8-48D0-9C7C-8971B6311418}" destId="{A45F6A71-9BF5-450C-8EB8-AB03C41D3D5C}" srcOrd="2" destOrd="0" presId="urn:microsoft.com/office/officeart/2018/2/layout/IconVerticalSolidList"/>
    <dgm:cxn modelId="{B2CECB48-D342-45FE-A860-F20ED915C87A}" type="presParOf" srcId="{9FD65E79-DBA8-48D0-9C7C-8971B6311418}" destId="{789BAEB9-8793-4A0F-BA3E-8AC25277D614}" srcOrd="3" destOrd="0" presId="urn:microsoft.com/office/officeart/2018/2/layout/IconVerticalSolidList"/>
    <dgm:cxn modelId="{4984DA07-58BF-4CBF-BD76-9494F2D1D836}" type="presParOf" srcId="{1D36B716-539F-4D06-8834-13B93A8AF111}" destId="{5E9C2244-8D58-47A2-AD02-39063C3B7A10}" srcOrd="3" destOrd="0" presId="urn:microsoft.com/office/officeart/2018/2/layout/IconVerticalSolidList"/>
    <dgm:cxn modelId="{E104B1CF-52C2-4C94-8A59-83B35F0F32D1}" type="presParOf" srcId="{1D36B716-539F-4D06-8834-13B93A8AF111}" destId="{75794039-92C6-42C6-83F8-FDEAE6A2D340}" srcOrd="4" destOrd="0" presId="urn:microsoft.com/office/officeart/2018/2/layout/IconVerticalSolidList"/>
    <dgm:cxn modelId="{0449A066-9810-4591-BC5A-7EC3FC5382FB}" type="presParOf" srcId="{75794039-92C6-42C6-83F8-FDEAE6A2D340}" destId="{889B18D1-68D8-4FD5-A32B-FC03ED2343BE}" srcOrd="0" destOrd="0" presId="urn:microsoft.com/office/officeart/2018/2/layout/IconVerticalSolidList"/>
    <dgm:cxn modelId="{DF47F399-17D6-4F52-B11B-0096DCBF877B}" type="presParOf" srcId="{75794039-92C6-42C6-83F8-FDEAE6A2D340}" destId="{D768D937-3946-490D-9F9F-1AECC025F8DC}" srcOrd="1" destOrd="0" presId="urn:microsoft.com/office/officeart/2018/2/layout/IconVerticalSolidList"/>
    <dgm:cxn modelId="{57335362-C63C-407C-96D9-C5F412C75045}" type="presParOf" srcId="{75794039-92C6-42C6-83F8-FDEAE6A2D340}" destId="{CE387890-7097-4C60-B620-1B2DBAE98E5C}" srcOrd="2" destOrd="0" presId="urn:microsoft.com/office/officeart/2018/2/layout/IconVerticalSolidList"/>
    <dgm:cxn modelId="{BB6775FF-986F-4E8F-AA83-C23960B57380}" type="presParOf" srcId="{75794039-92C6-42C6-83F8-FDEAE6A2D340}" destId="{AE601A56-4DFF-4285-96BA-E17C21ECDD85}" srcOrd="3" destOrd="0" presId="urn:microsoft.com/office/officeart/2018/2/layout/IconVerticalSolidList"/>
    <dgm:cxn modelId="{84412840-0A96-4CDA-9AC8-F848E918C1AA}" type="presParOf" srcId="{1D36B716-539F-4D06-8834-13B93A8AF111}" destId="{23C85794-C011-466B-9E8D-63CBAA0CE5EF}" srcOrd="5" destOrd="0" presId="urn:microsoft.com/office/officeart/2018/2/layout/IconVerticalSolidList"/>
    <dgm:cxn modelId="{ED9AF81B-C6D0-43C7-B6AC-312026892F17}" type="presParOf" srcId="{1D36B716-539F-4D06-8834-13B93A8AF111}" destId="{AAACD7D6-788A-4BD5-B7C3-D96744D59CD8}" srcOrd="6" destOrd="0" presId="urn:microsoft.com/office/officeart/2018/2/layout/IconVerticalSolidList"/>
    <dgm:cxn modelId="{2EB62CE3-A5E5-4358-B20D-A782A852FB16}" type="presParOf" srcId="{AAACD7D6-788A-4BD5-B7C3-D96744D59CD8}" destId="{F268939B-52F3-43DA-A324-192F49811354}" srcOrd="0" destOrd="0" presId="urn:microsoft.com/office/officeart/2018/2/layout/IconVerticalSolidList"/>
    <dgm:cxn modelId="{5C1D2D8D-0DB9-4562-A0CF-A99DA4A98E8A}" type="presParOf" srcId="{AAACD7D6-788A-4BD5-B7C3-D96744D59CD8}" destId="{0179DB6C-E26E-44E6-A8BE-B8C995A536B0}" srcOrd="1" destOrd="0" presId="urn:microsoft.com/office/officeart/2018/2/layout/IconVerticalSolidList"/>
    <dgm:cxn modelId="{30C15FEC-41BE-4130-A3C9-4A7CC69F8C1A}" type="presParOf" srcId="{AAACD7D6-788A-4BD5-B7C3-D96744D59CD8}" destId="{1D66FD48-BAFA-4122-B975-CDBB868FF2CC}" srcOrd="2" destOrd="0" presId="urn:microsoft.com/office/officeart/2018/2/layout/IconVerticalSolidList"/>
    <dgm:cxn modelId="{5062D244-3BDC-4ECE-A33A-A535AA7E9B7D}" type="presParOf" srcId="{AAACD7D6-788A-4BD5-B7C3-D96744D59CD8}" destId="{528369B9-3329-4E5E-B9B0-BFF18AFE889E}" srcOrd="3" destOrd="0" presId="urn:microsoft.com/office/officeart/2018/2/layout/IconVerticalSolidList"/>
    <dgm:cxn modelId="{2183F330-C142-4A6D-85EE-7FE5D9D81CB6}" type="presParOf" srcId="{1D36B716-539F-4D06-8834-13B93A8AF111}" destId="{680B8CD0-8829-48DE-BC79-37A13279AF4E}" srcOrd="7" destOrd="0" presId="urn:microsoft.com/office/officeart/2018/2/layout/IconVerticalSolidList"/>
    <dgm:cxn modelId="{51AEB661-CF22-4629-B5EB-3282E9E67303}" type="presParOf" srcId="{1D36B716-539F-4D06-8834-13B93A8AF111}" destId="{557982FF-9130-40F9-9109-7EB6FDE04F51}" srcOrd="8" destOrd="0" presId="urn:microsoft.com/office/officeart/2018/2/layout/IconVerticalSolidList"/>
    <dgm:cxn modelId="{2FB6FCFF-9960-41D8-9328-8B71603FAD0D}" type="presParOf" srcId="{557982FF-9130-40F9-9109-7EB6FDE04F51}" destId="{F2DACDF9-1D12-43C8-9A0D-D4F3182F6D72}" srcOrd="0" destOrd="0" presId="urn:microsoft.com/office/officeart/2018/2/layout/IconVerticalSolidList"/>
    <dgm:cxn modelId="{2C84D85A-2949-4635-B9CF-F6D373725E69}" type="presParOf" srcId="{557982FF-9130-40F9-9109-7EB6FDE04F51}" destId="{335B5FFE-7A69-49B7-BD6C-3B31D21FAC4B}" srcOrd="1" destOrd="0" presId="urn:microsoft.com/office/officeart/2018/2/layout/IconVerticalSolidList"/>
    <dgm:cxn modelId="{BEC821FA-67F1-4BE4-8183-768B0426AACE}" type="presParOf" srcId="{557982FF-9130-40F9-9109-7EB6FDE04F51}" destId="{0F7C91D1-EB6B-4781-BB74-6C9BEB3504B1}" srcOrd="2" destOrd="0" presId="urn:microsoft.com/office/officeart/2018/2/layout/IconVerticalSolidList"/>
    <dgm:cxn modelId="{86E48E57-B36D-49E5-B9F1-8FA703BFC7B1}" type="presParOf" srcId="{557982FF-9130-40F9-9109-7EB6FDE04F51}" destId="{080163E9-7DDD-401D-A4CA-3E818A9B388D}" srcOrd="3" destOrd="0" presId="urn:microsoft.com/office/officeart/2018/2/layout/IconVerticalSolidList"/>
    <dgm:cxn modelId="{83DEBD59-4442-4C64-B1F2-944EA55F6105}" type="presParOf" srcId="{1D36B716-539F-4D06-8834-13B93A8AF111}" destId="{1239F7AC-8F6F-4F12-B759-158C1A24C978}" srcOrd="9" destOrd="0" presId="urn:microsoft.com/office/officeart/2018/2/layout/IconVerticalSolidList"/>
    <dgm:cxn modelId="{2F427627-3219-4C88-B11E-3965DD56C952}" type="presParOf" srcId="{1D36B716-539F-4D06-8834-13B93A8AF111}" destId="{A7764F42-8D75-4FAF-8042-BA2AC088A7DA}" srcOrd="10" destOrd="0" presId="urn:microsoft.com/office/officeart/2018/2/layout/IconVerticalSolidList"/>
    <dgm:cxn modelId="{D6064BE2-3091-4B35-ABB4-620E6FDC926F}" type="presParOf" srcId="{A7764F42-8D75-4FAF-8042-BA2AC088A7DA}" destId="{3E3B9725-5385-41DD-A313-50480741DB12}" srcOrd="0" destOrd="0" presId="urn:microsoft.com/office/officeart/2018/2/layout/IconVerticalSolidList"/>
    <dgm:cxn modelId="{CA6A983C-8EB3-430E-B00D-1592BE2654D3}" type="presParOf" srcId="{A7764F42-8D75-4FAF-8042-BA2AC088A7DA}" destId="{CE5D7A5A-C634-4EB8-A8D3-A9331D0CD0F0}" srcOrd="1" destOrd="0" presId="urn:microsoft.com/office/officeart/2018/2/layout/IconVerticalSolidList"/>
    <dgm:cxn modelId="{56012FAB-41A8-4AE5-807E-74CEA227F4D6}" type="presParOf" srcId="{A7764F42-8D75-4FAF-8042-BA2AC088A7DA}" destId="{63D8003E-0587-4A1E-8A22-6AE14A8E4415}" srcOrd="2" destOrd="0" presId="urn:microsoft.com/office/officeart/2018/2/layout/IconVerticalSolidList"/>
    <dgm:cxn modelId="{60030F73-443A-4881-AB67-C2CB98EA2F80}" type="presParOf" srcId="{A7764F42-8D75-4FAF-8042-BA2AC088A7DA}" destId="{FF9C0A0D-246A-402F-B09C-330ABBE5297E}" srcOrd="3" destOrd="0" presId="urn:microsoft.com/office/officeart/2018/2/layout/IconVerticalSolidList"/>
    <dgm:cxn modelId="{1061110B-552C-47D3-A921-11138B73AD37}" type="presParOf" srcId="{1D36B716-539F-4D06-8834-13B93A8AF111}" destId="{70F59016-C540-4651-AB76-DAF91C9D6813}" srcOrd="11" destOrd="0" presId="urn:microsoft.com/office/officeart/2018/2/layout/IconVerticalSolidList"/>
    <dgm:cxn modelId="{3F0FC3FA-AC96-4EC4-8829-9F843BFF92E0}" type="presParOf" srcId="{1D36B716-539F-4D06-8834-13B93A8AF111}" destId="{56BDAB29-F9DF-46E6-AE21-3C9BB4677F88}" srcOrd="12" destOrd="0" presId="urn:microsoft.com/office/officeart/2018/2/layout/IconVerticalSolidList"/>
    <dgm:cxn modelId="{0DB9CA12-B563-469C-88F6-92BB36D70B00}" type="presParOf" srcId="{56BDAB29-F9DF-46E6-AE21-3C9BB4677F88}" destId="{D3BF3F47-2B9A-4DBA-940D-264E95284428}" srcOrd="0" destOrd="0" presId="urn:microsoft.com/office/officeart/2018/2/layout/IconVerticalSolidList"/>
    <dgm:cxn modelId="{7FEC200B-B339-4C09-96F4-A3F62386B7E5}" type="presParOf" srcId="{56BDAB29-F9DF-46E6-AE21-3C9BB4677F88}" destId="{FA4ACAA6-D504-46B6-9169-7772F87EC1F9}" srcOrd="1" destOrd="0" presId="urn:microsoft.com/office/officeart/2018/2/layout/IconVerticalSolidList"/>
    <dgm:cxn modelId="{46972553-CCEC-4D80-82EC-4D37BC893DCD}" type="presParOf" srcId="{56BDAB29-F9DF-46E6-AE21-3C9BB4677F88}" destId="{915DDD2C-0964-45B2-849F-4B5255F6B5B1}" srcOrd="2" destOrd="0" presId="urn:microsoft.com/office/officeart/2018/2/layout/IconVerticalSolidList"/>
    <dgm:cxn modelId="{F406B863-DDB9-42D1-B0F0-C5A51C13BC50}" type="presParOf" srcId="{56BDAB29-F9DF-46E6-AE21-3C9BB4677F88}" destId="{3D3D4219-0EA2-4F35-9CC9-96A8DD6CD4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4B2703-6652-453F-885F-76C619E4F44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5C926AAB-165F-40FF-8140-E879B2075A2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 err="1"/>
            <a:t>Symtom</a:t>
          </a:r>
          <a:endParaRPr lang="en-US" dirty="0"/>
        </a:p>
      </dgm:t>
    </dgm:pt>
    <dgm:pt modelId="{5CC85DAF-70D9-47A6-B5E8-2361951BA0CE}" type="parTrans" cxnId="{53021AF8-1FB3-4008-BEB5-700B76261959}">
      <dgm:prSet/>
      <dgm:spPr/>
      <dgm:t>
        <a:bodyPr/>
        <a:lstStyle/>
        <a:p>
          <a:endParaRPr lang="en-US"/>
        </a:p>
      </dgm:t>
    </dgm:pt>
    <dgm:pt modelId="{AE47D7E7-5018-4724-9EB4-D01AEC1202FA}" type="sibTrans" cxnId="{53021AF8-1FB3-4008-BEB5-700B76261959}">
      <dgm:prSet/>
      <dgm:spPr/>
      <dgm:t>
        <a:bodyPr/>
        <a:lstStyle/>
        <a:p>
          <a:endParaRPr lang="en-US"/>
        </a:p>
      </dgm:t>
    </dgm:pt>
    <dgm:pt modelId="{9EEF2C44-6D8E-4357-A604-175A5956187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 err="1"/>
            <a:t>Undersökningsfynd</a:t>
          </a:r>
          <a:endParaRPr lang="en-US" dirty="0"/>
        </a:p>
      </dgm:t>
    </dgm:pt>
    <dgm:pt modelId="{8CCAAFC0-F738-4CEB-BF44-7B401A9FB153}" type="parTrans" cxnId="{FB717648-CA20-4550-8AAB-EC93505BD270}">
      <dgm:prSet/>
      <dgm:spPr/>
      <dgm:t>
        <a:bodyPr/>
        <a:lstStyle/>
        <a:p>
          <a:endParaRPr lang="en-US"/>
        </a:p>
      </dgm:t>
    </dgm:pt>
    <dgm:pt modelId="{571F69DE-19B4-444B-ABAB-F8EF0A31379E}" type="sibTrans" cxnId="{FB717648-CA20-4550-8AAB-EC93505BD270}">
      <dgm:prSet/>
      <dgm:spPr/>
      <dgm:t>
        <a:bodyPr/>
        <a:lstStyle/>
        <a:p>
          <a:endParaRPr lang="en-US"/>
        </a:p>
      </dgm:t>
    </dgm:pt>
    <dgm:pt modelId="{7D8F7B18-F201-4CEB-AC67-E4FF2EF9B3F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 err="1"/>
            <a:t>Labb</a:t>
          </a:r>
          <a:r>
            <a:rPr lang="en-GB" dirty="0"/>
            <a:t> </a:t>
          </a:r>
          <a:endParaRPr lang="en-US" dirty="0"/>
        </a:p>
      </dgm:t>
    </dgm:pt>
    <dgm:pt modelId="{07450AB3-797B-4A04-A884-48E952ED29A0}" type="parTrans" cxnId="{78B5510B-CA74-401B-865B-415453C2B955}">
      <dgm:prSet/>
      <dgm:spPr/>
      <dgm:t>
        <a:bodyPr/>
        <a:lstStyle/>
        <a:p>
          <a:endParaRPr lang="en-US"/>
        </a:p>
      </dgm:t>
    </dgm:pt>
    <dgm:pt modelId="{2D2A0CC7-5277-4301-8714-D01A1683AAFD}" type="sibTrans" cxnId="{78B5510B-CA74-401B-865B-415453C2B955}">
      <dgm:prSet/>
      <dgm:spPr/>
      <dgm:t>
        <a:bodyPr/>
        <a:lstStyle/>
        <a:p>
          <a:endParaRPr lang="en-US"/>
        </a:p>
      </dgm:t>
    </dgm:pt>
    <dgm:pt modelId="{CCDD3C43-0A7F-4E72-B05C-521CB725924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 err="1"/>
            <a:t>Andra</a:t>
          </a:r>
          <a:r>
            <a:rPr lang="en-GB" dirty="0"/>
            <a:t> </a:t>
          </a:r>
          <a:r>
            <a:rPr lang="en-GB" dirty="0" err="1"/>
            <a:t>sjukdomar</a:t>
          </a:r>
          <a:endParaRPr lang="en-US" dirty="0"/>
        </a:p>
      </dgm:t>
    </dgm:pt>
    <dgm:pt modelId="{CE0286D6-F3A9-42E0-BE1B-9FABC5C1B6B7}" type="parTrans" cxnId="{A512325B-6327-4202-9C80-FC183AABB5EB}">
      <dgm:prSet/>
      <dgm:spPr/>
      <dgm:t>
        <a:bodyPr/>
        <a:lstStyle/>
        <a:p>
          <a:endParaRPr lang="en-US"/>
        </a:p>
      </dgm:t>
    </dgm:pt>
    <dgm:pt modelId="{DF4B6054-EB10-4061-9145-393BC28AC001}" type="sibTrans" cxnId="{A512325B-6327-4202-9C80-FC183AABB5EB}">
      <dgm:prSet/>
      <dgm:spPr/>
      <dgm:t>
        <a:bodyPr/>
        <a:lstStyle/>
        <a:p>
          <a:endParaRPr lang="en-US"/>
        </a:p>
      </dgm:t>
    </dgm:pt>
    <dgm:pt modelId="{B8D02259-00F9-47E4-BE15-C13027A5870D}" type="pres">
      <dgm:prSet presAssocID="{B84B2703-6652-453F-885F-76C619E4F440}" presName="root" presStyleCnt="0">
        <dgm:presLayoutVars>
          <dgm:dir/>
          <dgm:resizeHandles val="exact"/>
        </dgm:presLayoutVars>
      </dgm:prSet>
      <dgm:spPr/>
    </dgm:pt>
    <dgm:pt modelId="{796399F8-71E2-4036-A4BC-F1EFB7DBB204}" type="pres">
      <dgm:prSet presAssocID="{5C926AAB-165F-40FF-8140-E879B2075A26}" presName="compNode" presStyleCnt="0"/>
      <dgm:spPr/>
    </dgm:pt>
    <dgm:pt modelId="{83B429D9-C794-4E37-9174-E4613FFE28C4}" type="pres">
      <dgm:prSet presAssocID="{5C926AAB-165F-40FF-8140-E879B2075A26}" presName="iconBgRect" presStyleLbl="bgShp" presStyleIdx="0" presStyleCnt="4"/>
      <dgm:spPr/>
    </dgm:pt>
    <dgm:pt modelId="{73880615-8487-400C-AAE6-EE3DDE7CFCDE}" type="pres">
      <dgm:prSet presAssocID="{5C926AAB-165F-40FF-8140-E879B2075A2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A2C0BC5-B2AB-4C79-A106-861FDD1AC387}" type="pres">
      <dgm:prSet presAssocID="{5C926AAB-165F-40FF-8140-E879B2075A26}" presName="spaceRect" presStyleCnt="0"/>
      <dgm:spPr/>
    </dgm:pt>
    <dgm:pt modelId="{1639EB76-C455-4A44-ABB4-174749AF86A2}" type="pres">
      <dgm:prSet presAssocID="{5C926AAB-165F-40FF-8140-E879B2075A26}" presName="textRect" presStyleLbl="revTx" presStyleIdx="0" presStyleCnt="4">
        <dgm:presLayoutVars>
          <dgm:chMax val="1"/>
          <dgm:chPref val="1"/>
        </dgm:presLayoutVars>
      </dgm:prSet>
      <dgm:spPr/>
    </dgm:pt>
    <dgm:pt modelId="{E4114FAF-24E4-4517-B574-2AD2007F8BCA}" type="pres">
      <dgm:prSet presAssocID="{AE47D7E7-5018-4724-9EB4-D01AEC1202FA}" presName="sibTrans" presStyleCnt="0"/>
      <dgm:spPr/>
    </dgm:pt>
    <dgm:pt modelId="{91069C14-8008-47DE-A3AE-161AF72F73B3}" type="pres">
      <dgm:prSet presAssocID="{9EEF2C44-6D8E-4357-A604-175A59561876}" presName="compNode" presStyleCnt="0"/>
      <dgm:spPr/>
    </dgm:pt>
    <dgm:pt modelId="{7B65CF30-A08F-4E8C-A602-D22300B24818}" type="pres">
      <dgm:prSet presAssocID="{9EEF2C44-6D8E-4357-A604-175A59561876}" presName="iconBgRect" presStyleLbl="bgShp" presStyleIdx="1" presStyleCnt="4"/>
      <dgm:spPr/>
    </dgm:pt>
    <dgm:pt modelId="{42CF3902-5E2A-41EA-83FD-AA6070B06247}" type="pres">
      <dgm:prSet presAssocID="{9EEF2C44-6D8E-4357-A604-175A5956187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"/>
        </a:ext>
      </dgm:extLst>
    </dgm:pt>
    <dgm:pt modelId="{1CFE0CE2-2B52-4077-984E-C43BDE9BAA88}" type="pres">
      <dgm:prSet presAssocID="{9EEF2C44-6D8E-4357-A604-175A59561876}" presName="spaceRect" presStyleCnt="0"/>
      <dgm:spPr/>
    </dgm:pt>
    <dgm:pt modelId="{20AC27EA-AAD6-4F28-A360-9725FB753A1A}" type="pres">
      <dgm:prSet presAssocID="{9EEF2C44-6D8E-4357-A604-175A59561876}" presName="textRect" presStyleLbl="revTx" presStyleIdx="1" presStyleCnt="4">
        <dgm:presLayoutVars>
          <dgm:chMax val="1"/>
          <dgm:chPref val="1"/>
        </dgm:presLayoutVars>
      </dgm:prSet>
      <dgm:spPr/>
    </dgm:pt>
    <dgm:pt modelId="{DFF56188-11ED-461D-A83D-A94735810D37}" type="pres">
      <dgm:prSet presAssocID="{571F69DE-19B4-444B-ABAB-F8EF0A31379E}" presName="sibTrans" presStyleCnt="0"/>
      <dgm:spPr/>
    </dgm:pt>
    <dgm:pt modelId="{BBD72788-8FDB-4B07-9808-56AA5C8A2338}" type="pres">
      <dgm:prSet presAssocID="{7D8F7B18-F201-4CEB-AC67-E4FF2EF9B3F5}" presName="compNode" presStyleCnt="0"/>
      <dgm:spPr/>
    </dgm:pt>
    <dgm:pt modelId="{F7274517-F059-4487-B98E-ECE480E4C15B}" type="pres">
      <dgm:prSet presAssocID="{7D8F7B18-F201-4CEB-AC67-E4FF2EF9B3F5}" presName="iconBgRect" presStyleLbl="bgShp" presStyleIdx="2" presStyleCnt="4"/>
      <dgm:spPr/>
    </dgm:pt>
    <dgm:pt modelId="{1042E959-7277-4E2C-B992-3B69CE370316}" type="pres">
      <dgm:prSet presAssocID="{7D8F7B18-F201-4CEB-AC67-E4FF2EF9B3F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D74B9671-2E30-4A47-8E98-529EE04DD713}" type="pres">
      <dgm:prSet presAssocID="{7D8F7B18-F201-4CEB-AC67-E4FF2EF9B3F5}" presName="spaceRect" presStyleCnt="0"/>
      <dgm:spPr/>
    </dgm:pt>
    <dgm:pt modelId="{7D084DC4-F708-48ED-BB5E-A9083A805DFF}" type="pres">
      <dgm:prSet presAssocID="{7D8F7B18-F201-4CEB-AC67-E4FF2EF9B3F5}" presName="textRect" presStyleLbl="revTx" presStyleIdx="2" presStyleCnt="4">
        <dgm:presLayoutVars>
          <dgm:chMax val="1"/>
          <dgm:chPref val="1"/>
        </dgm:presLayoutVars>
      </dgm:prSet>
      <dgm:spPr/>
    </dgm:pt>
    <dgm:pt modelId="{E831497E-9471-4B5C-84D4-1C866F6F498B}" type="pres">
      <dgm:prSet presAssocID="{2D2A0CC7-5277-4301-8714-D01A1683AAFD}" presName="sibTrans" presStyleCnt="0"/>
      <dgm:spPr/>
    </dgm:pt>
    <dgm:pt modelId="{651F51FF-56BE-419E-A487-F05252DD2A70}" type="pres">
      <dgm:prSet presAssocID="{CCDD3C43-0A7F-4E72-B05C-521CB7259243}" presName="compNode" presStyleCnt="0"/>
      <dgm:spPr/>
    </dgm:pt>
    <dgm:pt modelId="{9740627A-A504-41C6-9680-F537C1948D4B}" type="pres">
      <dgm:prSet presAssocID="{CCDD3C43-0A7F-4E72-B05C-521CB7259243}" presName="iconBgRect" presStyleLbl="bgShp" presStyleIdx="3" presStyleCnt="4"/>
      <dgm:spPr/>
    </dgm:pt>
    <dgm:pt modelId="{4BDAB4AD-0308-49AA-A64B-880EDC95ECC1}" type="pres">
      <dgm:prSet presAssocID="{CCDD3C43-0A7F-4E72-B05C-521CB725924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C901AA01-3D08-492E-A69D-7E224E48A072}" type="pres">
      <dgm:prSet presAssocID="{CCDD3C43-0A7F-4E72-B05C-521CB7259243}" presName="spaceRect" presStyleCnt="0"/>
      <dgm:spPr/>
    </dgm:pt>
    <dgm:pt modelId="{09A79464-4A8F-445A-834C-1C92014639D5}" type="pres">
      <dgm:prSet presAssocID="{CCDD3C43-0A7F-4E72-B05C-521CB725924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8B5510B-CA74-401B-865B-415453C2B955}" srcId="{B84B2703-6652-453F-885F-76C619E4F440}" destId="{7D8F7B18-F201-4CEB-AC67-E4FF2EF9B3F5}" srcOrd="2" destOrd="0" parTransId="{07450AB3-797B-4A04-A884-48E952ED29A0}" sibTransId="{2D2A0CC7-5277-4301-8714-D01A1683AAFD}"/>
    <dgm:cxn modelId="{92F66537-521A-5041-8554-FE4D2152D36D}" type="presOf" srcId="{9EEF2C44-6D8E-4357-A604-175A59561876}" destId="{20AC27EA-AAD6-4F28-A360-9725FB753A1A}" srcOrd="0" destOrd="0" presId="urn:microsoft.com/office/officeart/2018/5/layout/IconCircleLabelList"/>
    <dgm:cxn modelId="{225D763A-EF21-CB44-88B8-D8E4990DEFCD}" type="presOf" srcId="{7D8F7B18-F201-4CEB-AC67-E4FF2EF9B3F5}" destId="{7D084DC4-F708-48ED-BB5E-A9083A805DFF}" srcOrd="0" destOrd="0" presId="urn:microsoft.com/office/officeart/2018/5/layout/IconCircleLabelList"/>
    <dgm:cxn modelId="{A512325B-6327-4202-9C80-FC183AABB5EB}" srcId="{B84B2703-6652-453F-885F-76C619E4F440}" destId="{CCDD3C43-0A7F-4E72-B05C-521CB7259243}" srcOrd="3" destOrd="0" parTransId="{CE0286D6-F3A9-42E0-BE1B-9FABC5C1B6B7}" sibTransId="{DF4B6054-EB10-4061-9145-393BC28AC001}"/>
    <dgm:cxn modelId="{FB717648-CA20-4550-8AAB-EC93505BD270}" srcId="{B84B2703-6652-453F-885F-76C619E4F440}" destId="{9EEF2C44-6D8E-4357-A604-175A59561876}" srcOrd="1" destOrd="0" parTransId="{8CCAAFC0-F738-4CEB-BF44-7B401A9FB153}" sibTransId="{571F69DE-19B4-444B-ABAB-F8EF0A31379E}"/>
    <dgm:cxn modelId="{97186669-42BC-1C41-A4D6-7E8514C6A966}" type="presOf" srcId="{5C926AAB-165F-40FF-8140-E879B2075A26}" destId="{1639EB76-C455-4A44-ABB4-174749AF86A2}" srcOrd="0" destOrd="0" presId="urn:microsoft.com/office/officeart/2018/5/layout/IconCircleLabelList"/>
    <dgm:cxn modelId="{89042B97-3CA4-014C-AF3E-B747FD3F6613}" type="presOf" srcId="{CCDD3C43-0A7F-4E72-B05C-521CB7259243}" destId="{09A79464-4A8F-445A-834C-1C92014639D5}" srcOrd="0" destOrd="0" presId="urn:microsoft.com/office/officeart/2018/5/layout/IconCircleLabelList"/>
    <dgm:cxn modelId="{B4848DAD-7025-224B-9D6D-D1EB31DC74D3}" type="presOf" srcId="{B84B2703-6652-453F-885F-76C619E4F440}" destId="{B8D02259-00F9-47E4-BE15-C13027A5870D}" srcOrd="0" destOrd="0" presId="urn:microsoft.com/office/officeart/2018/5/layout/IconCircleLabelList"/>
    <dgm:cxn modelId="{53021AF8-1FB3-4008-BEB5-700B76261959}" srcId="{B84B2703-6652-453F-885F-76C619E4F440}" destId="{5C926AAB-165F-40FF-8140-E879B2075A26}" srcOrd="0" destOrd="0" parTransId="{5CC85DAF-70D9-47A6-B5E8-2361951BA0CE}" sibTransId="{AE47D7E7-5018-4724-9EB4-D01AEC1202FA}"/>
    <dgm:cxn modelId="{B05DB6A1-D7DA-2942-8C65-7613FD26BF4A}" type="presParOf" srcId="{B8D02259-00F9-47E4-BE15-C13027A5870D}" destId="{796399F8-71E2-4036-A4BC-F1EFB7DBB204}" srcOrd="0" destOrd="0" presId="urn:microsoft.com/office/officeart/2018/5/layout/IconCircleLabelList"/>
    <dgm:cxn modelId="{64A1EB15-0668-5944-B367-73DBE6868BEA}" type="presParOf" srcId="{796399F8-71E2-4036-A4BC-F1EFB7DBB204}" destId="{83B429D9-C794-4E37-9174-E4613FFE28C4}" srcOrd="0" destOrd="0" presId="urn:microsoft.com/office/officeart/2018/5/layout/IconCircleLabelList"/>
    <dgm:cxn modelId="{4D5AB6F9-9B1E-1A4E-B288-38F50D420331}" type="presParOf" srcId="{796399F8-71E2-4036-A4BC-F1EFB7DBB204}" destId="{73880615-8487-400C-AAE6-EE3DDE7CFCDE}" srcOrd="1" destOrd="0" presId="urn:microsoft.com/office/officeart/2018/5/layout/IconCircleLabelList"/>
    <dgm:cxn modelId="{5CC62B0C-7793-7F43-9EF6-29DBEF698052}" type="presParOf" srcId="{796399F8-71E2-4036-A4BC-F1EFB7DBB204}" destId="{CA2C0BC5-B2AB-4C79-A106-861FDD1AC387}" srcOrd="2" destOrd="0" presId="urn:microsoft.com/office/officeart/2018/5/layout/IconCircleLabelList"/>
    <dgm:cxn modelId="{DB7AD783-5085-A342-829C-FEFF095555EF}" type="presParOf" srcId="{796399F8-71E2-4036-A4BC-F1EFB7DBB204}" destId="{1639EB76-C455-4A44-ABB4-174749AF86A2}" srcOrd="3" destOrd="0" presId="urn:microsoft.com/office/officeart/2018/5/layout/IconCircleLabelList"/>
    <dgm:cxn modelId="{A1D15538-1D45-4745-8523-D40F1F3B788E}" type="presParOf" srcId="{B8D02259-00F9-47E4-BE15-C13027A5870D}" destId="{E4114FAF-24E4-4517-B574-2AD2007F8BCA}" srcOrd="1" destOrd="0" presId="urn:microsoft.com/office/officeart/2018/5/layout/IconCircleLabelList"/>
    <dgm:cxn modelId="{A319E209-17BF-454E-9EE2-7687C3380666}" type="presParOf" srcId="{B8D02259-00F9-47E4-BE15-C13027A5870D}" destId="{91069C14-8008-47DE-A3AE-161AF72F73B3}" srcOrd="2" destOrd="0" presId="urn:microsoft.com/office/officeart/2018/5/layout/IconCircleLabelList"/>
    <dgm:cxn modelId="{6D08316C-CBF0-5C42-A65B-B427098447B5}" type="presParOf" srcId="{91069C14-8008-47DE-A3AE-161AF72F73B3}" destId="{7B65CF30-A08F-4E8C-A602-D22300B24818}" srcOrd="0" destOrd="0" presId="urn:microsoft.com/office/officeart/2018/5/layout/IconCircleLabelList"/>
    <dgm:cxn modelId="{3193616B-9D15-274E-A059-4D6460FD3C94}" type="presParOf" srcId="{91069C14-8008-47DE-A3AE-161AF72F73B3}" destId="{42CF3902-5E2A-41EA-83FD-AA6070B06247}" srcOrd="1" destOrd="0" presId="urn:microsoft.com/office/officeart/2018/5/layout/IconCircleLabelList"/>
    <dgm:cxn modelId="{667791FF-2DB1-2942-B7BF-FD349FF66A87}" type="presParOf" srcId="{91069C14-8008-47DE-A3AE-161AF72F73B3}" destId="{1CFE0CE2-2B52-4077-984E-C43BDE9BAA88}" srcOrd="2" destOrd="0" presId="urn:microsoft.com/office/officeart/2018/5/layout/IconCircleLabelList"/>
    <dgm:cxn modelId="{071A0865-8DBD-6640-849F-0F049BC9E46D}" type="presParOf" srcId="{91069C14-8008-47DE-A3AE-161AF72F73B3}" destId="{20AC27EA-AAD6-4F28-A360-9725FB753A1A}" srcOrd="3" destOrd="0" presId="urn:microsoft.com/office/officeart/2018/5/layout/IconCircleLabelList"/>
    <dgm:cxn modelId="{9D4FAFA0-6EFF-0546-8965-182EB3A42EFF}" type="presParOf" srcId="{B8D02259-00F9-47E4-BE15-C13027A5870D}" destId="{DFF56188-11ED-461D-A83D-A94735810D37}" srcOrd="3" destOrd="0" presId="urn:microsoft.com/office/officeart/2018/5/layout/IconCircleLabelList"/>
    <dgm:cxn modelId="{B302CEAF-CB97-DC42-8A57-AD0115C86252}" type="presParOf" srcId="{B8D02259-00F9-47E4-BE15-C13027A5870D}" destId="{BBD72788-8FDB-4B07-9808-56AA5C8A2338}" srcOrd="4" destOrd="0" presId="urn:microsoft.com/office/officeart/2018/5/layout/IconCircleLabelList"/>
    <dgm:cxn modelId="{04F21A84-3860-3E47-A63C-9DEF1938CE1F}" type="presParOf" srcId="{BBD72788-8FDB-4B07-9808-56AA5C8A2338}" destId="{F7274517-F059-4487-B98E-ECE480E4C15B}" srcOrd="0" destOrd="0" presId="urn:microsoft.com/office/officeart/2018/5/layout/IconCircleLabelList"/>
    <dgm:cxn modelId="{B7FE20C7-BB9E-1A4A-8FBA-5B96D61D7305}" type="presParOf" srcId="{BBD72788-8FDB-4B07-9808-56AA5C8A2338}" destId="{1042E959-7277-4E2C-B992-3B69CE370316}" srcOrd="1" destOrd="0" presId="urn:microsoft.com/office/officeart/2018/5/layout/IconCircleLabelList"/>
    <dgm:cxn modelId="{F25E52AD-FBE7-D74D-BE88-8546F326BDC5}" type="presParOf" srcId="{BBD72788-8FDB-4B07-9808-56AA5C8A2338}" destId="{D74B9671-2E30-4A47-8E98-529EE04DD713}" srcOrd="2" destOrd="0" presId="urn:microsoft.com/office/officeart/2018/5/layout/IconCircleLabelList"/>
    <dgm:cxn modelId="{D47E1A26-D657-E54A-B471-CDB9CDF48099}" type="presParOf" srcId="{BBD72788-8FDB-4B07-9808-56AA5C8A2338}" destId="{7D084DC4-F708-48ED-BB5E-A9083A805DFF}" srcOrd="3" destOrd="0" presId="urn:microsoft.com/office/officeart/2018/5/layout/IconCircleLabelList"/>
    <dgm:cxn modelId="{9D9EE8A7-C663-2944-841A-5DBCB3F0B86D}" type="presParOf" srcId="{B8D02259-00F9-47E4-BE15-C13027A5870D}" destId="{E831497E-9471-4B5C-84D4-1C866F6F498B}" srcOrd="5" destOrd="0" presId="urn:microsoft.com/office/officeart/2018/5/layout/IconCircleLabelList"/>
    <dgm:cxn modelId="{17E4495B-B757-254B-8E98-BBA56FB9019A}" type="presParOf" srcId="{B8D02259-00F9-47E4-BE15-C13027A5870D}" destId="{651F51FF-56BE-419E-A487-F05252DD2A70}" srcOrd="6" destOrd="0" presId="urn:microsoft.com/office/officeart/2018/5/layout/IconCircleLabelList"/>
    <dgm:cxn modelId="{895F9B3F-E3D8-6240-B757-0747C3619037}" type="presParOf" srcId="{651F51FF-56BE-419E-A487-F05252DD2A70}" destId="{9740627A-A504-41C6-9680-F537C1948D4B}" srcOrd="0" destOrd="0" presId="urn:microsoft.com/office/officeart/2018/5/layout/IconCircleLabelList"/>
    <dgm:cxn modelId="{486F3D0E-2EE5-6E4F-B121-441050C97CD1}" type="presParOf" srcId="{651F51FF-56BE-419E-A487-F05252DD2A70}" destId="{4BDAB4AD-0308-49AA-A64B-880EDC95ECC1}" srcOrd="1" destOrd="0" presId="urn:microsoft.com/office/officeart/2018/5/layout/IconCircleLabelList"/>
    <dgm:cxn modelId="{4A9F8783-1296-2945-AF6E-1CAA06475A77}" type="presParOf" srcId="{651F51FF-56BE-419E-A487-F05252DD2A70}" destId="{C901AA01-3D08-492E-A69D-7E224E48A072}" srcOrd="2" destOrd="0" presId="urn:microsoft.com/office/officeart/2018/5/layout/IconCircleLabelList"/>
    <dgm:cxn modelId="{9E99F08C-460C-B54C-A660-E66B5C5C1636}" type="presParOf" srcId="{651F51FF-56BE-419E-A487-F05252DD2A70}" destId="{09A79464-4A8F-445A-834C-1C92014639D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373745-3159-4553-8751-97DEADBE03A9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DFF93D1-7207-4986-9EED-F7B89BC98FF1}">
      <dgm:prSet/>
      <dgm:spPr/>
      <dgm:t>
        <a:bodyPr/>
        <a:lstStyle/>
        <a:p>
          <a:r>
            <a:rPr lang="en-GB" dirty="0" err="1"/>
            <a:t>ProstatacancerProstatecancer</a:t>
          </a:r>
          <a:endParaRPr lang="en-US" dirty="0"/>
        </a:p>
      </dgm:t>
    </dgm:pt>
    <dgm:pt modelId="{98ECA95E-99F4-4D97-AD8A-A3860288D187}" type="parTrans" cxnId="{9AF50954-DBC7-4FA6-9784-4E736D71EFA4}">
      <dgm:prSet/>
      <dgm:spPr/>
      <dgm:t>
        <a:bodyPr/>
        <a:lstStyle/>
        <a:p>
          <a:endParaRPr lang="en-US"/>
        </a:p>
      </dgm:t>
    </dgm:pt>
    <dgm:pt modelId="{FBE23243-D66B-4102-9AF1-80F63E97CA8C}" type="sibTrans" cxnId="{9AF50954-DBC7-4FA6-9784-4E736D71EFA4}">
      <dgm:prSet/>
      <dgm:spPr/>
      <dgm:t>
        <a:bodyPr/>
        <a:lstStyle/>
        <a:p>
          <a:endParaRPr lang="en-US"/>
        </a:p>
      </dgm:t>
    </dgm:pt>
    <dgm:pt modelId="{4BDAE34B-68DD-457F-9497-C4AEEFEAADCC}">
      <dgm:prSet/>
      <dgm:spPr/>
      <dgm:t>
        <a:bodyPr/>
        <a:lstStyle/>
        <a:p>
          <a:r>
            <a:rPr lang="en-GB" dirty="0" err="1"/>
            <a:t>Bröstcancer</a:t>
          </a:r>
          <a:endParaRPr lang="en-US" dirty="0"/>
        </a:p>
      </dgm:t>
    </dgm:pt>
    <dgm:pt modelId="{AFB7ECB0-8C4A-4228-A503-DEEB35A86768}" type="parTrans" cxnId="{FF1D476D-3657-468F-BBFB-339EEDF37001}">
      <dgm:prSet/>
      <dgm:spPr/>
      <dgm:t>
        <a:bodyPr/>
        <a:lstStyle/>
        <a:p>
          <a:endParaRPr lang="en-US"/>
        </a:p>
      </dgm:t>
    </dgm:pt>
    <dgm:pt modelId="{B0276BC5-51EE-4C62-85F9-8490DAC6B177}" type="sibTrans" cxnId="{FF1D476D-3657-468F-BBFB-339EEDF37001}">
      <dgm:prSet/>
      <dgm:spPr/>
      <dgm:t>
        <a:bodyPr/>
        <a:lstStyle/>
        <a:p>
          <a:endParaRPr lang="en-US"/>
        </a:p>
      </dgm:t>
    </dgm:pt>
    <dgm:pt modelId="{5AE558CE-5E7A-4E53-ADE9-B694BF61DE0B}">
      <dgm:prSet/>
      <dgm:spPr/>
      <dgm:t>
        <a:bodyPr/>
        <a:lstStyle/>
        <a:p>
          <a:r>
            <a:rPr lang="en-GB" dirty="0" err="1"/>
            <a:t>Planera</a:t>
          </a:r>
          <a:r>
            <a:rPr lang="en-GB" dirty="0"/>
            <a:t> </a:t>
          </a:r>
          <a:r>
            <a:rPr lang="en-GB" dirty="0" err="1"/>
            <a:t>för</a:t>
          </a:r>
          <a:r>
            <a:rPr lang="en-GB" dirty="0"/>
            <a:t> </a:t>
          </a:r>
          <a:r>
            <a:rPr lang="en-GB" dirty="0" err="1"/>
            <a:t>faderskap</a:t>
          </a:r>
          <a:endParaRPr lang="en-US" dirty="0"/>
        </a:p>
      </dgm:t>
    </dgm:pt>
    <dgm:pt modelId="{6C7881F5-973D-4371-B608-DC6BD74BA1D5}" type="parTrans" cxnId="{3FE89790-329B-451A-9588-9986BDCB7013}">
      <dgm:prSet/>
      <dgm:spPr/>
      <dgm:t>
        <a:bodyPr/>
        <a:lstStyle/>
        <a:p>
          <a:endParaRPr lang="en-US"/>
        </a:p>
      </dgm:t>
    </dgm:pt>
    <dgm:pt modelId="{F92A887F-AA45-4AAC-A0DB-33352E78E81D}" type="sibTrans" cxnId="{3FE89790-329B-451A-9588-9986BDCB7013}">
      <dgm:prSet/>
      <dgm:spPr/>
      <dgm:t>
        <a:bodyPr/>
        <a:lstStyle/>
        <a:p>
          <a:endParaRPr lang="en-US"/>
        </a:p>
      </dgm:t>
    </dgm:pt>
    <dgm:pt modelId="{6BEA761F-FA07-452A-A4D5-38D7D4E1A1FD}">
      <dgm:prSet/>
      <dgm:spPr/>
      <dgm:t>
        <a:bodyPr/>
        <a:lstStyle/>
        <a:p>
          <a:r>
            <a:rPr lang="en-US" dirty="0" err="1"/>
            <a:t>Hematokrit</a:t>
          </a:r>
          <a:r>
            <a:rPr lang="en-US" dirty="0"/>
            <a:t> &gt; 0,54</a:t>
          </a:r>
        </a:p>
      </dgm:t>
    </dgm:pt>
    <dgm:pt modelId="{731A3D52-F660-493F-9E1E-C2360BA945ED}" type="parTrans" cxnId="{5C5EB06B-BEE7-4E9B-93F2-11CD7A569B08}">
      <dgm:prSet/>
      <dgm:spPr/>
      <dgm:t>
        <a:bodyPr/>
        <a:lstStyle/>
        <a:p>
          <a:endParaRPr lang="en-US"/>
        </a:p>
      </dgm:t>
    </dgm:pt>
    <dgm:pt modelId="{C0E82A4B-BC26-409A-B073-B2E6305F8887}" type="sibTrans" cxnId="{5C5EB06B-BEE7-4E9B-93F2-11CD7A569B08}">
      <dgm:prSet/>
      <dgm:spPr/>
      <dgm:t>
        <a:bodyPr/>
        <a:lstStyle/>
        <a:p>
          <a:endParaRPr lang="en-US"/>
        </a:p>
      </dgm:t>
    </dgm:pt>
    <dgm:pt modelId="{FF7698A1-7989-40B1-9AE8-F07333F9353D}">
      <dgm:prSet/>
      <dgm:spPr/>
      <dgm:t>
        <a:bodyPr/>
        <a:lstStyle/>
        <a:p>
          <a:r>
            <a:rPr lang="en-GB" dirty="0" err="1"/>
            <a:t>Svår</a:t>
          </a:r>
          <a:r>
            <a:rPr lang="en-GB" dirty="0"/>
            <a:t> </a:t>
          </a:r>
          <a:r>
            <a:rPr lang="en-GB" dirty="0" err="1"/>
            <a:t>kronisk</a:t>
          </a:r>
          <a:r>
            <a:rPr lang="en-GB" dirty="0"/>
            <a:t> </a:t>
          </a:r>
          <a:r>
            <a:rPr lang="en-GB" dirty="0" err="1"/>
            <a:t>hjärtsvikt</a:t>
          </a:r>
          <a:r>
            <a:rPr lang="en-GB" dirty="0"/>
            <a:t> </a:t>
          </a:r>
          <a:r>
            <a:rPr lang="en-GB" dirty="0" err="1"/>
            <a:t>klass</a:t>
          </a:r>
          <a:r>
            <a:rPr lang="en-GB" dirty="0"/>
            <a:t> IV</a:t>
          </a:r>
          <a:endParaRPr lang="en-US" dirty="0"/>
        </a:p>
      </dgm:t>
    </dgm:pt>
    <dgm:pt modelId="{8DCBF4E1-6171-47E3-B86C-CEC5A42A5E8D}" type="parTrans" cxnId="{9E0CCA4A-C11E-4A76-9E2B-C4964D927249}">
      <dgm:prSet/>
      <dgm:spPr/>
      <dgm:t>
        <a:bodyPr/>
        <a:lstStyle/>
        <a:p>
          <a:endParaRPr lang="en-US"/>
        </a:p>
      </dgm:t>
    </dgm:pt>
    <dgm:pt modelId="{7C9263B4-6C94-4E97-8C25-ADFD9034EF90}" type="sibTrans" cxnId="{9E0CCA4A-C11E-4A76-9E2B-C4964D927249}">
      <dgm:prSet/>
      <dgm:spPr/>
      <dgm:t>
        <a:bodyPr/>
        <a:lstStyle/>
        <a:p>
          <a:endParaRPr lang="en-US"/>
        </a:p>
      </dgm:t>
    </dgm:pt>
    <dgm:pt modelId="{9EE32F17-C852-5743-83ED-C4EC27415165}" type="pres">
      <dgm:prSet presAssocID="{F1373745-3159-4553-8751-97DEADBE03A9}" presName="diagram" presStyleCnt="0">
        <dgm:presLayoutVars>
          <dgm:dir/>
          <dgm:resizeHandles val="exact"/>
        </dgm:presLayoutVars>
      </dgm:prSet>
      <dgm:spPr/>
    </dgm:pt>
    <dgm:pt modelId="{915124FB-924D-B04E-88CC-C3970344471D}" type="pres">
      <dgm:prSet presAssocID="{3DFF93D1-7207-4986-9EED-F7B89BC98FF1}" presName="node" presStyleLbl="node1" presStyleIdx="0" presStyleCnt="5" custLinFactNeighborX="7739" custLinFactNeighborY="-1245">
        <dgm:presLayoutVars>
          <dgm:bulletEnabled val="1"/>
        </dgm:presLayoutVars>
      </dgm:prSet>
      <dgm:spPr/>
    </dgm:pt>
    <dgm:pt modelId="{D92C3D5D-2D46-3A4A-97AD-098FF9B948A3}" type="pres">
      <dgm:prSet presAssocID="{FBE23243-D66B-4102-9AF1-80F63E97CA8C}" presName="sibTrans" presStyleCnt="0"/>
      <dgm:spPr/>
    </dgm:pt>
    <dgm:pt modelId="{598B5E8A-6EDF-7047-8E73-6F98AA801D8D}" type="pres">
      <dgm:prSet presAssocID="{4BDAE34B-68DD-457F-9497-C4AEEFEAADCC}" presName="node" presStyleLbl="node1" presStyleIdx="1" presStyleCnt="5">
        <dgm:presLayoutVars>
          <dgm:bulletEnabled val="1"/>
        </dgm:presLayoutVars>
      </dgm:prSet>
      <dgm:spPr/>
    </dgm:pt>
    <dgm:pt modelId="{61B6BD15-35D9-EA4F-9BB4-F86DEDF89A1E}" type="pres">
      <dgm:prSet presAssocID="{B0276BC5-51EE-4C62-85F9-8490DAC6B177}" presName="sibTrans" presStyleCnt="0"/>
      <dgm:spPr/>
    </dgm:pt>
    <dgm:pt modelId="{8CD7AA20-A8DA-A04E-A9CA-5C13D9A1C625}" type="pres">
      <dgm:prSet presAssocID="{5AE558CE-5E7A-4E53-ADE9-B694BF61DE0B}" presName="node" presStyleLbl="node1" presStyleIdx="2" presStyleCnt="5">
        <dgm:presLayoutVars>
          <dgm:bulletEnabled val="1"/>
        </dgm:presLayoutVars>
      </dgm:prSet>
      <dgm:spPr/>
    </dgm:pt>
    <dgm:pt modelId="{0F14EA9F-BE84-C845-B5D1-B98A3EF56F94}" type="pres">
      <dgm:prSet presAssocID="{F92A887F-AA45-4AAC-A0DB-33352E78E81D}" presName="sibTrans" presStyleCnt="0"/>
      <dgm:spPr/>
    </dgm:pt>
    <dgm:pt modelId="{073C1A19-65FC-0D44-AE97-9442C3E38E76}" type="pres">
      <dgm:prSet presAssocID="{6BEA761F-FA07-452A-A4D5-38D7D4E1A1FD}" presName="node" presStyleLbl="node1" presStyleIdx="3" presStyleCnt="5">
        <dgm:presLayoutVars>
          <dgm:bulletEnabled val="1"/>
        </dgm:presLayoutVars>
      </dgm:prSet>
      <dgm:spPr/>
    </dgm:pt>
    <dgm:pt modelId="{C4EE8834-E0D8-4B43-ACAA-7D94B1D39DF8}" type="pres">
      <dgm:prSet presAssocID="{C0E82A4B-BC26-409A-B073-B2E6305F8887}" presName="sibTrans" presStyleCnt="0"/>
      <dgm:spPr/>
    </dgm:pt>
    <dgm:pt modelId="{E6020494-DC75-8640-A328-2966B8D80998}" type="pres">
      <dgm:prSet presAssocID="{FF7698A1-7989-40B1-9AE8-F07333F9353D}" presName="node" presStyleLbl="node1" presStyleIdx="4" presStyleCnt="5">
        <dgm:presLayoutVars>
          <dgm:bulletEnabled val="1"/>
        </dgm:presLayoutVars>
      </dgm:prSet>
      <dgm:spPr/>
    </dgm:pt>
  </dgm:ptLst>
  <dgm:cxnLst>
    <dgm:cxn modelId="{04310110-885F-B24B-AEEE-48AD94113CC2}" type="presOf" srcId="{3DFF93D1-7207-4986-9EED-F7B89BC98FF1}" destId="{915124FB-924D-B04E-88CC-C3970344471D}" srcOrd="0" destOrd="0" presId="urn:microsoft.com/office/officeart/2005/8/layout/default"/>
    <dgm:cxn modelId="{5EC54834-4949-684F-AD81-96C5C56C6F1E}" type="presOf" srcId="{6BEA761F-FA07-452A-A4D5-38D7D4E1A1FD}" destId="{073C1A19-65FC-0D44-AE97-9442C3E38E76}" srcOrd="0" destOrd="0" presId="urn:microsoft.com/office/officeart/2005/8/layout/default"/>
    <dgm:cxn modelId="{69A3D93F-1B28-DB41-B0A9-7069FCCC9664}" type="presOf" srcId="{5AE558CE-5E7A-4E53-ADE9-B694BF61DE0B}" destId="{8CD7AA20-A8DA-A04E-A9CA-5C13D9A1C625}" srcOrd="0" destOrd="0" presId="urn:microsoft.com/office/officeart/2005/8/layout/default"/>
    <dgm:cxn modelId="{415A4046-CCEF-CD43-BA28-06DDD665847E}" type="presOf" srcId="{4BDAE34B-68DD-457F-9497-C4AEEFEAADCC}" destId="{598B5E8A-6EDF-7047-8E73-6F98AA801D8D}" srcOrd="0" destOrd="0" presId="urn:microsoft.com/office/officeart/2005/8/layout/default"/>
    <dgm:cxn modelId="{9E0CCA4A-C11E-4A76-9E2B-C4964D927249}" srcId="{F1373745-3159-4553-8751-97DEADBE03A9}" destId="{FF7698A1-7989-40B1-9AE8-F07333F9353D}" srcOrd="4" destOrd="0" parTransId="{8DCBF4E1-6171-47E3-B86C-CEC5A42A5E8D}" sibTransId="{7C9263B4-6C94-4E97-8C25-ADFD9034EF90}"/>
    <dgm:cxn modelId="{5C5EB06B-BEE7-4E9B-93F2-11CD7A569B08}" srcId="{F1373745-3159-4553-8751-97DEADBE03A9}" destId="{6BEA761F-FA07-452A-A4D5-38D7D4E1A1FD}" srcOrd="3" destOrd="0" parTransId="{731A3D52-F660-493F-9E1E-C2360BA945ED}" sibTransId="{C0E82A4B-BC26-409A-B073-B2E6305F8887}"/>
    <dgm:cxn modelId="{FF1D476D-3657-468F-BBFB-339EEDF37001}" srcId="{F1373745-3159-4553-8751-97DEADBE03A9}" destId="{4BDAE34B-68DD-457F-9497-C4AEEFEAADCC}" srcOrd="1" destOrd="0" parTransId="{AFB7ECB0-8C4A-4228-A503-DEEB35A86768}" sibTransId="{B0276BC5-51EE-4C62-85F9-8490DAC6B177}"/>
    <dgm:cxn modelId="{9AF50954-DBC7-4FA6-9784-4E736D71EFA4}" srcId="{F1373745-3159-4553-8751-97DEADBE03A9}" destId="{3DFF93D1-7207-4986-9EED-F7B89BC98FF1}" srcOrd="0" destOrd="0" parTransId="{98ECA95E-99F4-4D97-AD8A-A3860288D187}" sibTransId="{FBE23243-D66B-4102-9AF1-80F63E97CA8C}"/>
    <dgm:cxn modelId="{D4B6FA74-EFC4-944F-B61B-5AF4641D2C63}" type="presOf" srcId="{FF7698A1-7989-40B1-9AE8-F07333F9353D}" destId="{E6020494-DC75-8640-A328-2966B8D80998}" srcOrd="0" destOrd="0" presId="urn:microsoft.com/office/officeart/2005/8/layout/default"/>
    <dgm:cxn modelId="{BFC5407D-86F4-DE48-AAFE-422188238159}" type="presOf" srcId="{F1373745-3159-4553-8751-97DEADBE03A9}" destId="{9EE32F17-C852-5743-83ED-C4EC27415165}" srcOrd="0" destOrd="0" presId="urn:microsoft.com/office/officeart/2005/8/layout/default"/>
    <dgm:cxn modelId="{3FE89790-329B-451A-9588-9986BDCB7013}" srcId="{F1373745-3159-4553-8751-97DEADBE03A9}" destId="{5AE558CE-5E7A-4E53-ADE9-B694BF61DE0B}" srcOrd="2" destOrd="0" parTransId="{6C7881F5-973D-4371-B608-DC6BD74BA1D5}" sibTransId="{F92A887F-AA45-4AAC-A0DB-33352E78E81D}"/>
    <dgm:cxn modelId="{54A909E4-1D13-D34E-8CDD-6272F5168401}" type="presParOf" srcId="{9EE32F17-C852-5743-83ED-C4EC27415165}" destId="{915124FB-924D-B04E-88CC-C3970344471D}" srcOrd="0" destOrd="0" presId="urn:microsoft.com/office/officeart/2005/8/layout/default"/>
    <dgm:cxn modelId="{52D5B1D1-5291-A148-BC82-A122CD444464}" type="presParOf" srcId="{9EE32F17-C852-5743-83ED-C4EC27415165}" destId="{D92C3D5D-2D46-3A4A-97AD-098FF9B948A3}" srcOrd="1" destOrd="0" presId="urn:microsoft.com/office/officeart/2005/8/layout/default"/>
    <dgm:cxn modelId="{4792AD35-603B-EA42-A095-9E2748015E62}" type="presParOf" srcId="{9EE32F17-C852-5743-83ED-C4EC27415165}" destId="{598B5E8A-6EDF-7047-8E73-6F98AA801D8D}" srcOrd="2" destOrd="0" presId="urn:microsoft.com/office/officeart/2005/8/layout/default"/>
    <dgm:cxn modelId="{B22CAFC3-9254-6B49-965D-DA393107F68E}" type="presParOf" srcId="{9EE32F17-C852-5743-83ED-C4EC27415165}" destId="{61B6BD15-35D9-EA4F-9BB4-F86DEDF89A1E}" srcOrd="3" destOrd="0" presId="urn:microsoft.com/office/officeart/2005/8/layout/default"/>
    <dgm:cxn modelId="{8248A3EA-B0E3-3348-B047-2D928A90635F}" type="presParOf" srcId="{9EE32F17-C852-5743-83ED-C4EC27415165}" destId="{8CD7AA20-A8DA-A04E-A9CA-5C13D9A1C625}" srcOrd="4" destOrd="0" presId="urn:microsoft.com/office/officeart/2005/8/layout/default"/>
    <dgm:cxn modelId="{060115B4-89FB-5A42-B0B0-880CA64D198D}" type="presParOf" srcId="{9EE32F17-C852-5743-83ED-C4EC27415165}" destId="{0F14EA9F-BE84-C845-B5D1-B98A3EF56F94}" srcOrd="5" destOrd="0" presId="urn:microsoft.com/office/officeart/2005/8/layout/default"/>
    <dgm:cxn modelId="{A4ED5391-27C1-ED42-AC0D-C1C34DA7CDA9}" type="presParOf" srcId="{9EE32F17-C852-5743-83ED-C4EC27415165}" destId="{073C1A19-65FC-0D44-AE97-9442C3E38E76}" srcOrd="6" destOrd="0" presId="urn:microsoft.com/office/officeart/2005/8/layout/default"/>
    <dgm:cxn modelId="{114B9767-7946-0949-B6B8-8B92929D9253}" type="presParOf" srcId="{9EE32F17-C852-5743-83ED-C4EC27415165}" destId="{C4EE8834-E0D8-4B43-ACAA-7D94B1D39DF8}" srcOrd="7" destOrd="0" presId="urn:microsoft.com/office/officeart/2005/8/layout/default"/>
    <dgm:cxn modelId="{138A0E72-360E-6341-B02A-2B57018737E8}" type="presParOf" srcId="{9EE32F17-C852-5743-83ED-C4EC27415165}" destId="{E6020494-DC75-8640-A328-2966B8D809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BF5DD1-11EA-4A99-901C-F8F38F41E63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9DEBD1C-F9C4-4167-A65D-F56E5803A803}">
      <dgm:prSet/>
      <dgm:spPr/>
      <dgm:t>
        <a:bodyPr/>
        <a:lstStyle/>
        <a:p>
          <a:r>
            <a:rPr lang="en-GB" dirty="0" err="1"/>
            <a:t>Geler</a:t>
          </a:r>
          <a:endParaRPr lang="en-US" dirty="0"/>
        </a:p>
      </dgm:t>
    </dgm:pt>
    <dgm:pt modelId="{67578641-C877-4F3F-9EBB-FB37FB948E47}" type="parTrans" cxnId="{9220D507-EA24-46D5-87E7-5D5429D7182E}">
      <dgm:prSet/>
      <dgm:spPr/>
      <dgm:t>
        <a:bodyPr/>
        <a:lstStyle/>
        <a:p>
          <a:endParaRPr lang="en-US"/>
        </a:p>
      </dgm:t>
    </dgm:pt>
    <dgm:pt modelId="{ED8ADA62-2E23-4CC9-853D-4FA17D6A7C03}" type="sibTrans" cxnId="{9220D507-EA24-46D5-87E7-5D5429D7182E}">
      <dgm:prSet/>
      <dgm:spPr/>
      <dgm:t>
        <a:bodyPr/>
        <a:lstStyle/>
        <a:p>
          <a:endParaRPr lang="en-US"/>
        </a:p>
      </dgm:t>
    </dgm:pt>
    <dgm:pt modelId="{7324E1DB-C233-4DED-A5B1-15A008CBAAD3}">
      <dgm:prSet/>
      <dgm:spPr/>
      <dgm:t>
        <a:bodyPr/>
        <a:lstStyle/>
        <a:p>
          <a:r>
            <a:rPr lang="en-GB"/>
            <a:t>Testavan</a:t>
          </a:r>
          <a:endParaRPr lang="en-US"/>
        </a:p>
      </dgm:t>
    </dgm:pt>
    <dgm:pt modelId="{DD03BDAD-8C53-4BB8-B1F6-3822487C55B1}" type="parTrans" cxnId="{AA19237A-E09A-4EC6-93E9-0D0368DEB0DF}">
      <dgm:prSet/>
      <dgm:spPr/>
      <dgm:t>
        <a:bodyPr/>
        <a:lstStyle/>
        <a:p>
          <a:endParaRPr lang="en-US"/>
        </a:p>
      </dgm:t>
    </dgm:pt>
    <dgm:pt modelId="{F0ADBC66-E3D9-47A3-BFF0-0D3763EB675E}" type="sibTrans" cxnId="{AA19237A-E09A-4EC6-93E9-0D0368DEB0DF}">
      <dgm:prSet/>
      <dgm:spPr/>
      <dgm:t>
        <a:bodyPr/>
        <a:lstStyle/>
        <a:p>
          <a:endParaRPr lang="en-US"/>
        </a:p>
      </dgm:t>
    </dgm:pt>
    <dgm:pt modelId="{5591B03C-DF77-4DBF-8D58-07F9891821B7}">
      <dgm:prSet/>
      <dgm:spPr/>
      <dgm:t>
        <a:bodyPr/>
        <a:lstStyle/>
        <a:p>
          <a:r>
            <a:rPr lang="en-GB"/>
            <a:t>Testogel</a:t>
          </a:r>
          <a:endParaRPr lang="en-US"/>
        </a:p>
      </dgm:t>
    </dgm:pt>
    <dgm:pt modelId="{E7FE3F8B-FDC7-4D1B-B717-93F377EBAD6D}" type="parTrans" cxnId="{60CA0E0B-D074-4252-BBC4-2B1143BE0505}">
      <dgm:prSet/>
      <dgm:spPr/>
      <dgm:t>
        <a:bodyPr/>
        <a:lstStyle/>
        <a:p>
          <a:endParaRPr lang="en-US"/>
        </a:p>
      </dgm:t>
    </dgm:pt>
    <dgm:pt modelId="{A2B798DC-F82A-4A02-A3A0-08FF49FF2E38}" type="sibTrans" cxnId="{60CA0E0B-D074-4252-BBC4-2B1143BE0505}">
      <dgm:prSet/>
      <dgm:spPr/>
      <dgm:t>
        <a:bodyPr/>
        <a:lstStyle/>
        <a:p>
          <a:endParaRPr lang="en-US"/>
        </a:p>
      </dgm:t>
    </dgm:pt>
    <dgm:pt modelId="{A3050264-0BEE-4B35-95BD-7DB1F3084673}">
      <dgm:prSet/>
      <dgm:spPr/>
      <dgm:t>
        <a:bodyPr/>
        <a:lstStyle/>
        <a:p>
          <a:r>
            <a:rPr lang="en-GB"/>
            <a:t>Tostrex</a:t>
          </a:r>
          <a:endParaRPr lang="en-US"/>
        </a:p>
      </dgm:t>
    </dgm:pt>
    <dgm:pt modelId="{CFE964EA-0D0A-49CD-8B43-A7FDDE651CAA}" type="parTrans" cxnId="{294FB330-273C-4545-964B-289DA1C6C8A8}">
      <dgm:prSet/>
      <dgm:spPr/>
      <dgm:t>
        <a:bodyPr/>
        <a:lstStyle/>
        <a:p>
          <a:endParaRPr lang="en-US"/>
        </a:p>
      </dgm:t>
    </dgm:pt>
    <dgm:pt modelId="{68F97B4C-DF5F-4F4E-8FB1-2B5AE9CE9E8A}" type="sibTrans" cxnId="{294FB330-273C-4545-964B-289DA1C6C8A8}">
      <dgm:prSet/>
      <dgm:spPr/>
      <dgm:t>
        <a:bodyPr/>
        <a:lstStyle/>
        <a:p>
          <a:endParaRPr lang="en-US"/>
        </a:p>
      </dgm:t>
    </dgm:pt>
    <dgm:pt modelId="{AE980A05-CF5E-4D62-B8D9-47C1A4C0E78D}">
      <dgm:prSet/>
      <dgm:spPr/>
      <dgm:t>
        <a:bodyPr/>
        <a:lstStyle/>
        <a:p>
          <a:r>
            <a:rPr lang="en-GB" dirty="0" err="1"/>
            <a:t>Injektioner</a:t>
          </a:r>
          <a:endParaRPr lang="en-US" dirty="0"/>
        </a:p>
      </dgm:t>
    </dgm:pt>
    <dgm:pt modelId="{FE873043-D0E2-4024-9934-B4FDA5013872}" type="parTrans" cxnId="{E6F8E394-FAF7-4A87-AC57-8C1B3B4B407F}">
      <dgm:prSet/>
      <dgm:spPr/>
      <dgm:t>
        <a:bodyPr/>
        <a:lstStyle/>
        <a:p>
          <a:endParaRPr lang="en-US"/>
        </a:p>
      </dgm:t>
    </dgm:pt>
    <dgm:pt modelId="{9F1E625A-1A2C-4DDD-9ADD-B61D7FEA0BE5}" type="sibTrans" cxnId="{E6F8E394-FAF7-4A87-AC57-8C1B3B4B407F}">
      <dgm:prSet/>
      <dgm:spPr/>
      <dgm:t>
        <a:bodyPr/>
        <a:lstStyle/>
        <a:p>
          <a:endParaRPr lang="en-US"/>
        </a:p>
      </dgm:t>
    </dgm:pt>
    <dgm:pt modelId="{DAC3C9D9-6DEF-45F2-8BAE-EAFAD79A7E38}">
      <dgm:prSet/>
      <dgm:spPr/>
      <dgm:t>
        <a:bodyPr/>
        <a:lstStyle/>
        <a:p>
          <a:r>
            <a:rPr lang="en-GB"/>
            <a:t>Nebido </a:t>
          </a:r>
          <a:endParaRPr lang="en-US"/>
        </a:p>
      </dgm:t>
    </dgm:pt>
    <dgm:pt modelId="{65D91983-B30D-4156-A3C2-5A85BD3C7087}" type="parTrans" cxnId="{5813D2C0-D6FE-4E04-85D4-5BE62602441B}">
      <dgm:prSet/>
      <dgm:spPr/>
      <dgm:t>
        <a:bodyPr/>
        <a:lstStyle/>
        <a:p>
          <a:endParaRPr lang="en-US"/>
        </a:p>
      </dgm:t>
    </dgm:pt>
    <dgm:pt modelId="{DBE8E98E-010A-462F-B409-0AF6D950436F}" type="sibTrans" cxnId="{5813D2C0-D6FE-4E04-85D4-5BE62602441B}">
      <dgm:prSet/>
      <dgm:spPr/>
      <dgm:t>
        <a:bodyPr/>
        <a:lstStyle/>
        <a:p>
          <a:endParaRPr lang="en-US"/>
        </a:p>
      </dgm:t>
    </dgm:pt>
    <dgm:pt modelId="{E789ADDA-2850-4069-8DE3-BE40C5C4F0C5}" type="pres">
      <dgm:prSet presAssocID="{3ABF5DD1-11EA-4A99-901C-F8F38F41E635}" presName="root" presStyleCnt="0">
        <dgm:presLayoutVars>
          <dgm:dir/>
          <dgm:resizeHandles val="exact"/>
        </dgm:presLayoutVars>
      </dgm:prSet>
      <dgm:spPr/>
    </dgm:pt>
    <dgm:pt modelId="{0B0D05C7-BCF5-4BD9-B725-F5EDA9FEEF7F}" type="pres">
      <dgm:prSet presAssocID="{B9DEBD1C-F9C4-4167-A65D-F56E5803A803}" presName="compNode" presStyleCnt="0"/>
      <dgm:spPr/>
    </dgm:pt>
    <dgm:pt modelId="{03EBFA38-1E13-479A-AA75-6F479A3D2B57}" type="pres">
      <dgm:prSet presAssocID="{B9DEBD1C-F9C4-4167-A65D-F56E5803A803}" presName="bgRect" presStyleLbl="bgShp" presStyleIdx="0" presStyleCnt="2"/>
      <dgm:spPr/>
    </dgm:pt>
    <dgm:pt modelId="{141352BD-CE53-41FC-A437-B3FDB54FDE26}" type="pres">
      <dgm:prSet presAssocID="{B9DEBD1C-F9C4-4167-A65D-F56E5803A80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FB848FAF-8567-4C83-B849-22B655CC915A}" type="pres">
      <dgm:prSet presAssocID="{B9DEBD1C-F9C4-4167-A65D-F56E5803A803}" presName="spaceRect" presStyleCnt="0"/>
      <dgm:spPr/>
    </dgm:pt>
    <dgm:pt modelId="{53363633-D516-4BE7-9F01-680ED4029D27}" type="pres">
      <dgm:prSet presAssocID="{B9DEBD1C-F9C4-4167-A65D-F56E5803A803}" presName="parTx" presStyleLbl="revTx" presStyleIdx="0" presStyleCnt="4">
        <dgm:presLayoutVars>
          <dgm:chMax val="0"/>
          <dgm:chPref val="0"/>
        </dgm:presLayoutVars>
      </dgm:prSet>
      <dgm:spPr/>
    </dgm:pt>
    <dgm:pt modelId="{60AE5F3A-08BC-466E-A9C7-6FE92338D609}" type="pres">
      <dgm:prSet presAssocID="{B9DEBD1C-F9C4-4167-A65D-F56E5803A803}" presName="desTx" presStyleLbl="revTx" presStyleIdx="1" presStyleCnt="4">
        <dgm:presLayoutVars/>
      </dgm:prSet>
      <dgm:spPr/>
    </dgm:pt>
    <dgm:pt modelId="{EF33F582-5463-441C-9399-9A10BF69AC48}" type="pres">
      <dgm:prSet presAssocID="{ED8ADA62-2E23-4CC9-853D-4FA17D6A7C03}" presName="sibTrans" presStyleCnt="0"/>
      <dgm:spPr/>
    </dgm:pt>
    <dgm:pt modelId="{5B6D3459-3FB1-43C1-A079-3E0281A9BDA6}" type="pres">
      <dgm:prSet presAssocID="{AE980A05-CF5E-4D62-B8D9-47C1A4C0E78D}" presName="compNode" presStyleCnt="0"/>
      <dgm:spPr/>
    </dgm:pt>
    <dgm:pt modelId="{1111C9DF-3643-49C5-B051-EB0544D519E4}" type="pres">
      <dgm:prSet presAssocID="{AE980A05-CF5E-4D62-B8D9-47C1A4C0E78D}" presName="bgRect" presStyleLbl="bgShp" presStyleIdx="1" presStyleCnt="2"/>
      <dgm:spPr/>
    </dgm:pt>
    <dgm:pt modelId="{248D3AA4-7D58-4A33-A1D7-8D80669A612B}" type="pres">
      <dgm:prSet presAssocID="{AE980A05-CF5E-4D62-B8D9-47C1A4C0E78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0AE1FEFC-BDB9-47DE-9849-676BD7583B7B}" type="pres">
      <dgm:prSet presAssocID="{AE980A05-CF5E-4D62-B8D9-47C1A4C0E78D}" presName="spaceRect" presStyleCnt="0"/>
      <dgm:spPr/>
    </dgm:pt>
    <dgm:pt modelId="{B11426F9-2531-42E8-B293-2C7F8163AFB7}" type="pres">
      <dgm:prSet presAssocID="{AE980A05-CF5E-4D62-B8D9-47C1A4C0E78D}" presName="parTx" presStyleLbl="revTx" presStyleIdx="2" presStyleCnt="4">
        <dgm:presLayoutVars>
          <dgm:chMax val="0"/>
          <dgm:chPref val="0"/>
        </dgm:presLayoutVars>
      </dgm:prSet>
      <dgm:spPr/>
    </dgm:pt>
    <dgm:pt modelId="{B3FA9F62-85D9-44EC-8F6D-77315F7AEC0C}" type="pres">
      <dgm:prSet presAssocID="{AE980A05-CF5E-4D62-B8D9-47C1A4C0E78D}" presName="desTx" presStyleLbl="revTx" presStyleIdx="3" presStyleCnt="4">
        <dgm:presLayoutVars/>
      </dgm:prSet>
      <dgm:spPr/>
    </dgm:pt>
  </dgm:ptLst>
  <dgm:cxnLst>
    <dgm:cxn modelId="{9220D507-EA24-46D5-87E7-5D5429D7182E}" srcId="{3ABF5DD1-11EA-4A99-901C-F8F38F41E635}" destId="{B9DEBD1C-F9C4-4167-A65D-F56E5803A803}" srcOrd="0" destOrd="0" parTransId="{67578641-C877-4F3F-9EBB-FB37FB948E47}" sibTransId="{ED8ADA62-2E23-4CC9-853D-4FA17D6A7C03}"/>
    <dgm:cxn modelId="{60CA0E0B-D074-4252-BBC4-2B1143BE0505}" srcId="{B9DEBD1C-F9C4-4167-A65D-F56E5803A803}" destId="{5591B03C-DF77-4DBF-8D58-07F9891821B7}" srcOrd="1" destOrd="0" parTransId="{E7FE3F8B-FDC7-4D1B-B717-93F377EBAD6D}" sibTransId="{A2B798DC-F82A-4A02-A3A0-08FF49FF2E38}"/>
    <dgm:cxn modelId="{7FDBF015-CA2B-461D-AB96-01F4046282C9}" type="presOf" srcId="{A3050264-0BEE-4B35-95BD-7DB1F3084673}" destId="{60AE5F3A-08BC-466E-A9C7-6FE92338D609}" srcOrd="0" destOrd="2" presId="urn:microsoft.com/office/officeart/2018/2/layout/IconVerticalSolidList"/>
    <dgm:cxn modelId="{CC73881A-9E51-4041-BBBD-3AC0FCD33D08}" type="presOf" srcId="{5591B03C-DF77-4DBF-8D58-07F9891821B7}" destId="{60AE5F3A-08BC-466E-A9C7-6FE92338D609}" srcOrd="0" destOrd="1" presId="urn:microsoft.com/office/officeart/2018/2/layout/IconVerticalSolidList"/>
    <dgm:cxn modelId="{294FB330-273C-4545-964B-289DA1C6C8A8}" srcId="{B9DEBD1C-F9C4-4167-A65D-F56E5803A803}" destId="{A3050264-0BEE-4B35-95BD-7DB1F3084673}" srcOrd="2" destOrd="0" parTransId="{CFE964EA-0D0A-49CD-8B43-A7FDDE651CAA}" sibTransId="{68F97B4C-DF5F-4F4E-8FB1-2B5AE9CE9E8A}"/>
    <dgm:cxn modelId="{34DD6844-2323-4221-B935-F71E0A82D2DD}" type="presOf" srcId="{7324E1DB-C233-4DED-A5B1-15A008CBAAD3}" destId="{60AE5F3A-08BC-466E-A9C7-6FE92338D609}" srcOrd="0" destOrd="0" presId="urn:microsoft.com/office/officeart/2018/2/layout/IconVerticalSolidList"/>
    <dgm:cxn modelId="{A5E05875-E9EC-4A65-89C3-4F09D9216779}" type="presOf" srcId="{3ABF5DD1-11EA-4A99-901C-F8F38F41E635}" destId="{E789ADDA-2850-4069-8DE3-BE40C5C4F0C5}" srcOrd="0" destOrd="0" presId="urn:microsoft.com/office/officeart/2018/2/layout/IconVerticalSolidList"/>
    <dgm:cxn modelId="{AA19237A-E09A-4EC6-93E9-0D0368DEB0DF}" srcId="{B9DEBD1C-F9C4-4167-A65D-F56E5803A803}" destId="{7324E1DB-C233-4DED-A5B1-15A008CBAAD3}" srcOrd="0" destOrd="0" parTransId="{DD03BDAD-8C53-4BB8-B1F6-3822487C55B1}" sibTransId="{F0ADBC66-E3D9-47A3-BFF0-0D3763EB675E}"/>
    <dgm:cxn modelId="{A4BDAA80-6886-49C9-B171-F8423FBBC628}" type="presOf" srcId="{AE980A05-CF5E-4D62-B8D9-47C1A4C0E78D}" destId="{B11426F9-2531-42E8-B293-2C7F8163AFB7}" srcOrd="0" destOrd="0" presId="urn:microsoft.com/office/officeart/2018/2/layout/IconVerticalSolidList"/>
    <dgm:cxn modelId="{E6F8E394-FAF7-4A87-AC57-8C1B3B4B407F}" srcId="{3ABF5DD1-11EA-4A99-901C-F8F38F41E635}" destId="{AE980A05-CF5E-4D62-B8D9-47C1A4C0E78D}" srcOrd="1" destOrd="0" parTransId="{FE873043-D0E2-4024-9934-B4FDA5013872}" sibTransId="{9F1E625A-1A2C-4DDD-9ADD-B61D7FEA0BE5}"/>
    <dgm:cxn modelId="{2AFB71B4-93BD-4BB4-B5F8-879C3868FE12}" type="presOf" srcId="{DAC3C9D9-6DEF-45F2-8BAE-EAFAD79A7E38}" destId="{B3FA9F62-85D9-44EC-8F6D-77315F7AEC0C}" srcOrd="0" destOrd="0" presId="urn:microsoft.com/office/officeart/2018/2/layout/IconVerticalSolidList"/>
    <dgm:cxn modelId="{5813D2C0-D6FE-4E04-85D4-5BE62602441B}" srcId="{AE980A05-CF5E-4D62-B8D9-47C1A4C0E78D}" destId="{DAC3C9D9-6DEF-45F2-8BAE-EAFAD79A7E38}" srcOrd="0" destOrd="0" parTransId="{65D91983-B30D-4156-A3C2-5A85BD3C7087}" sibTransId="{DBE8E98E-010A-462F-B409-0AF6D950436F}"/>
    <dgm:cxn modelId="{8659FFC5-27BD-4FA5-BA08-131E28530610}" type="presOf" srcId="{B9DEBD1C-F9C4-4167-A65D-F56E5803A803}" destId="{53363633-D516-4BE7-9F01-680ED4029D27}" srcOrd="0" destOrd="0" presId="urn:microsoft.com/office/officeart/2018/2/layout/IconVerticalSolidList"/>
    <dgm:cxn modelId="{55887BAB-3247-43B5-84E0-D536A4BB2FEA}" type="presParOf" srcId="{E789ADDA-2850-4069-8DE3-BE40C5C4F0C5}" destId="{0B0D05C7-BCF5-4BD9-B725-F5EDA9FEEF7F}" srcOrd="0" destOrd="0" presId="urn:microsoft.com/office/officeart/2018/2/layout/IconVerticalSolidList"/>
    <dgm:cxn modelId="{F0375015-CC81-42EF-BF22-1F1FC401C3D8}" type="presParOf" srcId="{0B0D05C7-BCF5-4BD9-B725-F5EDA9FEEF7F}" destId="{03EBFA38-1E13-479A-AA75-6F479A3D2B57}" srcOrd="0" destOrd="0" presId="urn:microsoft.com/office/officeart/2018/2/layout/IconVerticalSolidList"/>
    <dgm:cxn modelId="{1470D700-5EB0-4B8C-AE6C-D3EAFEA33EF1}" type="presParOf" srcId="{0B0D05C7-BCF5-4BD9-B725-F5EDA9FEEF7F}" destId="{141352BD-CE53-41FC-A437-B3FDB54FDE26}" srcOrd="1" destOrd="0" presId="urn:microsoft.com/office/officeart/2018/2/layout/IconVerticalSolidList"/>
    <dgm:cxn modelId="{886A96FA-5CCE-4C8D-8C52-F8F872251EF5}" type="presParOf" srcId="{0B0D05C7-BCF5-4BD9-B725-F5EDA9FEEF7F}" destId="{FB848FAF-8567-4C83-B849-22B655CC915A}" srcOrd="2" destOrd="0" presId="urn:microsoft.com/office/officeart/2018/2/layout/IconVerticalSolidList"/>
    <dgm:cxn modelId="{D2EF99D8-4B11-45E5-B2F1-66D5A4D39079}" type="presParOf" srcId="{0B0D05C7-BCF5-4BD9-B725-F5EDA9FEEF7F}" destId="{53363633-D516-4BE7-9F01-680ED4029D27}" srcOrd="3" destOrd="0" presId="urn:microsoft.com/office/officeart/2018/2/layout/IconVerticalSolidList"/>
    <dgm:cxn modelId="{5BBAA5A0-C579-46A7-A2CF-DDFBAF6EBE4D}" type="presParOf" srcId="{0B0D05C7-BCF5-4BD9-B725-F5EDA9FEEF7F}" destId="{60AE5F3A-08BC-466E-A9C7-6FE92338D609}" srcOrd="4" destOrd="0" presId="urn:microsoft.com/office/officeart/2018/2/layout/IconVerticalSolidList"/>
    <dgm:cxn modelId="{EF72E926-6B9B-4B9E-854E-90A55F521D79}" type="presParOf" srcId="{E789ADDA-2850-4069-8DE3-BE40C5C4F0C5}" destId="{EF33F582-5463-441C-9399-9A10BF69AC48}" srcOrd="1" destOrd="0" presId="urn:microsoft.com/office/officeart/2018/2/layout/IconVerticalSolidList"/>
    <dgm:cxn modelId="{E717869E-58D1-4655-A92F-0DD4BFEF1C4A}" type="presParOf" srcId="{E789ADDA-2850-4069-8DE3-BE40C5C4F0C5}" destId="{5B6D3459-3FB1-43C1-A079-3E0281A9BDA6}" srcOrd="2" destOrd="0" presId="urn:microsoft.com/office/officeart/2018/2/layout/IconVerticalSolidList"/>
    <dgm:cxn modelId="{575811C2-DEE8-45D8-863F-DF7F47B49C7B}" type="presParOf" srcId="{5B6D3459-3FB1-43C1-A079-3E0281A9BDA6}" destId="{1111C9DF-3643-49C5-B051-EB0544D519E4}" srcOrd="0" destOrd="0" presId="urn:microsoft.com/office/officeart/2018/2/layout/IconVerticalSolidList"/>
    <dgm:cxn modelId="{69142AF7-5DE2-4B8B-9882-51BC2492F789}" type="presParOf" srcId="{5B6D3459-3FB1-43C1-A079-3E0281A9BDA6}" destId="{248D3AA4-7D58-4A33-A1D7-8D80669A612B}" srcOrd="1" destOrd="0" presId="urn:microsoft.com/office/officeart/2018/2/layout/IconVerticalSolidList"/>
    <dgm:cxn modelId="{18439245-8EC3-41F0-895E-A0EAB1849E74}" type="presParOf" srcId="{5B6D3459-3FB1-43C1-A079-3E0281A9BDA6}" destId="{0AE1FEFC-BDB9-47DE-9849-676BD7583B7B}" srcOrd="2" destOrd="0" presId="urn:microsoft.com/office/officeart/2018/2/layout/IconVerticalSolidList"/>
    <dgm:cxn modelId="{44B434E5-E3B9-4893-BD50-54ECBE2B04DE}" type="presParOf" srcId="{5B6D3459-3FB1-43C1-A079-3E0281A9BDA6}" destId="{B11426F9-2531-42E8-B293-2C7F8163AFB7}" srcOrd="3" destOrd="0" presId="urn:microsoft.com/office/officeart/2018/2/layout/IconVerticalSolidList"/>
    <dgm:cxn modelId="{85CA3250-85CC-4B64-8F31-5B85603E5F15}" type="presParOf" srcId="{5B6D3459-3FB1-43C1-A079-3E0281A9BDA6}" destId="{B3FA9F62-85D9-44EC-8F6D-77315F7AEC0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9B306-4F2B-844C-B81E-B06CF6E08F3D}">
      <dsp:nvSpPr>
        <dsp:cNvPr id="0" name=""/>
        <dsp:cNvSpPr/>
      </dsp:nvSpPr>
      <dsp:spPr>
        <a:xfrm>
          <a:off x="0" y="23481"/>
          <a:ext cx="6513603" cy="23552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 err="1"/>
            <a:t>Kliniskt</a:t>
          </a:r>
          <a:r>
            <a:rPr lang="en-GB" sz="3300" kern="1200" dirty="0"/>
            <a:t> </a:t>
          </a:r>
          <a:r>
            <a:rPr lang="en-GB" sz="3300" kern="1200" dirty="0" err="1"/>
            <a:t>syndrom</a:t>
          </a:r>
          <a:r>
            <a:rPr lang="en-GB" sz="3300" kern="1200" dirty="0"/>
            <a:t> </a:t>
          </a:r>
          <a:r>
            <a:rPr lang="en-GB" sz="3300" kern="1200" dirty="0" err="1"/>
            <a:t>orsakat</a:t>
          </a:r>
          <a:r>
            <a:rPr lang="en-GB" sz="3300" kern="1200" dirty="0"/>
            <a:t> </a:t>
          </a:r>
          <a:r>
            <a:rPr lang="en-GB" sz="3300" kern="1200" dirty="0" err="1"/>
            <a:t>av</a:t>
          </a:r>
          <a:r>
            <a:rPr lang="en-GB" sz="3300" kern="1200" dirty="0"/>
            <a:t> </a:t>
          </a:r>
          <a:r>
            <a:rPr lang="en-GB" sz="3300" kern="1200" dirty="0" err="1"/>
            <a:t>androgenbrist</a:t>
          </a:r>
          <a:r>
            <a:rPr lang="en-GB" sz="3300" kern="1200" dirty="0"/>
            <a:t> </a:t>
          </a:r>
          <a:r>
            <a:rPr lang="en-GB" sz="3300" kern="1200" dirty="0" err="1"/>
            <a:t>som</a:t>
          </a:r>
          <a:r>
            <a:rPr lang="en-GB" sz="3300" kern="1200" dirty="0"/>
            <a:t> </a:t>
          </a:r>
          <a:r>
            <a:rPr lang="en-GB" sz="3300" kern="1200" dirty="0" err="1"/>
            <a:t>kan</a:t>
          </a:r>
          <a:r>
            <a:rPr lang="en-GB" sz="3300" kern="1200" dirty="0"/>
            <a:t> ha </a:t>
          </a:r>
          <a:r>
            <a:rPr lang="en-GB" sz="3300" kern="1200" dirty="0" err="1"/>
            <a:t>en</a:t>
          </a:r>
          <a:r>
            <a:rPr lang="en-GB" sz="3300" kern="1200" dirty="0"/>
            <a:t> </a:t>
          </a:r>
          <a:r>
            <a:rPr lang="en-GB" sz="3300" kern="1200" dirty="0" err="1"/>
            <a:t>negativ</a:t>
          </a:r>
          <a:r>
            <a:rPr lang="en-GB" sz="3300" kern="1200" dirty="0"/>
            <a:t> </a:t>
          </a:r>
          <a:r>
            <a:rPr lang="en-GB" sz="3300" kern="1200" dirty="0" err="1"/>
            <a:t>inverkan</a:t>
          </a:r>
          <a:r>
            <a:rPr lang="en-GB" sz="3300" kern="1200" dirty="0"/>
            <a:t> </a:t>
          </a:r>
          <a:r>
            <a:rPr lang="en-GB" sz="3300" kern="1200" dirty="0" err="1"/>
            <a:t>på</a:t>
          </a:r>
          <a:r>
            <a:rPr lang="en-GB" sz="3300" kern="1200" dirty="0"/>
            <a:t> </a:t>
          </a:r>
          <a:r>
            <a:rPr lang="en-GB" sz="3300" kern="1200" dirty="0" err="1"/>
            <a:t>flera</a:t>
          </a:r>
          <a:r>
            <a:rPr lang="en-GB" sz="3300" kern="1200" dirty="0"/>
            <a:t> </a:t>
          </a:r>
          <a:r>
            <a:rPr lang="en-GB" sz="3300" kern="1200" dirty="0" err="1"/>
            <a:t>organfunktioner</a:t>
          </a:r>
          <a:r>
            <a:rPr lang="en-GB" sz="3300" kern="1200" dirty="0"/>
            <a:t> </a:t>
          </a:r>
          <a:r>
            <a:rPr lang="en-GB" sz="3300" kern="1200" dirty="0" err="1"/>
            <a:t>och</a:t>
          </a:r>
          <a:r>
            <a:rPr lang="en-GB" sz="3300" kern="1200" dirty="0"/>
            <a:t> livskvalitet1</a:t>
          </a:r>
          <a:endParaRPr lang="en-US" sz="3300" kern="1200" dirty="0"/>
        </a:p>
      </dsp:txBody>
      <dsp:txXfrm>
        <a:off x="114972" y="138453"/>
        <a:ext cx="6283659" cy="2125266"/>
      </dsp:txXfrm>
    </dsp:sp>
    <dsp:sp modelId="{890A88D6-07A9-8B48-BBF5-276A26C0E42D}">
      <dsp:nvSpPr>
        <dsp:cNvPr id="0" name=""/>
        <dsp:cNvSpPr/>
      </dsp:nvSpPr>
      <dsp:spPr>
        <a:xfrm>
          <a:off x="0" y="2473731"/>
          <a:ext cx="6513603" cy="235521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 err="1"/>
            <a:t>Diagnos</a:t>
          </a:r>
          <a:r>
            <a:rPr lang="en-GB" sz="3300" kern="1200" dirty="0"/>
            <a:t> </a:t>
          </a:r>
          <a:r>
            <a:rPr lang="en-GB" sz="3300" kern="1200" dirty="0" err="1"/>
            <a:t>av</a:t>
          </a:r>
          <a:r>
            <a:rPr lang="en-GB" sz="3300" kern="1200" dirty="0"/>
            <a:t> </a:t>
          </a:r>
          <a:r>
            <a:rPr lang="en-GB" sz="3300" kern="1200" dirty="0" err="1"/>
            <a:t>manlig</a:t>
          </a:r>
          <a:r>
            <a:rPr lang="en-GB" sz="3300" kern="1200" dirty="0"/>
            <a:t> hypogonadism </a:t>
          </a:r>
          <a:r>
            <a:rPr lang="en-GB" sz="3300" kern="1200" dirty="0" err="1"/>
            <a:t>måste</a:t>
          </a:r>
          <a:r>
            <a:rPr lang="en-GB" sz="3300" kern="1200" dirty="0"/>
            <a:t> </a:t>
          </a:r>
          <a:r>
            <a:rPr lang="en-GB" sz="3300" kern="1200" dirty="0" err="1"/>
            <a:t>omfatta</a:t>
          </a:r>
          <a:r>
            <a:rPr lang="en-GB" sz="3300" kern="1200" dirty="0"/>
            <a:t> </a:t>
          </a:r>
          <a:r>
            <a:rPr lang="en-GB" sz="3300" kern="1200" dirty="0" err="1"/>
            <a:t>både</a:t>
          </a:r>
          <a:r>
            <a:rPr lang="en-GB" sz="3300" kern="1200" dirty="0"/>
            <a:t>  </a:t>
          </a:r>
          <a:r>
            <a:rPr lang="en-GB" sz="3300" kern="1200" dirty="0" err="1"/>
            <a:t>kliniska</a:t>
          </a:r>
          <a:r>
            <a:rPr lang="en-GB" sz="3300" kern="1200" dirty="0"/>
            <a:t> </a:t>
          </a:r>
          <a:r>
            <a:rPr lang="en-GB" sz="3300" kern="1200" dirty="0" err="1"/>
            <a:t>symtom</a:t>
          </a:r>
          <a:r>
            <a:rPr lang="en-GB" sz="3300" kern="1200" dirty="0"/>
            <a:t> </a:t>
          </a:r>
          <a:r>
            <a:rPr lang="en-GB" sz="3300" kern="1200" dirty="0" err="1"/>
            <a:t>och</a:t>
          </a:r>
          <a:r>
            <a:rPr lang="en-GB" sz="3300" kern="1200" dirty="0"/>
            <a:t> </a:t>
          </a:r>
          <a:r>
            <a:rPr lang="en-GB" sz="3300" kern="1200" dirty="0" err="1"/>
            <a:t>biokemiska</a:t>
          </a:r>
          <a:r>
            <a:rPr lang="en-GB" sz="3300" kern="1200" dirty="0"/>
            <a:t> </a:t>
          </a:r>
          <a:r>
            <a:rPr lang="en-GB" sz="3300" kern="1200" dirty="0" err="1"/>
            <a:t>bevis</a:t>
          </a:r>
          <a:r>
            <a:rPr lang="en-GB" sz="3300" kern="1200" dirty="0"/>
            <a:t> </a:t>
          </a:r>
          <a:r>
            <a:rPr lang="en-GB" sz="3300" kern="1200" dirty="0" err="1"/>
            <a:t>på</a:t>
          </a:r>
          <a:r>
            <a:rPr lang="en-GB" sz="3300" kern="1200" dirty="0"/>
            <a:t> testosteronbrist2.</a:t>
          </a:r>
          <a:endParaRPr lang="en-US" sz="3300" kern="1200" dirty="0"/>
        </a:p>
      </dsp:txBody>
      <dsp:txXfrm>
        <a:off x="114972" y="2588703"/>
        <a:ext cx="6283659" cy="2125266"/>
      </dsp:txXfrm>
    </dsp:sp>
    <dsp:sp modelId="{6611E9AD-9B01-DB4E-80B0-4760C92B8AE5}">
      <dsp:nvSpPr>
        <dsp:cNvPr id="0" name=""/>
        <dsp:cNvSpPr/>
      </dsp:nvSpPr>
      <dsp:spPr>
        <a:xfrm>
          <a:off x="0" y="4923981"/>
          <a:ext cx="6513603" cy="93796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1-Nieschlag, E., </a:t>
          </a:r>
          <a:r>
            <a:rPr lang="en-GB" sz="900" i="1" kern="1200" dirty="0"/>
            <a:t>et al.</a:t>
          </a:r>
          <a:r>
            <a:rPr lang="en-GB" sz="900" kern="1200" dirty="0"/>
            <a:t>, Andrology: male reproductive health and dysfunction. 3rd </a:t>
          </a:r>
          <a:r>
            <a:rPr lang="en-GB" sz="900" kern="1200" dirty="0" err="1"/>
            <a:t>edn</a:t>
          </a:r>
          <a:r>
            <a:rPr lang="en-GB" sz="900" kern="1200" dirty="0"/>
            <a:t>. 2010, Heidelberg.</a:t>
          </a:r>
          <a:br>
            <a:rPr lang="en-GB" sz="900" kern="1200" dirty="0"/>
          </a:br>
          <a:r>
            <a:rPr lang="en-GB" sz="900" kern="1200" dirty="0"/>
            <a:t>2-Khera, M., </a:t>
          </a:r>
          <a:r>
            <a:rPr lang="en-GB" sz="900" i="1" kern="1200" dirty="0"/>
            <a:t>et al. </a:t>
          </a:r>
          <a:r>
            <a:rPr lang="en-GB" sz="900" kern="1200" dirty="0"/>
            <a:t>Diagnosis and Treatment of Testosterone Deficiency: Recommendations From the Fourth International Consultation for Sexual Medicine (ICSM 2015). J Sex Med, 2016. 13: 1787</a:t>
          </a:r>
          <a:endParaRPr lang="en-US" sz="900" kern="1200" dirty="0"/>
        </a:p>
      </dsp:txBody>
      <dsp:txXfrm>
        <a:off x="45788" y="4969769"/>
        <a:ext cx="6422027" cy="8463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BC2B4-8B40-45E6-996A-032B01525F8F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BF80D-9A19-4EA7-8D4A-9B3C806CC728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8569F-E419-4426-A8DC-4EC9C413904B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Acne</a:t>
          </a:r>
          <a:endParaRPr lang="en-US" sz="1900" kern="1200"/>
        </a:p>
      </dsp:txBody>
      <dsp:txXfrm>
        <a:off x="1131174" y="4597"/>
        <a:ext cx="5382429" cy="979371"/>
      </dsp:txXfrm>
    </dsp:sp>
    <dsp:sp modelId="{164C9036-BC27-433F-BE02-0DA0127AA65E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E972E-EEF0-4888-9186-2203BAF448E1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0B032-AAEB-4ED3-BA92-C95AB98FD2F6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Fluid retention</a:t>
          </a:r>
          <a:endParaRPr lang="en-US" sz="1900" kern="1200"/>
        </a:p>
      </dsp:txBody>
      <dsp:txXfrm>
        <a:off x="1131174" y="1228812"/>
        <a:ext cx="5382429" cy="979371"/>
      </dsp:txXfrm>
    </dsp:sp>
    <dsp:sp modelId="{3A565AB7-C3CE-4806-B8BF-3E904E0662D7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6136F-F455-4325-A05E-EE6A7702D268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8FCDB-8390-4BE0-902C-9FF05FCA40A2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EVF/HB</a:t>
          </a:r>
          <a:endParaRPr lang="en-US" sz="1900" kern="1200"/>
        </a:p>
      </dsp:txBody>
      <dsp:txXfrm>
        <a:off x="1131174" y="2453027"/>
        <a:ext cx="5382429" cy="979371"/>
      </dsp:txXfrm>
    </dsp:sp>
    <dsp:sp modelId="{44445BEA-936D-4C87-8AAD-4120CEFC428D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87EBC-085F-4937-B69B-F975E2360AFC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1F908-4A5A-45C7-8AE5-390E5CBDB0DD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Cough </a:t>
          </a:r>
          <a:endParaRPr lang="en-US" sz="1900" kern="1200"/>
        </a:p>
      </dsp:txBody>
      <dsp:txXfrm>
        <a:off x="1131174" y="3677241"/>
        <a:ext cx="5382429" cy="979371"/>
      </dsp:txXfrm>
    </dsp:sp>
    <dsp:sp modelId="{3CEBB6DA-6657-4731-822D-2C4B8DD9C6AF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7664E-1FDD-4041-9D12-E31FBA811834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AA041-17D8-4213-BFD8-46919DA2D44B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PSA </a:t>
          </a:r>
          <a:endParaRPr lang="en-US" sz="1900" kern="1200"/>
        </a:p>
      </dsp:txBody>
      <dsp:txXfrm>
        <a:off x="1131174" y="4901456"/>
        <a:ext cx="5382429" cy="9793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FC75B-7D7E-BC42-8001-E1D9033461E4}">
      <dsp:nvSpPr>
        <dsp:cNvPr id="0" name=""/>
        <dsp:cNvSpPr/>
      </dsp:nvSpPr>
      <dsp:spPr>
        <a:xfrm>
          <a:off x="0" y="91333"/>
          <a:ext cx="6513603" cy="13911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Prostatapalpation årligen. </a:t>
          </a:r>
        </a:p>
      </dsp:txBody>
      <dsp:txXfrm>
        <a:off x="67909" y="159242"/>
        <a:ext cx="6377785" cy="1255312"/>
      </dsp:txXfrm>
    </dsp:sp>
    <dsp:sp modelId="{49CFFC1A-856F-C04B-ADA3-EE9A43088FB1}">
      <dsp:nvSpPr>
        <dsp:cNvPr id="0" name=""/>
        <dsp:cNvSpPr/>
      </dsp:nvSpPr>
      <dsp:spPr>
        <a:xfrm>
          <a:off x="0" y="1528543"/>
          <a:ext cx="6513603" cy="139113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Hb, EVF var tredje månad första året därefter årligen.</a:t>
          </a:r>
        </a:p>
      </dsp:txBody>
      <dsp:txXfrm>
        <a:off x="67909" y="1596452"/>
        <a:ext cx="6377785" cy="1255312"/>
      </dsp:txXfrm>
    </dsp:sp>
    <dsp:sp modelId="{D94E9E34-2D26-6743-93DA-ACD27AA6CA1C}">
      <dsp:nvSpPr>
        <dsp:cNvPr id="0" name=""/>
        <dsp:cNvSpPr/>
      </dsp:nvSpPr>
      <dsp:spPr>
        <a:xfrm>
          <a:off x="0" y="2965753"/>
          <a:ext cx="6513603" cy="139113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PSA årligen. </a:t>
          </a:r>
        </a:p>
      </dsp:txBody>
      <dsp:txXfrm>
        <a:off x="67909" y="3033662"/>
        <a:ext cx="6377785" cy="1255312"/>
      </dsp:txXfrm>
    </dsp:sp>
    <dsp:sp modelId="{CA065002-8C69-CF49-A739-92C3D673D2D8}">
      <dsp:nvSpPr>
        <dsp:cNvPr id="0" name=""/>
        <dsp:cNvSpPr/>
      </dsp:nvSpPr>
      <dsp:spPr>
        <a:xfrm>
          <a:off x="0" y="4402963"/>
          <a:ext cx="6513603" cy="13911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Vid EF &gt;53% dossänkning alt. glesare intervall vid alt. venesectio om ej sjunkande nivåer.</a:t>
          </a:r>
          <a:br>
            <a:rPr lang="en-US" sz="1600" kern="1200"/>
          </a:br>
          <a:r>
            <a:rPr lang="en-US" sz="1600" kern="1200"/>
            <a:t>Vid Nebido, dalvärde 4: injektionen där testosteronnivåer bör ligga i normalt referensintervall.</a:t>
          </a:r>
          <a:br>
            <a:rPr lang="en-US" sz="1600" kern="1200"/>
          </a:br>
          <a:r>
            <a:rPr lang="en-US" sz="1600" kern="1200"/>
            <a:t> </a:t>
          </a:r>
        </a:p>
      </dsp:txBody>
      <dsp:txXfrm>
        <a:off x="67909" y="4470872"/>
        <a:ext cx="6377785" cy="1255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858A9-EEB7-48DF-BE90-209C13ADDA5D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0F3E7-AC2C-438D-AE75-B93D1E621664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9000" b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A3904-A61B-4D9E-9882-92FEB0DD973D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Primär</a:t>
          </a:r>
          <a:r>
            <a:rPr lang="en-GB" sz="2200" kern="1200" dirty="0"/>
            <a:t> </a:t>
          </a:r>
          <a:r>
            <a:rPr lang="en-GB" sz="2200" kern="1200" dirty="0" err="1"/>
            <a:t>testikel</a:t>
          </a:r>
          <a:endParaRPr lang="en-US" sz="2200" kern="1200" dirty="0"/>
        </a:p>
      </dsp:txBody>
      <dsp:txXfrm>
        <a:off x="1429899" y="2442"/>
        <a:ext cx="5083704" cy="1238008"/>
      </dsp:txXfrm>
    </dsp:sp>
    <dsp:sp modelId="{F7A5FC97-12EE-4271-90D0-25A17D21BF72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DFC1A-FD22-472C-A51D-7CAB19105932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5000" r="-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0D688-B383-48E2-B8F7-79C492496BE1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Sekundär</a:t>
          </a:r>
          <a:r>
            <a:rPr lang="en-GB" sz="2200" kern="1200" dirty="0"/>
            <a:t> - </a:t>
          </a:r>
          <a:r>
            <a:rPr lang="en-GB" sz="2200" kern="1200" dirty="0" err="1"/>
            <a:t>hypotalamus-hypofysis</a:t>
          </a:r>
          <a:endParaRPr lang="en-US" sz="2200" kern="1200" dirty="0"/>
        </a:p>
      </dsp:txBody>
      <dsp:txXfrm>
        <a:off x="1429899" y="1549953"/>
        <a:ext cx="5083704" cy="1238008"/>
      </dsp:txXfrm>
    </dsp:sp>
    <dsp:sp modelId="{7DB6BCAC-5BE2-4A87-A92D-CF91D56B32F9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6AD31-14EA-4253-B435-A95D65115DC7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67F73-2249-4C2F-97EA-B82C7FDD0866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Vuxendebut</a:t>
          </a:r>
          <a:r>
            <a:rPr lang="en-GB" sz="2200" kern="1200" dirty="0"/>
            <a:t> – </a:t>
          </a:r>
          <a:r>
            <a:rPr lang="en-GB" sz="2200" kern="1200" dirty="0" err="1"/>
            <a:t>blandad</a:t>
          </a:r>
          <a:r>
            <a:rPr lang="en-GB" sz="2200" kern="1200" dirty="0"/>
            <a:t> </a:t>
          </a:r>
          <a:r>
            <a:rPr lang="en-GB" sz="2200" kern="1200" dirty="0" err="1"/>
            <a:t>av</a:t>
          </a:r>
          <a:r>
            <a:rPr lang="en-GB" sz="2200" kern="1200" dirty="0"/>
            <a:t> </a:t>
          </a:r>
          <a:r>
            <a:rPr lang="en-GB" sz="2200" kern="1200" dirty="0" err="1"/>
            <a:t>ovanstående</a:t>
          </a:r>
          <a:r>
            <a:rPr lang="en-GB" sz="2200" kern="1200" dirty="0"/>
            <a:t> </a:t>
          </a:r>
          <a:r>
            <a:rPr lang="en-GB" sz="2200" kern="1200" dirty="0" err="1"/>
            <a:t>två</a:t>
          </a:r>
          <a:endParaRPr lang="en-US" sz="2200" kern="1200" dirty="0"/>
        </a:p>
      </dsp:txBody>
      <dsp:txXfrm>
        <a:off x="1429899" y="3097464"/>
        <a:ext cx="5083704" cy="1238008"/>
      </dsp:txXfrm>
    </dsp:sp>
    <dsp:sp modelId="{BAC08D72-FA0F-434C-AEDA-9F7EC5BBBDF9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6DB3E-8711-4460-BB1B-4868661054FB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9470B-60F7-4879-93BB-7482BD76837F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Defective androgen receptors on target tissues!!!!!</a:t>
          </a:r>
          <a:endParaRPr lang="en-US" sz="2200" kern="1200" dirty="0"/>
        </a:p>
      </dsp:txBody>
      <dsp:txXfrm>
        <a:off x="1429899" y="4644974"/>
        <a:ext cx="5083704" cy="1238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B05BC-BA17-431A-A899-5EB06A304F36}">
      <dsp:nvSpPr>
        <dsp:cNvPr id="0" name=""/>
        <dsp:cNvSpPr/>
      </dsp:nvSpPr>
      <dsp:spPr>
        <a:xfrm>
          <a:off x="0" y="1571"/>
          <a:ext cx="6586489" cy="796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60E53-170C-4556-AB24-B81CBD49E753}">
      <dsp:nvSpPr>
        <dsp:cNvPr id="0" name=""/>
        <dsp:cNvSpPr/>
      </dsp:nvSpPr>
      <dsp:spPr>
        <a:xfrm>
          <a:off x="240871" y="180731"/>
          <a:ext cx="437947" cy="437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C42EA-0CEF-4983-A01A-77B5E9219880}">
      <dsp:nvSpPr>
        <dsp:cNvPr id="0" name=""/>
        <dsp:cNvSpPr/>
      </dsp:nvSpPr>
      <dsp:spPr>
        <a:xfrm>
          <a:off x="919690" y="1571"/>
          <a:ext cx="5666798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Anamnes</a:t>
          </a:r>
          <a:r>
            <a:rPr lang="en-US" sz="2200" kern="1200" dirty="0"/>
            <a:t> </a:t>
          </a:r>
        </a:p>
      </dsp:txBody>
      <dsp:txXfrm>
        <a:off x="919690" y="1571"/>
        <a:ext cx="5666798" cy="796268"/>
      </dsp:txXfrm>
    </dsp:sp>
    <dsp:sp modelId="{F8ABC778-BCF7-4934-89E8-8F6D982FBC9D}">
      <dsp:nvSpPr>
        <dsp:cNvPr id="0" name=""/>
        <dsp:cNvSpPr/>
      </dsp:nvSpPr>
      <dsp:spPr>
        <a:xfrm>
          <a:off x="0" y="996907"/>
          <a:ext cx="6586489" cy="7962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706DD-2E64-4B66-9C6A-5F984741E4EF}">
      <dsp:nvSpPr>
        <dsp:cNvPr id="0" name=""/>
        <dsp:cNvSpPr/>
      </dsp:nvSpPr>
      <dsp:spPr>
        <a:xfrm>
          <a:off x="240871" y="1176067"/>
          <a:ext cx="437947" cy="437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8BAEE-7A87-4DE7-8629-1590E48A8F92}">
      <dsp:nvSpPr>
        <dsp:cNvPr id="0" name=""/>
        <dsp:cNvSpPr/>
      </dsp:nvSpPr>
      <dsp:spPr>
        <a:xfrm>
          <a:off x="919690" y="996907"/>
          <a:ext cx="5666798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Klinisk</a:t>
          </a:r>
          <a:r>
            <a:rPr lang="en-US" sz="2200" kern="1200" dirty="0"/>
            <a:t> </a:t>
          </a:r>
          <a:r>
            <a:rPr lang="en-US" sz="2200" kern="1200" dirty="0" err="1"/>
            <a:t>undersökningen</a:t>
          </a:r>
          <a:r>
            <a:rPr lang="en-US" sz="2200" kern="1200" dirty="0"/>
            <a:t> </a:t>
          </a:r>
        </a:p>
      </dsp:txBody>
      <dsp:txXfrm>
        <a:off x="919690" y="996907"/>
        <a:ext cx="5666798" cy="796268"/>
      </dsp:txXfrm>
    </dsp:sp>
    <dsp:sp modelId="{001F18B4-43FC-4012-9FA3-4861B8D7C038}">
      <dsp:nvSpPr>
        <dsp:cNvPr id="0" name=""/>
        <dsp:cNvSpPr/>
      </dsp:nvSpPr>
      <dsp:spPr>
        <a:xfrm>
          <a:off x="0" y="1992243"/>
          <a:ext cx="6586489" cy="7962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13154-3540-472D-A93C-D1C1DD9DA75D}">
      <dsp:nvSpPr>
        <dsp:cNvPr id="0" name=""/>
        <dsp:cNvSpPr/>
      </dsp:nvSpPr>
      <dsp:spPr>
        <a:xfrm>
          <a:off x="240871" y="2171403"/>
          <a:ext cx="437947" cy="437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4A1C6-3F04-4EC9-B364-79E6529CBAC4}">
      <dsp:nvSpPr>
        <dsp:cNvPr id="0" name=""/>
        <dsp:cNvSpPr/>
      </dsp:nvSpPr>
      <dsp:spPr>
        <a:xfrm>
          <a:off x="919690" y="1992243"/>
          <a:ext cx="5666798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Lab prover</a:t>
          </a:r>
        </a:p>
      </dsp:txBody>
      <dsp:txXfrm>
        <a:off x="919690" y="1992243"/>
        <a:ext cx="5666798" cy="796268"/>
      </dsp:txXfrm>
    </dsp:sp>
    <dsp:sp modelId="{81E6EC00-5159-4A3E-9DDF-60DE0A75FAD3}">
      <dsp:nvSpPr>
        <dsp:cNvPr id="0" name=""/>
        <dsp:cNvSpPr/>
      </dsp:nvSpPr>
      <dsp:spPr>
        <a:xfrm>
          <a:off x="0" y="2987579"/>
          <a:ext cx="6586489" cy="7962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9E4E2-1A98-4167-BFD3-53802383A7C5}">
      <dsp:nvSpPr>
        <dsp:cNvPr id="0" name=""/>
        <dsp:cNvSpPr/>
      </dsp:nvSpPr>
      <dsp:spPr>
        <a:xfrm>
          <a:off x="240871" y="3166739"/>
          <a:ext cx="437947" cy="4379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84453-031B-4F1E-8B6D-C14A2869D5AA}">
      <dsp:nvSpPr>
        <dsp:cNvPr id="0" name=""/>
        <dsp:cNvSpPr/>
      </dsp:nvSpPr>
      <dsp:spPr>
        <a:xfrm>
          <a:off x="919690" y="2987579"/>
          <a:ext cx="5666798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Röntgen</a:t>
          </a:r>
          <a:endParaRPr lang="en-US" sz="2200" kern="1200" dirty="0"/>
        </a:p>
      </dsp:txBody>
      <dsp:txXfrm>
        <a:off x="919690" y="2987579"/>
        <a:ext cx="5666798" cy="796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D4438-F56C-418B-96DF-31B917F4D3D0}">
      <dsp:nvSpPr>
        <dsp:cNvPr id="0" name=""/>
        <dsp:cNvSpPr/>
      </dsp:nvSpPr>
      <dsp:spPr>
        <a:xfrm>
          <a:off x="0" y="718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6ACD3-DD7D-495A-A465-B2C3AC9F057C}">
      <dsp:nvSpPr>
        <dsp:cNvPr id="0" name=""/>
        <dsp:cNvSpPr/>
      </dsp:nvSpPr>
      <dsp:spPr>
        <a:xfrm>
          <a:off x="182554" y="136502"/>
          <a:ext cx="331917" cy="3319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E32C1-E1BC-49FD-8706-B10701BFE7A8}">
      <dsp:nvSpPr>
        <dsp:cNvPr id="0" name=""/>
        <dsp:cNvSpPr/>
      </dsp:nvSpPr>
      <dsp:spPr>
        <a:xfrm>
          <a:off x="697026" y="71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Sexuell</a:t>
          </a:r>
          <a:r>
            <a:rPr lang="en-US" sz="1600" kern="1200" dirty="0"/>
            <a:t> </a:t>
          </a:r>
          <a:r>
            <a:rPr lang="en-US" sz="1600" kern="1200" dirty="0" err="1"/>
            <a:t>dysfunktion</a:t>
          </a:r>
          <a:r>
            <a:rPr lang="en-US" sz="1600" kern="1200" dirty="0"/>
            <a:t>, </a:t>
          </a:r>
        </a:p>
      </dsp:txBody>
      <dsp:txXfrm>
        <a:off x="697026" y="718"/>
        <a:ext cx="5816577" cy="603486"/>
      </dsp:txXfrm>
    </dsp:sp>
    <dsp:sp modelId="{7D49FFC7-BA47-4184-AC7B-1ABDB8D88D40}">
      <dsp:nvSpPr>
        <dsp:cNvPr id="0" name=""/>
        <dsp:cNvSpPr/>
      </dsp:nvSpPr>
      <dsp:spPr>
        <a:xfrm>
          <a:off x="0" y="755076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1DF80-F063-4DFC-A5F5-8CDDEFAE23F5}">
      <dsp:nvSpPr>
        <dsp:cNvPr id="0" name=""/>
        <dsp:cNvSpPr/>
      </dsp:nvSpPr>
      <dsp:spPr>
        <a:xfrm>
          <a:off x="182554" y="890860"/>
          <a:ext cx="331917" cy="3319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9F5AE-D5CF-44A8-AE7C-18328EC71D1E}">
      <dsp:nvSpPr>
        <dsp:cNvPr id="0" name=""/>
        <dsp:cNvSpPr/>
      </dsp:nvSpPr>
      <dsp:spPr>
        <a:xfrm>
          <a:off x="697026" y="75507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Övervikt</a:t>
          </a:r>
          <a:r>
            <a:rPr lang="en-US" sz="1600" kern="1200" dirty="0"/>
            <a:t>(</a:t>
          </a:r>
          <a:r>
            <a:rPr lang="en-US" sz="1600" kern="1200" dirty="0" err="1"/>
            <a:t>hög</a:t>
          </a:r>
          <a:r>
            <a:rPr lang="en-US" sz="1600" kern="1200" dirty="0"/>
            <a:t> BMI)</a:t>
          </a:r>
        </a:p>
      </dsp:txBody>
      <dsp:txXfrm>
        <a:off x="697026" y="755076"/>
        <a:ext cx="5816577" cy="603486"/>
      </dsp:txXfrm>
    </dsp:sp>
    <dsp:sp modelId="{43D13DF4-1FAF-4CBA-A532-F47A56E7A1E8}">
      <dsp:nvSpPr>
        <dsp:cNvPr id="0" name=""/>
        <dsp:cNvSpPr/>
      </dsp:nvSpPr>
      <dsp:spPr>
        <a:xfrm>
          <a:off x="0" y="1509433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C6F93-962C-47BF-A2A4-A32E2CF433D5}">
      <dsp:nvSpPr>
        <dsp:cNvPr id="0" name=""/>
        <dsp:cNvSpPr/>
      </dsp:nvSpPr>
      <dsp:spPr>
        <a:xfrm>
          <a:off x="182554" y="1645217"/>
          <a:ext cx="331917" cy="3319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2B70E-3E5D-43F2-8F8A-5394A43C9A38}">
      <dsp:nvSpPr>
        <dsp:cNvPr id="0" name=""/>
        <dsp:cNvSpPr/>
      </dsp:nvSpPr>
      <dsp:spPr>
        <a:xfrm>
          <a:off x="697026" y="150943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Minskad</a:t>
          </a:r>
          <a:r>
            <a:rPr lang="en-US" sz="1600" kern="1200" dirty="0"/>
            <a:t> </a:t>
          </a:r>
          <a:r>
            <a:rPr lang="en-US" sz="1600" kern="1200" dirty="0" err="1"/>
            <a:t>energi</a:t>
          </a:r>
          <a:r>
            <a:rPr lang="en-US" sz="1600" kern="1200" dirty="0"/>
            <a:t>, initiative, motivation</a:t>
          </a:r>
        </a:p>
      </dsp:txBody>
      <dsp:txXfrm>
        <a:off x="697026" y="1509433"/>
        <a:ext cx="5816577" cy="603486"/>
      </dsp:txXfrm>
    </dsp:sp>
    <dsp:sp modelId="{DB8F5375-3892-44BD-8B29-8AFA07CFB00D}">
      <dsp:nvSpPr>
        <dsp:cNvPr id="0" name=""/>
        <dsp:cNvSpPr/>
      </dsp:nvSpPr>
      <dsp:spPr>
        <a:xfrm>
          <a:off x="0" y="2263791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C429F-BBBF-416F-A95B-5DB9F77AF15C}">
      <dsp:nvSpPr>
        <dsp:cNvPr id="0" name=""/>
        <dsp:cNvSpPr/>
      </dsp:nvSpPr>
      <dsp:spPr>
        <a:xfrm>
          <a:off x="182554" y="2399575"/>
          <a:ext cx="331917" cy="3319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CAC4E-6031-448F-AB6F-7475D6A661FD}">
      <dsp:nvSpPr>
        <dsp:cNvPr id="0" name=""/>
        <dsp:cNvSpPr/>
      </dsp:nvSpPr>
      <dsp:spPr>
        <a:xfrm>
          <a:off x="697026" y="2263791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Humör</a:t>
          </a:r>
          <a:r>
            <a:rPr lang="en-US" sz="1600" kern="1200" dirty="0"/>
            <a:t> </a:t>
          </a:r>
          <a:r>
            <a:rPr lang="en-US" sz="1600" kern="1200" dirty="0" err="1"/>
            <a:t>ändring</a:t>
          </a:r>
          <a:r>
            <a:rPr lang="en-US" sz="1600" kern="1200" dirty="0"/>
            <a:t>, </a:t>
          </a:r>
          <a:r>
            <a:rPr lang="en-US" sz="1600" kern="1200" dirty="0" err="1"/>
            <a:t>nedsatt</a:t>
          </a:r>
          <a:r>
            <a:rPr lang="en-US" sz="1600" kern="1200" dirty="0"/>
            <a:t> concentration, </a:t>
          </a:r>
          <a:r>
            <a:rPr lang="en-US" sz="1600" kern="1200" dirty="0" err="1"/>
            <a:t>minne</a:t>
          </a:r>
          <a:endParaRPr lang="en-US" sz="1600" kern="1200" dirty="0"/>
        </a:p>
      </dsp:txBody>
      <dsp:txXfrm>
        <a:off x="697026" y="2263791"/>
        <a:ext cx="5816577" cy="603486"/>
      </dsp:txXfrm>
    </dsp:sp>
    <dsp:sp modelId="{22EEF288-DF9E-4A4D-A0C5-3E481A4F9FC1}">
      <dsp:nvSpPr>
        <dsp:cNvPr id="0" name=""/>
        <dsp:cNvSpPr/>
      </dsp:nvSpPr>
      <dsp:spPr>
        <a:xfrm>
          <a:off x="0" y="3018148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AFEA2-81D4-481D-8A72-D8E958C9529A}">
      <dsp:nvSpPr>
        <dsp:cNvPr id="0" name=""/>
        <dsp:cNvSpPr/>
      </dsp:nvSpPr>
      <dsp:spPr>
        <a:xfrm>
          <a:off x="182554" y="3153933"/>
          <a:ext cx="331917" cy="3319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30FC1-EDC7-4AF5-A4D5-FE83745461AD}">
      <dsp:nvSpPr>
        <dsp:cNvPr id="0" name=""/>
        <dsp:cNvSpPr/>
      </dsp:nvSpPr>
      <dsp:spPr>
        <a:xfrm>
          <a:off x="697026" y="301814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Trötthet</a:t>
          </a:r>
          <a:r>
            <a:rPr lang="en-GB" sz="1600" kern="1200" dirty="0"/>
            <a:t> </a:t>
          </a:r>
          <a:r>
            <a:rPr lang="en-GB" sz="1600" kern="1200" dirty="0" err="1"/>
            <a:t>och</a:t>
          </a:r>
          <a:r>
            <a:rPr lang="en-GB" sz="1600" kern="1200" dirty="0"/>
            <a:t> </a:t>
          </a:r>
          <a:r>
            <a:rPr lang="en-GB" sz="1600" kern="1200" dirty="0" err="1"/>
            <a:t>ilska</a:t>
          </a:r>
          <a:endParaRPr lang="en-US" sz="1600" kern="1200" dirty="0"/>
        </a:p>
      </dsp:txBody>
      <dsp:txXfrm>
        <a:off x="697026" y="3018148"/>
        <a:ext cx="5816577" cy="603486"/>
      </dsp:txXfrm>
    </dsp:sp>
    <dsp:sp modelId="{F05CE30E-36D6-4E06-B212-FD03960D8F6F}">
      <dsp:nvSpPr>
        <dsp:cNvPr id="0" name=""/>
        <dsp:cNvSpPr/>
      </dsp:nvSpPr>
      <dsp:spPr>
        <a:xfrm>
          <a:off x="0" y="3772506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DE312-D414-4072-8002-28459AC71F6E}">
      <dsp:nvSpPr>
        <dsp:cNvPr id="0" name=""/>
        <dsp:cNvSpPr/>
      </dsp:nvSpPr>
      <dsp:spPr>
        <a:xfrm>
          <a:off x="182554" y="3908290"/>
          <a:ext cx="331917" cy="3319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D05E4-1FBB-44A4-873F-48385F313B60}">
      <dsp:nvSpPr>
        <dsp:cNvPr id="0" name=""/>
        <dsp:cNvSpPr/>
      </dsp:nvSpPr>
      <dsp:spPr>
        <a:xfrm>
          <a:off x="697026" y="377250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Depression, </a:t>
          </a:r>
          <a:r>
            <a:rPr lang="en-GB" sz="1600" kern="1200" dirty="0" err="1"/>
            <a:t>nedstämdhet</a:t>
          </a:r>
          <a:endParaRPr lang="en-US" sz="1600" kern="1200" dirty="0"/>
        </a:p>
      </dsp:txBody>
      <dsp:txXfrm>
        <a:off x="697026" y="3772506"/>
        <a:ext cx="5816577" cy="603486"/>
      </dsp:txXfrm>
    </dsp:sp>
    <dsp:sp modelId="{864496AB-1DCD-41B4-8C9D-6A152E433F29}">
      <dsp:nvSpPr>
        <dsp:cNvPr id="0" name=""/>
        <dsp:cNvSpPr/>
      </dsp:nvSpPr>
      <dsp:spPr>
        <a:xfrm>
          <a:off x="0" y="4526863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76B0D-D219-4540-B4BD-431F92920163}">
      <dsp:nvSpPr>
        <dsp:cNvPr id="0" name=""/>
        <dsp:cNvSpPr/>
      </dsp:nvSpPr>
      <dsp:spPr>
        <a:xfrm>
          <a:off x="182554" y="4662648"/>
          <a:ext cx="331917" cy="33191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D7603-E86E-4E90-B0BE-388663940F3F}">
      <dsp:nvSpPr>
        <dsp:cNvPr id="0" name=""/>
        <dsp:cNvSpPr/>
      </dsp:nvSpPr>
      <dsp:spPr>
        <a:xfrm>
          <a:off x="697026" y="452686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Mediciation</a:t>
          </a:r>
          <a:r>
            <a:rPr lang="en-GB" sz="1600" kern="1200" dirty="0"/>
            <a:t> </a:t>
          </a:r>
          <a:endParaRPr lang="en-US" sz="1600" kern="1200" dirty="0"/>
        </a:p>
      </dsp:txBody>
      <dsp:txXfrm>
        <a:off x="697026" y="4526863"/>
        <a:ext cx="5816577" cy="603486"/>
      </dsp:txXfrm>
    </dsp:sp>
    <dsp:sp modelId="{A813ED69-C20C-42B4-91B8-B8E6081F541A}">
      <dsp:nvSpPr>
        <dsp:cNvPr id="0" name=""/>
        <dsp:cNvSpPr/>
      </dsp:nvSpPr>
      <dsp:spPr>
        <a:xfrm>
          <a:off x="0" y="5281221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7E3BC-08DD-4E86-899D-DB32D45DE471}">
      <dsp:nvSpPr>
        <dsp:cNvPr id="0" name=""/>
        <dsp:cNvSpPr/>
      </dsp:nvSpPr>
      <dsp:spPr>
        <a:xfrm>
          <a:off x="182554" y="5417005"/>
          <a:ext cx="331917" cy="33191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0EF11-0C79-4CFB-950C-2873BA7C9C35}">
      <dsp:nvSpPr>
        <dsp:cNvPr id="0" name=""/>
        <dsp:cNvSpPr/>
      </dsp:nvSpPr>
      <dsp:spPr>
        <a:xfrm>
          <a:off x="697026" y="5281221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Anamnes</a:t>
          </a:r>
          <a:r>
            <a:rPr lang="en-GB" sz="1600" kern="1200" dirty="0"/>
            <a:t> </a:t>
          </a:r>
          <a:r>
            <a:rPr lang="en-GB" sz="1600" kern="1200" dirty="0" err="1"/>
            <a:t>av</a:t>
          </a:r>
          <a:r>
            <a:rPr lang="en-GB" sz="1600" kern="1200" dirty="0"/>
            <a:t>  </a:t>
          </a:r>
          <a:r>
            <a:rPr lang="en-GB" sz="1600" kern="1200" dirty="0" err="1"/>
            <a:t>anabola</a:t>
          </a:r>
          <a:r>
            <a:rPr lang="en-GB" sz="1600" kern="1200" dirty="0"/>
            <a:t> </a:t>
          </a:r>
          <a:r>
            <a:rPr lang="en-GB" sz="1600" kern="1200" dirty="0" err="1"/>
            <a:t>steroider</a:t>
          </a:r>
          <a:endParaRPr lang="en-US" sz="1600" kern="1200" dirty="0"/>
        </a:p>
      </dsp:txBody>
      <dsp:txXfrm>
        <a:off x="697026" y="5281221"/>
        <a:ext cx="5816577" cy="6034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3EB89-BE27-42B9-8651-790C18F01C8F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CC7D2-1C6A-4EB6-B714-CDC173B95B33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8726C-B7FE-4F94-AC69-834FC5044DB5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BMI</a:t>
          </a:r>
        </a:p>
      </dsp:txBody>
      <dsp:txXfrm>
        <a:off x="937002" y="1903"/>
        <a:ext cx="5576601" cy="811257"/>
      </dsp:txXfrm>
    </dsp:sp>
    <dsp:sp modelId="{49383870-C522-4793-AD17-E28D79331C90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EE0B7-3DCC-4361-BD7F-DB5570AE2B22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C1D45-A21E-4930-9E7D-B9C13D46FD9B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Midja-höft-förhållande</a:t>
          </a:r>
          <a:endParaRPr lang="en-US" sz="1900" kern="1200" dirty="0"/>
        </a:p>
      </dsp:txBody>
      <dsp:txXfrm>
        <a:off x="937002" y="1015975"/>
        <a:ext cx="5576601" cy="811257"/>
      </dsp:txXfrm>
    </dsp:sp>
    <dsp:sp modelId="{AEA9140D-3A4A-4B82-AD60-45D93A09B7FE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6C6BF-6B11-454C-950F-8FC4E717E961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5510A-66BF-41D6-AE58-CA118DA4938A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Kroppsbehåring</a:t>
          </a:r>
          <a:r>
            <a:rPr lang="en-US" sz="1900" kern="1200" dirty="0"/>
            <a:t>, </a:t>
          </a:r>
          <a:r>
            <a:rPr lang="en-US" sz="1900" kern="1200" dirty="0" err="1"/>
            <a:t>manligt</a:t>
          </a:r>
          <a:r>
            <a:rPr lang="en-US" sz="1900" kern="1200" dirty="0"/>
            <a:t> </a:t>
          </a:r>
          <a:r>
            <a:rPr lang="en-US" sz="1900" kern="1200" dirty="0" err="1"/>
            <a:t>håravfall</a:t>
          </a:r>
          <a:r>
            <a:rPr lang="en-US" sz="1900" kern="1200" dirty="0"/>
            <a:t>,</a:t>
          </a:r>
        </a:p>
      </dsp:txBody>
      <dsp:txXfrm>
        <a:off x="937002" y="2030048"/>
        <a:ext cx="5576601" cy="811257"/>
      </dsp:txXfrm>
    </dsp:sp>
    <dsp:sp modelId="{B837B7F6-1BD8-4322-AEF8-EB0EC4810FFB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11CF1-9F51-4D5A-814A-A1722BB6E89E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3B8EC-A68A-4A71-85A2-E7CA3088301F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Gynekomasti</a:t>
          </a:r>
          <a:endParaRPr lang="en-US" sz="1900" kern="1200" dirty="0"/>
        </a:p>
      </dsp:txBody>
      <dsp:txXfrm>
        <a:off x="937002" y="3044120"/>
        <a:ext cx="5576601" cy="811257"/>
      </dsp:txXfrm>
    </dsp:sp>
    <dsp:sp modelId="{40AB0125-C026-4E16-B8F4-45BB1823F9E6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88D98-41E0-49A9-AF11-D5996E24F82B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CF53D-B82C-4F23-92FE-4BEBA2D01BA7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Testikelns</a:t>
          </a:r>
          <a:r>
            <a:rPr lang="en-US" sz="1900" kern="1200" dirty="0"/>
            <a:t> </a:t>
          </a:r>
          <a:r>
            <a:rPr lang="en-US" sz="1900" kern="1200" dirty="0" err="1"/>
            <a:t>storlek</a:t>
          </a:r>
          <a:endParaRPr lang="en-US" sz="1900" kern="1200" dirty="0"/>
        </a:p>
      </dsp:txBody>
      <dsp:txXfrm>
        <a:off x="937002" y="4058192"/>
        <a:ext cx="5576601" cy="811257"/>
      </dsp:txXfrm>
    </dsp:sp>
    <dsp:sp modelId="{2E1E5B91-83E2-46DB-9FFB-2AF8CF6C18EE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6746D-84F9-4A50-8040-FFE49C14D97E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3DA26-5D88-4425-AFE3-02BBD27F2EA7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Undersökning</a:t>
          </a:r>
          <a:r>
            <a:rPr lang="en-US" sz="1900" kern="1200" dirty="0"/>
            <a:t> av penis, </a:t>
          </a:r>
          <a:r>
            <a:rPr lang="en-US" sz="1900" kern="1200" dirty="0" err="1"/>
            <a:t>samt</a:t>
          </a:r>
          <a:r>
            <a:rPr lang="en-US" sz="1900" kern="1200" dirty="0"/>
            <a:t> </a:t>
          </a:r>
          <a:r>
            <a:rPr lang="en-US" sz="1900" kern="1200" dirty="0" err="1"/>
            <a:t>en</a:t>
          </a:r>
          <a:r>
            <a:rPr lang="en-US" sz="1900" kern="1200" dirty="0"/>
            <a:t> digital </a:t>
          </a:r>
          <a:r>
            <a:rPr lang="en-US" sz="1900" kern="1200" dirty="0" err="1"/>
            <a:t>rektal</a:t>
          </a:r>
          <a:r>
            <a:rPr lang="en-US" sz="1900" kern="1200" dirty="0"/>
            <a:t> </a:t>
          </a:r>
          <a:r>
            <a:rPr lang="en-US" sz="1900" kern="1200" dirty="0" err="1"/>
            <a:t>undersökning</a:t>
          </a:r>
          <a:r>
            <a:rPr lang="en-US" sz="1900" kern="1200" dirty="0"/>
            <a:t> (DRE) av </a:t>
          </a:r>
          <a:r>
            <a:rPr lang="en-US" sz="1900" kern="1200" dirty="0" err="1"/>
            <a:t>prostatan</a:t>
          </a:r>
          <a:endParaRPr lang="en-US" sz="1900" kern="1200" dirty="0"/>
        </a:p>
      </dsp:txBody>
      <dsp:txXfrm>
        <a:off x="937002" y="5072264"/>
        <a:ext cx="5576601" cy="811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A6870-6859-4D76-A5C0-49F45609FEB2}">
      <dsp:nvSpPr>
        <dsp:cNvPr id="0" name=""/>
        <dsp:cNvSpPr/>
      </dsp:nvSpPr>
      <dsp:spPr>
        <a:xfrm>
          <a:off x="0" y="502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88192-ADAB-4523-AE4F-EE5F6641F482}">
      <dsp:nvSpPr>
        <dsp:cNvPr id="0" name=""/>
        <dsp:cNvSpPr/>
      </dsp:nvSpPr>
      <dsp:spPr>
        <a:xfrm>
          <a:off x="209416" y="156266"/>
          <a:ext cx="380756" cy="380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69750-E825-4565-AD5E-29BC023A1CA7}">
      <dsp:nvSpPr>
        <dsp:cNvPr id="0" name=""/>
        <dsp:cNvSpPr/>
      </dsp:nvSpPr>
      <dsp:spPr>
        <a:xfrm>
          <a:off x="799588" y="50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Testosteron</a:t>
          </a:r>
          <a:r>
            <a:rPr lang="en-GB" sz="1600" kern="1200" dirty="0"/>
            <a:t>, </a:t>
          </a:r>
          <a:r>
            <a:rPr lang="en-GB" sz="1600" kern="1200" dirty="0" err="1"/>
            <a:t>två</a:t>
          </a:r>
          <a:r>
            <a:rPr lang="en-GB" sz="1600" kern="1200" dirty="0"/>
            <a:t> </a:t>
          </a:r>
          <a:r>
            <a:rPr lang="en-GB" sz="1600" kern="1200" dirty="0" err="1"/>
            <a:t>ggr</a:t>
          </a:r>
          <a:r>
            <a:rPr lang="en-GB" sz="1600" kern="1200" dirty="0"/>
            <a:t>!</a:t>
          </a:r>
          <a:endParaRPr lang="en-US" sz="1600" kern="1200" dirty="0"/>
        </a:p>
      </dsp:txBody>
      <dsp:txXfrm>
        <a:off x="799588" y="502"/>
        <a:ext cx="5714015" cy="692284"/>
      </dsp:txXfrm>
    </dsp:sp>
    <dsp:sp modelId="{64A91EBF-F627-409A-AD47-6F3545324C1A}">
      <dsp:nvSpPr>
        <dsp:cNvPr id="0" name=""/>
        <dsp:cNvSpPr/>
      </dsp:nvSpPr>
      <dsp:spPr>
        <a:xfrm>
          <a:off x="0" y="865858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37E0F-6B3D-4EE7-A400-3BB75692C04B}">
      <dsp:nvSpPr>
        <dsp:cNvPr id="0" name=""/>
        <dsp:cNvSpPr/>
      </dsp:nvSpPr>
      <dsp:spPr>
        <a:xfrm>
          <a:off x="209416" y="1021622"/>
          <a:ext cx="380756" cy="380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BAEB9-8793-4A0F-BA3E-8AC25277D614}">
      <dsp:nvSpPr>
        <dsp:cNvPr id="0" name=""/>
        <dsp:cNvSpPr/>
      </dsp:nvSpPr>
      <dsp:spPr>
        <a:xfrm>
          <a:off x="799588" y="86585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LH, FSH</a:t>
          </a:r>
          <a:endParaRPr lang="en-US" sz="1600" kern="1200"/>
        </a:p>
      </dsp:txBody>
      <dsp:txXfrm>
        <a:off x="799588" y="865858"/>
        <a:ext cx="5714015" cy="692284"/>
      </dsp:txXfrm>
    </dsp:sp>
    <dsp:sp modelId="{889B18D1-68D8-4FD5-A32B-FC03ED2343BE}">
      <dsp:nvSpPr>
        <dsp:cNvPr id="0" name=""/>
        <dsp:cNvSpPr/>
      </dsp:nvSpPr>
      <dsp:spPr>
        <a:xfrm>
          <a:off x="0" y="1731214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8D937-3946-490D-9F9F-1AECC025F8DC}">
      <dsp:nvSpPr>
        <dsp:cNvPr id="0" name=""/>
        <dsp:cNvSpPr/>
      </dsp:nvSpPr>
      <dsp:spPr>
        <a:xfrm>
          <a:off x="209416" y="1886978"/>
          <a:ext cx="380756" cy="380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01A56-4DFF-4285-96BA-E17C21ECDD85}">
      <dsp:nvSpPr>
        <dsp:cNvPr id="0" name=""/>
        <dsp:cNvSpPr/>
      </dsp:nvSpPr>
      <dsp:spPr>
        <a:xfrm>
          <a:off x="799588" y="1731214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Prolactin</a:t>
          </a:r>
          <a:endParaRPr lang="en-US" sz="1600" kern="1200"/>
        </a:p>
      </dsp:txBody>
      <dsp:txXfrm>
        <a:off x="799588" y="1731214"/>
        <a:ext cx="5714015" cy="692284"/>
      </dsp:txXfrm>
    </dsp:sp>
    <dsp:sp modelId="{F268939B-52F3-43DA-A324-192F49811354}">
      <dsp:nvSpPr>
        <dsp:cNvPr id="0" name=""/>
        <dsp:cNvSpPr/>
      </dsp:nvSpPr>
      <dsp:spPr>
        <a:xfrm>
          <a:off x="0" y="2596570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9DB6C-E26E-44E6-A8BE-B8C995A536B0}">
      <dsp:nvSpPr>
        <dsp:cNvPr id="0" name=""/>
        <dsp:cNvSpPr/>
      </dsp:nvSpPr>
      <dsp:spPr>
        <a:xfrm>
          <a:off x="209416" y="2752334"/>
          <a:ext cx="380756" cy="380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369B9-3329-4E5E-B9B0-BFF18AFE889E}">
      <dsp:nvSpPr>
        <dsp:cNvPr id="0" name=""/>
        <dsp:cNvSpPr/>
      </dsp:nvSpPr>
      <dsp:spPr>
        <a:xfrm>
          <a:off x="799588" y="2596570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Blodstatus</a:t>
          </a:r>
          <a:r>
            <a:rPr lang="en-GB" sz="1600" kern="1200" dirty="0"/>
            <a:t> </a:t>
          </a:r>
          <a:endParaRPr lang="en-US" sz="1600" kern="1200" dirty="0"/>
        </a:p>
      </dsp:txBody>
      <dsp:txXfrm>
        <a:off x="799588" y="2596570"/>
        <a:ext cx="5714015" cy="692284"/>
      </dsp:txXfrm>
    </dsp:sp>
    <dsp:sp modelId="{F2DACDF9-1D12-43C8-9A0D-D4F3182F6D72}">
      <dsp:nvSpPr>
        <dsp:cNvPr id="0" name=""/>
        <dsp:cNvSpPr/>
      </dsp:nvSpPr>
      <dsp:spPr>
        <a:xfrm>
          <a:off x="0" y="3461926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B5FFE-7A69-49B7-BD6C-3B31D21FAC4B}">
      <dsp:nvSpPr>
        <dsp:cNvPr id="0" name=""/>
        <dsp:cNvSpPr/>
      </dsp:nvSpPr>
      <dsp:spPr>
        <a:xfrm>
          <a:off x="209416" y="3617690"/>
          <a:ext cx="380756" cy="3807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163E9-7DDD-401D-A4CA-3E818A9B388D}">
      <dsp:nvSpPr>
        <dsp:cNvPr id="0" name=""/>
        <dsp:cNvSpPr/>
      </dsp:nvSpPr>
      <dsp:spPr>
        <a:xfrm>
          <a:off x="799588" y="3461926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PSA</a:t>
          </a:r>
          <a:endParaRPr lang="en-US" sz="1600" kern="1200"/>
        </a:p>
      </dsp:txBody>
      <dsp:txXfrm>
        <a:off x="799588" y="3461926"/>
        <a:ext cx="5714015" cy="692284"/>
      </dsp:txXfrm>
    </dsp:sp>
    <dsp:sp modelId="{3E3B9725-5385-41DD-A313-50480741DB12}">
      <dsp:nvSpPr>
        <dsp:cNvPr id="0" name=""/>
        <dsp:cNvSpPr/>
      </dsp:nvSpPr>
      <dsp:spPr>
        <a:xfrm>
          <a:off x="0" y="4327282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D7A5A-C634-4EB8-A8D3-A9331D0CD0F0}">
      <dsp:nvSpPr>
        <dsp:cNvPr id="0" name=""/>
        <dsp:cNvSpPr/>
      </dsp:nvSpPr>
      <dsp:spPr>
        <a:xfrm>
          <a:off x="209416" y="4483046"/>
          <a:ext cx="380756" cy="3807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C0A0D-246A-402F-B09C-330ABBE5297E}">
      <dsp:nvSpPr>
        <dsp:cNvPr id="0" name=""/>
        <dsp:cNvSpPr/>
      </dsp:nvSpPr>
      <dsp:spPr>
        <a:xfrm>
          <a:off x="799588" y="432728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SHBG</a:t>
          </a:r>
          <a:endParaRPr lang="en-US" sz="1600" kern="1200"/>
        </a:p>
      </dsp:txBody>
      <dsp:txXfrm>
        <a:off x="799588" y="4327282"/>
        <a:ext cx="5714015" cy="692284"/>
      </dsp:txXfrm>
    </dsp:sp>
    <dsp:sp modelId="{D3BF3F47-2B9A-4DBA-940D-264E95284428}">
      <dsp:nvSpPr>
        <dsp:cNvPr id="0" name=""/>
        <dsp:cNvSpPr/>
      </dsp:nvSpPr>
      <dsp:spPr>
        <a:xfrm>
          <a:off x="0" y="5192638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ACAA6-D504-46B6-9169-7772F87EC1F9}">
      <dsp:nvSpPr>
        <dsp:cNvPr id="0" name=""/>
        <dsp:cNvSpPr/>
      </dsp:nvSpPr>
      <dsp:spPr>
        <a:xfrm>
          <a:off x="209416" y="5348402"/>
          <a:ext cx="380756" cy="38075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D4219-0EA2-4F35-9CC9-96A8DD6CD429}">
      <dsp:nvSpPr>
        <dsp:cNvPr id="0" name=""/>
        <dsp:cNvSpPr/>
      </dsp:nvSpPr>
      <dsp:spPr>
        <a:xfrm>
          <a:off x="799588" y="519263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? Vit D, TSH T4</a:t>
          </a:r>
          <a:endParaRPr lang="en-US" sz="1600" kern="1200"/>
        </a:p>
      </dsp:txBody>
      <dsp:txXfrm>
        <a:off x="799588" y="5192638"/>
        <a:ext cx="5714015" cy="6922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429D9-C794-4E37-9174-E4613FFE28C4}">
      <dsp:nvSpPr>
        <dsp:cNvPr id="0" name=""/>
        <dsp:cNvSpPr/>
      </dsp:nvSpPr>
      <dsp:spPr>
        <a:xfrm>
          <a:off x="284062" y="1019428"/>
          <a:ext cx="887835" cy="8878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80615-8487-400C-AAE6-EE3DDE7CFCDE}">
      <dsp:nvSpPr>
        <dsp:cNvPr id="0" name=""/>
        <dsp:cNvSpPr/>
      </dsp:nvSpPr>
      <dsp:spPr>
        <a:xfrm>
          <a:off x="473273" y="1208639"/>
          <a:ext cx="509414" cy="5094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9EB76-C455-4A44-ABB4-174749AF86A2}">
      <dsp:nvSpPr>
        <dsp:cNvPr id="0" name=""/>
        <dsp:cNvSpPr/>
      </dsp:nvSpPr>
      <dsp:spPr>
        <a:xfrm>
          <a:off x="246" y="2183803"/>
          <a:ext cx="1455468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 err="1"/>
            <a:t>Symtom</a:t>
          </a:r>
          <a:endParaRPr lang="en-US" sz="1200" kern="1200" dirty="0"/>
        </a:p>
      </dsp:txBody>
      <dsp:txXfrm>
        <a:off x="246" y="2183803"/>
        <a:ext cx="1455468" cy="582187"/>
      </dsp:txXfrm>
    </dsp:sp>
    <dsp:sp modelId="{7B65CF30-A08F-4E8C-A602-D22300B24818}">
      <dsp:nvSpPr>
        <dsp:cNvPr id="0" name=""/>
        <dsp:cNvSpPr/>
      </dsp:nvSpPr>
      <dsp:spPr>
        <a:xfrm>
          <a:off x="1994238" y="1019428"/>
          <a:ext cx="887835" cy="8878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F3902-5E2A-41EA-83FD-AA6070B06247}">
      <dsp:nvSpPr>
        <dsp:cNvPr id="0" name=""/>
        <dsp:cNvSpPr/>
      </dsp:nvSpPr>
      <dsp:spPr>
        <a:xfrm>
          <a:off x="2183449" y="1208639"/>
          <a:ext cx="509414" cy="5094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C27EA-AAD6-4F28-A360-9725FB753A1A}">
      <dsp:nvSpPr>
        <dsp:cNvPr id="0" name=""/>
        <dsp:cNvSpPr/>
      </dsp:nvSpPr>
      <dsp:spPr>
        <a:xfrm>
          <a:off x="1710422" y="2183803"/>
          <a:ext cx="1455468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 err="1"/>
            <a:t>Undersökningsfynd</a:t>
          </a:r>
          <a:endParaRPr lang="en-US" sz="1200" kern="1200" dirty="0"/>
        </a:p>
      </dsp:txBody>
      <dsp:txXfrm>
        <a:off x="1710422" y="2183803"/>
        <a:ext cx="1455468" cy="582187"/>
      </dsp:txXfrm>
    </dsp:sp>
    <dsp:sp modelId="{F7274517-F059-4487-B98E-ECE480E4C15B}">
      <dsp:nvSpPr>
        <dsp:cNvPr id="0" name=""/>
        <dsp:cNvSpPr/>
      </dsp:nvSpPr>
      <dsp:spPr>
        <a:xfrm>
          <a:off x="3704414" y="1019428"/>
          <a:ext cx="887835" cy="8878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2E959-7277-4E2C-B992-3B69CE370316}">
      <dsp:nvSpPr>
        <dsp:cNvPr id="0" name=""/>
        <dsp:cNvSpPr/>
      </dsp:nvSpPr>
      <dsp:spPr>
        <a:xfrm>
          <a:off x="3893625" y="1208639"/>
          <a:ext cx="509414" cy="5094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84DC4-F708-48ED-BB5E-A9083A805DFF}">
      <dsp:nvSpPr>
        <dsp:cNvPr id="0" name=""/>
        <dsp:cNvSpPr/>
      </dsp:nvSpPr>
      <dsp:spPr>
        <a:xfrm>
          <a:off x="3420598" y="2183803"/>
          <a:ext cx="1455468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 err="1"/>
            <a:t>Labb</a:t>
          </a:r>
          <a:r>
            <a:rPr lang="en-GB" sz="1200" kern="1200" dirty="0"/>
            <a:t> </a:t>
          </a:r>
          <a:endParaRPr lang="en-US" sz="1200" kern="1200" dirty="0"/>
        </a:p>
      </dsp:txBody>
      <dsp:txXfrm>
        <a:off x="3420598" y="2183803"/>
        <a:ext cx="1455468" cy="582187"/>
      </dsp:txXfrm>
    </dsp:sp>
    <dsp:sp modelId="{9740627A-A504-41C6-9680-F537C1948D4B}">
      <dsp:nvSpPr>
        <dsp:cNvPr id="0" name=""/>
        <dsp:cNvSpPr/>
      </dsp:nvSpPr>
      <dsp:spPr>
        <a:xfrm>
          <a:off x="5414590" y="1019428"/>
          <a:ext cx="887835" cy="8878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AB4AD-0308-49AA-A64B-880EDC95ECC1}">
      <dsp:nvSpPr>
        <dsp:cNvPr id="0" name=""/>
        <dsp:cNvSpPr/>
      </dsp:nvSpPr>
      <dsp:spPr>
        <a:xfrm>
          <a:off x="5603801" y="1208639"/>
          <a:ext cx="509414" cy="5094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79464-4A8F-445A-834C-1C92014639D5}">
      <dsp:nvSpPr>
        <dsp:cNvPr id="0" name=""/>
        <dsp:cNvSpPr/>
      </dsp:nvSpPr>
      <dsp:spPr>
        <a:xfrm>
          <a:off x="5130773" y="2183803"/>
          <a:ext cx="1455468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 err="1"/>
            <a:t>Andra</a:t>
          </a:r>
          <a:r>
            <a:rPr lang="en-GB" sz="1200" kern="1200" dirty="0"/>
            <a:t> </a:t>
          </a:r>
          <a:r>
            <a:rPr lang="en-GB" sz="1200" kern="1200" dirty="0" err="1"/>
            <a:t>sjukdomar</a:t>
          </a:r>
          <a:endParaRPr lang="en-US" sz="1200" kern="1200" dirty="0"/>
        </a:p>
      </dsp:txBody>
      <dsp:txXfrm>
        <a:off x="5130773" y="2183803"/>
        <a:ext cx="1455468" cy="5821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124FB-924D-B04E-88CC-C3970344471D}">
      <dsp:nvSpPr>
        <dsp:cNvPr id="0" name=""/>
        <dsp:cNvSpPr/>
      </dsp:nvSpPr>
      <dsp:spPr>
        <a:xfrm>
          <a:off x="155332" y="573075"/>
          <a:ext cx="2007140" cy="120428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ProstatacancerProstatecancer</a:t>
          </a:r>
          <a:endParaRPr lang="en-US" sz="1200" kern="1200" dirty="0"/>
        </a:p>
      </dsp:txBody>
      <dsp:txXfrm>
        <a:off x="155332" y="573075"/>
        <a:ext cx="2007140" cy="1204284"/>
      </dsp:txXfrm>
    </dsp:sp>
    <dsp:sp modelId="{598B5E8A-6EDF-7047-8E73-6F98AA801D8D}">
      <dsp:nvSpPr>
        <dsp:cNvPr id="0" name=""/>
        <dsp:cNvSpPr/>
      </dsp:nvSpPr>
      <dsp:spPr>
        <a:xfrm>
          <a:off x="2207854" y="588068"/>
          <a:ext cx="2007140" cy="120428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Bröstcancer</a:t>
          </a:r>
          <a:endParaRPr lang="en-US" sz="1200" kern="1200" dirty="0"/>
        </a:p>
      </dsp:txBody>
      <dsp:txXfrm>
        <a:off x="2207854" y="588068"/>
        <a:ext cx="2007140" cy="1204284"/>
      </dsp:txXfrm>
    </dsp:sp>
    <dsp:sp modelId="{8CD7AA20-A8DA-A04E-A9CA-5C13D9A1C625}">
      <dsp:nvSpPr>
        <dsp:cNvPr id="0" name=""/>
        <dsp:cNvSpPr/>
      </dsp:nvSpPr>
      <dsp:spPr>
        <a:xfrm>
          <a:off x="4415708" y="588068"/>
          <a:ext cx="2007140" cy="120428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Planera</a:t>
          </a:r>
          <a:r>
            <a:rPr lang="en-GB" sz="1200" kern="1200" dirty="0"/>
            <a:t> </a:t>
          </a:r>
          <a:r>
            <a:rPr lang="en-GB" sz="1200" kern="1200" dirty="0" err="1"/>
            <a:t>för</a:t>
          </a:r>
          <a:r>
            <a:rPr lang="en-GB" sz="1200" kern="1200" dirty="0"/>
            <a:t> </a:t>
          </a:r>
          <a:r>
            <a:rPr lang="en-GB" sz="1200" kern="1200" dirty="0" err="1"/>
            <a:t>faderskap</a:t>
          </a:r>
          <a:endParaRPr lang="en-US" sz="1200" kern="1200" dirty="0"/>
        </a:p>
      </dsp:txBody>
      <dsp:txXfrm>
        <a:off x="4415708" y="588068"/>
        <a:ext cx="2007140" cy="1204284"/>
      </dsp:txXfrm>
    </dsp:sp>
    <dsp:sp modelId="{073C1A19-65FC-0D44-AE97-9442C3E38E76}">
      <dsp:nvSpPr>
        <dsp:cNvPr id="0" name=""/>
        <dsp:cNvSpPr/>
      </dsp:nvSpPr>
      <dsp:spPr>
        <a:xfrm>
          <a:off x="1103927" y="1993066"/>
          <a:ext cx="2007140" cy="120428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Hematokrit</a:t>
          </a:r>
          <a:r>
            <a:rPr lang="en-US" sz="1200" kern="1200" dirty="0"/>
            <a:t> &gt; 0,54</a:t>
          </a:r>
        </a:p>
      </dsp:txBody>
      <dsp:txXfrm>
        <a:off x="1103927" y="1993066"/>
        <a:ext cx="2007140" cy="1204284"/>
      </dsp:txXfrm>
    </dsp:sp>
    <dsp:sp modelId="{E6020494-DC75-8640-A328-2966B8D80998}">
      <dsp:nvSpPr>
        <dsp:cNvPr id="0" name=""/>
        <dsp:cNvSpPr/>
      </dsp:nvSpPr>
      <dsp:spPr>
        <a:xfrm>
          <a:off x="3311781" y="1993066"/>
          <a:ext cx="2007140" cy="120428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Svår</a:t>
          </a:r>
          <a:r>
            <a:rPr lang="en-GB" sz="1200" kern="1200" dirty="0"/>
            <a:t> </a:t>
          </a:r>
          <a:r>
            <a:rPr lang="en-GB" sz="1200" kern="1200" dirty="0" err="1"/>
            <a:t>kronisk</a:t>
          </a:r>
          <a:r>
            <a:rPr lang="en-GB" sz="1200" kern="1200" dirty="0"/>
            <a:t> </a:t>
          </a:r>
          <a:r>
            <a:rPr lang="en-GB" sz="1200" kern="1200" dirty="0" err="1"/>
            <a:t>hjärtsvikt</a:t>
          </a:r>
          <a:r>
            <a:rPr lang="en-GB" sz="1200" kern="1200" dirty="0"/>
            <a:t> </a:t>
          </a:r>
          <a:r>
            <a:rPr lang="en-GB" sz="1200" kern="1200" dirty="0" err="1"/>
            <a:t>klass</a:t>
          </a:r>
          <a:r>
            <a:rPr lang="en-GB" sz="1200" kern="1200" dirty="0"/>
            <a:t> IV</a:t>
          </a:r>
          <a:endParaRPr lang="en-US" sz="1200" kern="1200" dirty="0"/>
        </a:p>
      </dsp:txBody>
      <dsp:txXfrm>
        <a:off x="3311781" y="1993066"/>
        <a:ext cx="2007140" cy="12042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BFA38-1E13-479A-AA75-6F479A3D2B57}">
      <dsp:nvSpPr>
        <dsp:cNvPr id="0" name=""/>
        <dsp:cNvSpPr/>
      </dsp:nvSpPr>
      <dsp:spPr>
        <a:xfrm>
          <a:off x="0" y="905470"/>
          <a:ext cx="6269038" cy="16716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352BD-CE53-41FC-A437-B3FDB54FDE26}">
      <dsp:nvSpPr>
        <dsp:cNvPr id="0" name=""/>
        <dsp:cNvSpPr/>
      </dsp:nvSpPr>
      <dsp:spPr>
        <a:xfrm>
          <a:off x="505670" y="1281588"/>
          <a:ext cx="919400" cy="9194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63633-D516-4BE7-9F01-680ED4029D27}">
      <dsp:nvSpPr>
        <dsp:cNvPr id="0" name=""/>
        <dsp:cNvSpPr/>
      </dsp:nvSpPr>
      <dsp:spPr>
        <a:xfrm>
          <a:off x="1930741" y="905470"/>
          <a:ext cx="2821067" cy="167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15" tIns="176915" rIns="176915" bIns="1769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Geler</a:t>
          </a:r>
          <a:endParaRPr lang="en-US" sz="2500" kern="1200" dirty="0"/>
        </a:p>
      </dsp:txBody>
      <dsp:txXfrm>
        <a:off x="1930741" y="905470"/>
        <a:ext cx="2821067" cy="1671637"/>
      </dsp:txXfrm>
    </dsp:sp>
    <dsp:sp modelId="{60AE5F3A-08BC-466E-A9C7-6FE92338D609}">
      <dsp:nvSpPr>
        <dsp:cNvPr id="0" name=""/>
        <dsp:cNvSpPr/>
      </dsp:nvSpPr>
      <dsp:spPr>
        <a:xfrm>
          <a:off x="4751808" y="905470"/>
          <a:ext cx="1517229" cy="167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15" tIns="176915" rIns="176915" bIns="1769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Testavan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Testogel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Tostrex</a:t>
          </a:r>
          <a:endParaRPr lang="en-US" sz="1800" kern="1200"/>
        </a:p>
      </dsp:txBody>
      <dsp:txXfrm>
        <a:off x="4751808" y="905470"/>
        <a:ext cx="1517229" cy="1671637"/>
      </dsp:txXfrm>
    </dsp:sp>
    <dsp:sp modelId="{1111C9DF-3643-49C5-B051-EB0544D519E4}">
      <dsp:nvSpPr>
        <dsp:cNvPr id="0" name=""/>
        <dsp:cNvSpPr/>
      </dsp:nvSpPr>
      <dsp:spPr>
        <a:xfrm>
          <a:off x="0" y="2995017"/>
          <a:ext cx="6269038" cy="16716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D3AA4-7D58-4A33-A1D7-8D80669A612B}">
      <dsp:nvSpPr>
        <dsp:cNvPr id="0" name=""/>
        <dsp:cNvSpPr/>
      </dsp:nvSpPr>
      <dsp:spPr>
        <a:xfrm>
          <a:off x="505670" y="3371135"/>
          <a:ext cx="919400" cy="9194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426F9-2531-42E8-B293-2C7F8163AFB7}">
      <dsp:nvSpPr>
        <dsp:cNvPr id="0" name=""/>
        <dsp:cNvSpPr/>
      </dsp:nvSpPr>
      <dsp:spPr>
        <a:xfrm>
          <a:off x="1930741" y="2995017"/>
          <a:ext cx="2821067" cy="167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15" tIns="176915" rIns="176915" bIns="1769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Injektioner</a:t>
          </a:r>
          <a:endParaRPr lang="en-US" sz="2500" kern="1200" dirty="0"/>
        </a:p>
      </dsp:txBody>
      <dsp:txXfrm>
        <a:off x="1930741" y="2995017"/>
        <a:ext cx="2821067" cy="1671637"/>
      </dsp:txXfrm>
    </dsp:sp>
    <dsp:sp modelId="{B3FA9F62-85D9-44EC-8F6D-77315F7AEC0C}">
      <dsp:nvSpPr>
        <dsp:cNvPr id="0" name=""/>
        <dsp:cNvSpPr/>
      </dsp:nvSpPr>
      <dsp:spPr>
        <a:xfrm>
          <a:off x="4751808" y="2995017"/>
          <a:ext cx="1517229" cy="167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15" tIns="176915" rIns="176915" bIns="1769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Nebido </a:t>
          </a:r>
          <a:endParaRPr lang="en-US" sz="1800" kern="1200"/>
        </a:p>
      </dsp:txBody>
      <dsp:txXfrm>
        <a:off x="4751808" y="2995017"/>
        <a:ext cx="1517229" cy="1671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C8A82-5586-B346-968A-23761E01CB6C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85B02-9238-B844-BDF6-9F880E054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51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F97D-E33A-BC45-8EF7-DD878EB0A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50EA6-8769-874E-9557-A58888181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71D63-DB2F-ED40-9E9C-501DC900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4E7A-CD3B-1146-B3B6-3A1C6D922EF4}" type="datetime1">
              <a:rPr lang="sv-SE" smtClean="0"/>
              <a:t>2023-11-14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D7909-7DD2-B441-BECA-6A8C9F6E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M.Shareef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6FC04-8865-1D48-ABDC-A4D87865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6718-B40A-D745-9F76-C4F97321396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214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9B34-0757-7D4A-8938-96E3D11B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ABCAA-FDDB-224F-AB63-745F0E27D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8728D-9965-F441-A882-FE3C63C6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DF43-E8FF-6A4C-B1DF-4C058B4A8635}" type="datetime1">
              <a:rPr lang="sv-SE" smtClean="0"/>
              <a:t>2023-11-14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E90C3-9299-EC4D-A63F-80F6DDEA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M.Shareef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7906B-25F9-FF43-AB45-793BB188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6718-B40A-D745-9F76-C4F97321396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114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129A8F-2D20-274E-8179-EBD53FBA4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6CDCA-CE42-4049-9397-58323AEDA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F9F96-25A0-994B-B876-38CEEFB8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72F1-1E21-554E-86C1-A86BF39E83C3}" type="datetime1">
              <a:rPr lang="sv-SE" smtClean="0"/>
              <a:t>2023-11-14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12D0D-282D-254A-B0BA-DAD7F7B3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M.Shareef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978E5-E801-9840-98B3-E2AFAADC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6718-B40A-D745-9F76-C4F97321396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018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BE8A-ED6F-7349-9134-C2A1C7A3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5C7F8-9488-084D-A15F-DAEC56C00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300D7-7F2C-A344-939D-5C18CD7F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AF7F-6DB0-4043-8168-C40441304663}" type="datetime1">
              <a:rPr lang="sv-SE" smtClean="0"/>
              <a:t>2023-11-14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A57B9-7599-B045-A931-0469523E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M.Shareef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2F6E8-EA18-484B-A51A-E6A3C4D1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6718-B40A-D745-9F76-C4F97321396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516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00DA8-1B75-E646-9116-2F1842E7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C4193-71A1-9D4A-BA49-C1A8AE068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791B5-CFA2-B54B-A793-C0F36073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E460-2DFC-6B4D-A4BA-15BEDCC42D48}" type="datetime1">
              <a:rPr lang="sv-SE" smtClean="0"/>
              <a:t>2023-11-14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B7C0E-7D17-DA46-BF5F-C4F62315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M.Shareef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D4123-5FA2-4444-BB49-944C70F2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6718-B40A-D745-9F76-C4F97321396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206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23EC-62F2-9A46-9C4F-93723B12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845D-7D53-D34B-B628-CDC774503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F0186-9C5A-3A4D-91B2-36A160F10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1F8DF-5B1A-8641-AF27-786C9CAC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5C3B-C602-1147-AF2D-15DBDDA84205}" type="datetime1">
              <a:rPr lang="sv-SE" smtClean="0"/>
              <a:t>2023-11-14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D8C94-220C-F543-A2CB-E13D7AF6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M.Shareef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C492B-FA0A-424A-998E-C5DA8AC4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6718-B40A-D745-9F76-C4F97321396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73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0E03-9FB5-1041-961F-089FECD2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CC7B2-62C9-C048-9AE3-02D50E1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10AA3-2330-0C45-B45D-4569F74E1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B9313D-9000-8548-BD4E-909A4214F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74504-3C8E-0F4A-8AE1-FAEE6D7BA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9AC240-9294-2043-9D0A-BC095944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D408-6AFA-E44C-979F-C16E0B1489C8}" type="datetime1">
              <a:rPr lang="sv-SE" smtClean="0"/>
              <a:t>2023-11-14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A89069-E728-B04F-8728-02882BCBC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M.Shareef</a:t>
            </a:r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9D0D96-1283-394D-8305-712213E8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6718-B40A-D745-9F76-C4F97321396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248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3257-1426-0343-9B9C-54F42144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7AB39C-2CAC-E14C-9980-E03EAF94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0AF4-7E4A-D74B-B3AE-F89AA741344E}" type="datetime1">
              <a:rPr lang="sv-SE" smtClean="0"/>
              <a:t>2023-11-14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79D35-1325-0A4B-9361-88A78C84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M.Shareef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5ACA2-E39B-D747-B1CD-64394FF8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6718-B40A-D745-9F76-C4F97321396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676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486FDD-BF90-2641-AA17-1E4A0126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6857-09FA-7848-B409-4F900130737D}" type="datetime1">
              <a:rPr lang="sv-SE" smtClean="0"/>
              <a:t>2023-11-14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D81AD-20E0-FF4E-81DE-00B81CB0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M.Shareef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7B4F7-BA56-DF45-9F64-806A05E1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6718-B40A-D745-9F76-C4F97321396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629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28B1-7F0F-2C41-8E88-3F049627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4E6A8-1762-F443-8302-4DC091A28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E40C3-4A45-C946-9789-418C98B10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C5A9A-6D4D-614A-B6F7-BBD78CC5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589E-1BAB-9A4A-985C-5D49889A168C}" type="datetime1">
              <a:rPr lang="sv-SE" smtClean="0"/>
              <a:t>2023-11-14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DE00D-1077-8646-A5D6-A4C25371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M.Shareef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8C68B-06CF-B346-974F-89E7D3DE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6718-B40A-D745-9F76-C4F97321396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565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E7D1-B7F4-3142-B292-29DB8CAC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BBEEF-93D5-0642-BC8B-6CBA9C30F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9121D-F1F7-CB4A-926D-E9F82A313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939C1-3F70-A546-8DAC-90A85A535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4F87-EBEC-5543-A3C0-30BFB47862BB}" type="datetime1">
              <a:rPr lang="sv-SE" smtClean="0"/>
              <a:t>2023-11-14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6E016-AA35-1946-B561-AEDE2CEA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M.Shareef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13E80-5D0E-704F-A0A6-71D4F50C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6718-B40A-D745-9F76-C4F97321396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56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A3C251-C74C-5242-8060-027B9B20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CC730-449E-7C41-A67C-F24012041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E6E5D-1B70-D942-A55E-FCC19FA48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77F2F-6BF3-D749-86E5-00DD0B420032}" type="datetime1">
              <a:rPr lang="sv-SE" smtClean="0"/>
              <a:t>2023-11-14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738D2-B409-1949-803B-69B52461C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M.Shareef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6ECB4-261B-C34D-A494-A61B990B4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56718-B40A-D745-9F76-C4F97321396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594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Users\marwan\Desktop\mechanism%20of%20action.pptx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9.svg"/><Relationship Id="rId7" Type="http://schemas.openxmlformats.org/officeDocument/2006/relationships/diagramColors" Target="../diagrams/colors8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hyperlink" Target="http://h-t-t-p-s.www.ncbi.nlm.nih.gov.proxive.se/pubmed/31402895" TargetMode="External"/><Relationship Id="rId7" Type="http://schemas.openxmlformats.org/officeDocument/2006/relationships/hyperlink" Target="http://h-t-t-p-s.www.ncbi.nlm.nih.gov.proxive.se/pubmed/31296421" TargetMode="External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hyperlink" Target="http://h-t-t-p-s.www.ncbi.nlm.nih.gov.proxive.se/pubmed/30828436" TargetMode="External"/><Relationship Id="rId4" Type="http://schemas.openxmlformats.org/officeDocument/2006/relationships/hyperlink" Target="http://h-t-t-p-s.www.ncbi.nlm.nih.gov.proxive.se/pubmed/31500261" TargetMode="External"/><Relationship Id="rId9" Type="http://schemas.openxmlformats.org/officeDocument/2006/relationships/hyperlink" Target="http://h-t-t-p-s.www.ncbi.nlm.nih.gov.proxive.se/pubmed/31079696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-t-t-p.www.whfreeman.com.proxive.s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56D67-CDA9-DD4B-9EA2-979C3EE2A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111086"/>
            <a:ext cx="10011831" cy="2623885"/>
          </a:xfrm>
        </p:spPr>
        <p:txBody>
          <a:bodyPr anchor="ctr">
            <a:normAutofit/>
          </a:bodyPr>
          <a:lstStyle/>
          <a:p>
            <a:pPr algn="l"/>
            <a:r>
              <a:rPr lang="sv-SE" dirty="0">
                <a:solidFill>
                  <a:srgbClr val="FFFFFF"/>
                </a:solidFill>
              </a:rPr>
              <a:t>Testosteron, </a:t>
            </a:r>
            <a:r>
              <a:rPr lang="sv-SE" dirty="0" err="1">
                <a:solidFill>
                  <a:srgbClr val="FFFFFF"/>
                </a:solidFill>
              </a:rPr>
              <a:t>hypogonadism</a:t>
            </a:r>
            <a:r>
              <a:rPr lang="sv-SE" dirty="0">
                <a:solidFill>
                  <a:srgbClr val="FFFFFF"/>
                </a:solidFill>
              </a:rPr>
              <a:t> i öppenvård</a:t>
            </a:r>
            <a:r>
              <a:rPr lang="sv-SE" sz="6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82101-0704-F545-9576-0CFE1F94C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0" y="4843002"/>
            <a:ext cx="5433479" cy="1234345"/>
          </a:xfrm>
        </p:spPr>
        <p:txBody>
          <a:bodyPr anchor="ctr">
            <a:normAutofit/>
          </a:bodyPr>
          <a:lstStyle/>
          <a:p>
            <a:pPr algn="l"/>
            <a:r>
              <a:rPr lang="sv-SE" sz="2000" b="1" dirty="0" err="1">
                <a:solidFill>
                  <a:srgbClr val="1B1B1B"/>
                </a:solidFill>
              </a:rPr>
              <a:t>Botan</a:t>
            </a:r>
            <a:r>
              <a:rPr lang="sv-SE" sz="2000" b="1" dirty="0">
                <a:solidFill>
                  <a:srgbClr val="1B1B1B"/>
                </a:solidFill>
              </a:rPr>
              <a:t> </a:t>
            </a:r>
            <a:r>
              <a:rPr lang="sv-SE" sz="2000" b="1" dirty="0" err="1">
                <a:solidFill>
                  <a:srgbClr val="1B1B1B"/>
                </a:solidFill>
              </a:rPr>
              <a:t>Hawas</a:t>
            </a:r>
            <a:endParaRPr lang="sv-SE" sz="2000" b="1" dirty="0">
              <a:solidFill>
                <a:srgbClr val="1B1B1B"/>
              </a:solidFill>
            </a:endParaRPr>
          </a:p>
          <a:p>
            <a:pPr algn="l"/>
            <a:r>
              <a:rPr lang="sv-SE" sz="2000" b="1" dirty="0">
                <a:solidFill>
                  <a:srgbClr val="1B1B1B"/>
                </a:solidFill>
              </a:rPr>
              <a:t>Urologkliniken Västmanland</a:t>
            </a:r>
          </a:p>
        </p:txBody>
      </p:sp>
      <p:pic>
        <p:nvPicPr>
          <p:cNvPr id="5" name="Picture 4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F3E28901-A546-1B4A-A26A-3825F823A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446" y="4592832"/>
            <a:ext cx="2115455" cy="8727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046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882B0-E5BC-444C-9A59-77D0DCFD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066"/>
            <a:ext cx="10515600" cy="1325563"/>
          </a:xfrm>
        </p:spPr>
        <p:txBody>
          <a:bodyPr/>
          <a:lstStyle/>
          <a:p>
            <a:r>
              <a:rPr lang="en-GB" dirty="0" err="1"/>
              <a:t>Sekundär</a:t>
            </a:r>
            <a:r>
              <a:rPr lang="en-GB" dirty="0"/>
              <a:t> - </a:t>
            </a:r>
            <a:r>
              <a:rPr lang="en-GB" dirty="0" err="1"/>
              <a:t>hypotalamus-hypofysis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F1F91-AABC-5F4A-87B5-AB135B06D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3" y="1527166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	</a:t>
            </a:r>
            <a:r>
              <a:rPr lang="sv-SE" dirty="0" err="1"/>
              <a:t>GnRH</a:t>
            </a:r>
            <a:br>
              <a:rPr lang="sv-SE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	LH and FSH			maybe       Prolactin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					</a:t>
            </a:r>
            <a:endParaRPr lang="en-GB" dirty="0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B6E99472-4B4B-1A49-ADCA-A9A60C0B5E5C}"/>
              </a:ext>
            </a:extLst>
          </p:cNvPr>
          <p:cNvSpPr/>
          <p:nvPr/>
        </p:nvSpPr>
        <p:spPr>
          <a:xfrm>
            <a:off x="1209668" y="1527166"/>
            <a:ext cx="20002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71BE26B5-4D5C-6442-8193-E14E44DF108B}"/>
              </a:ext>
            </a:extLst>
          </p:cNvPr>
          <p:cNvSpPr/>
          <p:nvPr/>
        </p:nvSpPr>
        <p:spPr>
          <a:xfrm>
            <a:off x="1219185" y="2464995"/>
            <a:ext cx="20002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9F092A9-D245-A847-8517-3B8F54A34DCE}"/>
              </a:ext>
            </a:extLst>
          </p:cNvPr>
          <p:cNvSpPr/>
          <p:nvPr/>
        </p:nvSpPr>
        <p:spPr>
          <a:xfrm rot="10800000">
            <a:off x="6588912" y="2461810"/>
            <a:ext cx="20002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C439CA-3B31-B049-B83D-B59AE025AC78}"/>
              </a:ext>
            </a:extLst>
          </p:cNvPr>
          <p:cNvSpPr txBox="1"/>
          <p:nvPr/>
        </p:nvSpPr>
        <p:spPr>
          <a:xfrm>
            <a:off x="1209668" y="3742549"/>
            <a:ext cx="53483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Isolated</a:t>
            </a:r>
            <a:r>
              <a:rPr lang="sv-SE" dirty="0"/>
              <a:t> (</a:t>
            </a:r>
            <a:r>
              <a:rPr lang="sv-SE" dirty="0" err="1"/>
              <a:t>congenital</a:t>
            </a:r>
            <a:r>
              <a:rPr lang="sv-SE" dirty="0"/>
              <a:t>) </a:t>
            </a:r>
            <a:r>
              <a:rPr lang="sv-SE" dirty="0" err="1"/>
              <a:t>hypogonadotropic</a:t>
            </a:r>
            <a:r>
              <a:rPr lang="sv-SE" dirty="0"/>
              <a:t> </a:t>
            </a:r>
            <a:r>
              <a:rPr lang="sv-SE" dirty="0" err="1"/>
              <a:t>hypogonadism</a:t>
            </a:r>
            <a:r>
              <a:rPr lang="sv-SE" dirty="0"/>
              <a:t> </a:t>
            </a:r>
          </a:p>
          <a:p>
            <a:r>
              <a:rPr lang="sv-SE" dirty="0" err="1"/>
              <a:t>Kallmann’s</a:t>
            </a:r>
            <a:r>
              <a:rPr lang="sv-SE" dirty="0"/>
              <a:t> </a:t>
            </a:r>
            <a:r>
              <a:rPr lang="sv-SE" dirty="0" err="1"/>
              <a:t>syndrome</a:t>
            </a:r>
            <a:endParaRPr lang="sv-SE" dirty="0"/>
          </a:p>
          <a:p>
            <a:r>
              <a:rPr lang="sv-SE" dirty="0" err="1"/>
              <a:t>Secondary</a:t>
            </a:r>
            <a:r>
              <a:rPr lang="sv-SE" dirty="0"/>
              <a:t> </a:t>
            </a:r>
            <a:r>
              <a:rPr lang="sv-SE" dirty="0" err="1"/>
              <a:t>GnRH</a:t>
            </a:r>
            <a:r>
              <a:rPr lang="sv-SE" dirty="0"/>
              <a:t> </a:t>
            </a:r>
            <a:r>
              <a:rPr lang="sv-SE" dirty="0" err="1"/>
              <a:t>deficiency</a:t>
            </a:r>
            <a:endParaRPr lang="sv-SE" dirty="0"/>
          </a:p>
          <a:p>
            <a:r>
              <a:rPr lang="sv-SE" dirty="0" err="1"/>
              <a:t>Hypopituitarism</a:t>
            </a:r>
            <a:endParaRPr lang="sv-SE" dirty="0"/>
          </a:p>
          <a:p>
            <a:r>
              <a:rPr lang="sv-SE" dirty="0" err="1"/>
              <a:t>Pituitary</a:t>
            </a:r>
            <a:r>
              <a:rPr lang="sv-SE" dirty="0"/>
              <a:t> </a:t>
            </a:r>
            <a:r>
              <a:rPr lang="sv-SE" dirty="0" err="1"/>
              <a:t>adenomas</a:t>
            </a:r>
            <a:endParaRPr lang="sv-SE" dirty="0"/>
          </a:p>
          <a:p>
            <a:endParaRPr lang="sv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CA2ECA-8B68-A14E-927A-C0241E233E66}"/>
              </a:ext>
            </a:extLst>
          </p:cNvPr>
          <p:cNvSpPr txBox="1"/>
          <p:nvPr/>
        </p:nvSpPr>
        <p:spPr>
          <a:xfrm>
            <a:off x="7586663" y="3860791"/>
            <a:ext cx="3702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Thalassaemia</a:t>
            </a:r>
            <a:endParaRPr lang="sv-SE" dirty="0"/>
          </a:p>
          <a:p>
            <a:r>
              <a:rPr lang="sv-SE" dirty="0" err="1"/>
              <a:t>Prader-Willi</a:t>
            </a:r>
            <a:r>
              <a:rPr lang="sv-SE" dirty="0"/>
              <a:t> </a:t>
            </a:r>
            <a:r>
              <a:rPr lang="sv-SE" dirty="0" err="1"/>
              <a:t>syndrome</a:t>
            </a:r>
            <a:endParaRPr lang="sv-SE" dirty="0"/>
          </a:p>
          <a:p>
            <a:r>
              <a:rPr lang="sv-SE" dirty="0" err="1"/>
              <a:t>Congenital</a:t>
            </a:r>
            <a:r>
              <a:rPr lang="sv-SE" dirty="0"/>
              <a:t> </a:t>
            </a:r>
            <a:r>
              <a:rPr lang="sv-SE" dirty="0" err="1"/>
              <a:t>adrenal</a:t>
            </a:r>
            <a:r>
              <a:rPr lang="sv-SE" dirty="0"/>
              <a:t> </a:t>
            </a:r>
            <a:r>
              <a:rPr lang="sv-SE" dirty="0" err="1"/>
              <a:t>hypoplasia</a:t>
            </a:r>
            <a:endParaRPr lang="sv-SE" dirty="0"/>
          </a:p>
          <a:p>
            <a:r>
              <a:rPr lang="sv-SE" dirty="0" err="1"/>
              <a:t>Pasqualini</a:t>
            </a:r>
            <a:r>
              <a:rPr lang="sv-SE" dirty="0"/>
              <a:t> </a:t>
            </a:r>
            <a:r>
              <a:rPr lang="sv-SE" dirty="0" err="1"/>
              <a:t>syndrome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632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2602-CDB8-7840-B4EB-87E9A7A55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late-</a:t>
            </a:r>
            <a:r>
              <a:rPr lang="sv-SE" dirty="0" err="1"/>
              <a:t>onset</a:t>
            </a:r>
            <a:r>
              <a:rPr lang="sv-SE" dirty="0"/>
              <a:t> </a:t>
            </a:r>
            <a:r>
              <a:rPr lang="sv-SE" dirty="0" err="1"/>
              <a:t>hypogonadism</a:t>
            </a:r>
            <a:r>
              <a:rPr lang="sv-SE" dirty="0"/>
              <a:t> och </a:t>
            </a:r>
            <a:r>
              <a:rPr lang="sv-SE" dirty="0" err="1"/>
              <a:t>åldersrelateradehypogonadism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60E60-0ED9-3D4F-93D8-B955043F8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	</a:t>
            </a:r>
            <a:r>
              <a:rPr lang="sv-SE" dirty="0" err="1"/>
              <a:t>Testo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	</a:t>
            </a:r>
          </a:p>
          <a:p>
            <a:pPr marL="0" indent="0">
              <a:buNone/>
            </a:pPr>
            <a:r>
              <a:rPr lang="sv-SE" dirty="0"/>
              <a:t>	</a:t>
            </a:r>
          </a:p>
          <a:p>
            <a:pPr marL="0" indent="0">
              <a:buNone/>
            </a:pPr>
            <a:br>
              <a:rPr lang="sv-SE" dirty="0"/>
            </a:br>
            <a:r>
              <a:rPr lang="en-GB" dirty="0"/>
              <a:t>	LH and FSH</a:t>
            </a:r>
            <a:endParaRPr lang="sv-SE" dirty="0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542789C2-173D-E444-A77C-7ED0049CE172}"/>
              </a:ext>
            </a:extLst>
          </p:cNvPr>
          <p:cNvSpPr/>
          <p:nvPr/>
        </p:nvSpPr>
        <p:spPr>
          <a:xfrm>
            <a:off x="1339427" y="1825625"/>
            <a:ext cx="20002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 descr="A picture containing room&#10;&#10;Description automatically generated">
            <a:extLst>
              <a:ext uri="{FF2B5EF4-FFF2-40B4-BE49-F238E27FC236}">
                <a16:creationId xmlns:a16="http://schemas.microsoft.com/office/drawing/2014/main" id="{DF26A9DE-48E8-8042-B1C6-17892E33C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602" y="3429000"/>
            <a:ext cx="3215864" cy="2215373"/>
          </a:xfrm>
          <a:prstGeom prst="rect">
            <a:avLst/>
          </a:prstGeom>
        </p:spPr>
      </p:pic>
      <p:sp>
        <p:nvSpPr>
          <p:cNvPr id="8" name="Equals 7">
            <a:extLst>
              <a:ext uri="{FF2B5EF4-FFF2-40B4-BE49-F238E27FC236}">
                <a16:creationId xmlns:a16="http://schemas.microsoft.com/office/drawing/2014/main" id="{7EEA8ADD-AB44-3446-9FF0-EFE43E26B253}"/>
              </a:ext>
            </a:extLst>
          </p:cNvPr>
          <p:cNvSpPr/>
          <p:nvPr/>
        </p:nvSpPr>
        <p:spPr>
          <a:xfrm>
            <a:off x="1010814" y="3687366"/>
            <a:ext cx="857250" cy="627856"/>
          </a:xfrm>
          <a:prstGeom prst="mathEqual">
            <a:avLst>
              <a:gd name="adj1" fmla="val 10187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11" name="Graphic 10" descr="Research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6581F79A-2C6F-C24E-8A6F-33F224DA0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4921" y="5790407"/>
            <a:ext cx="773112" cy="7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5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8D86F32-86C9-D846-1802-E9063B13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Tolkningen av </a:t>
            </a:r>
            <a:r>
              <a:rPr lang="sv-SE" dirty="0" err="1"/>
              <a:t>lab.prover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154765E-141D-6CEF-D699-8404D247A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E21832BE-E592-1CB9-9E57-F93032DE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F50184E-AF69-2B51-C049-73654423A120}"/>
              </a:ext>
            </a:extLst>
          </p:cNvPr>
          <p:cNvSpPr txBox="1"/>
          <p:nvPr/>
        </p:nvSpPr>
        <p:spPr>
          <a:xfrm>
            <a:off x="2392218" y="2307925"/>
            <a:ext cx="706581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3200" b="0" i="0" u="none" strike="noStrike" baseline="0" dirty="0" err="1">
                <a:latin typeface="CIDFont+F1"/>
              </a:rPr>
              <a:t>Lab.mässig</a:t>
            </a:r>
            <a:r>
              <a:rPr lang="sv-SE" sz="3200" b="0" i="0" u="none" strike="noStrike" baseline="0" dirty="0">
                <a:latin typeface="CIDFont+F1"/>
              </a:rPr>
              <a:t> </a:t>
            </a:r>
            <a:r>
              <a:rPr lang="sv-SE" sz="3200" b="0" i="0" u="none" strike="noStrike" baseline="0" dirty="0" err="1">
                <a:latin typeface="CIDFont+F1"/>
              </a:rPr>
              <a:t>hypogonadism</a:t>
            </a:r>
            <a:endParaRPr lang="sv-SE" sz="3200" b="0" i="0" u="none" strike="noStrike" baseline="0" dirty="0">
              <a:latin typeface="CIDFont+F1"/>
            </a:endParaRPr>
          </a:p>
          <a:p>
            <a:pPr algn="l"/>
            <a:endParaRPr lang="sv-SE" sz="3200" b="0" i="0" u="none" strike="noStrike" baseline="0" dirty="0">
              <a:latin typeface="CIDFont+F1"/>
            </a:endParaRPr>
          </a:p>
          <a:p>
            <a:pPr algn="l"/>
            <a:r>
              <a:rPr lang="sv-SE" sz="1800" b="0" i="0" u="none" strike="noStrike" baseline="0" dirty="0">
                <a:latin typeface="CIDFont+F4"/>
              </a:rPr>
              <a:t>• </a:t>
            </a:r>
            <a:r>
              <a:rPr lang="sv-SE" sz="1800" b="0" i="0" u="none" strike="noStrike" baseline="0" dirty="0">
                <a:latin typeface="CIDFont+F2"/>
              </a:rPr>
              <a:t>Total-testosteron (med normalt SHBG):</a:t>
            </a:r>
          </a:p>
          <a:p>
            <a:pPr algn="l"/>
            <a:r>
              <a:rPr lang="sv-SE" sz="1800" b="0" i="0" u="none" strike="noStrike" baseline="0" dirty="0">
                <a:latin typeface="CIDFont+F4"/>
              </a:rPr>
              <a:t>• </a:t>
            </a:r>
            <a:r>
              <a:rPr lang="sv-SE" sz="1800" b="0" i="0" u="none" strike="noStrike" baseline="0" dirty="0">
                <a:latin typeface="CIDFont+F2"/>
              </a:rPr>
              <a:t>&lt;6-8 </a:t>
            </a:r>
            <a:r>
              <a:rPr lang="sv-SE" sz="1800" b="0" i="0" u="none" strike="noStrike" baseline="0" dirty="0" err="1">
                <a:latin typeface="CIDFont+F2"/>
              </a:rPr>
              <a:t>nmol</a:t>
            </a:r>
            <a:r>
              <a:rPr lang="sv-SE" sz="1800" b="0" i="0" u="none" strike="noStrike" baseline="0" dirty="0">
                <a:latin typeface="CIDFont+F2"/>
              </a:rPr>
              <a:t>/L</a:t>
            </a:r>
          </a:p>
          <a:p>
            <a:pPr algn="l"/>
            <a:r>
              <a:rPr lang="sv-SE" sz="1800" b="0" i="0" u="none" strike="noStrike" baseline="0" dirty="0">
                <a:latin typeface="CIDFont+F4"/>
              </a:rPr>
              <a:t>• </a:t>
            </a:r>
            <a:r>
              <a:rPr lang="sv-SE" sz="1800" b="0" i="0" u="none" strike="noStrike" baseline="0" dirty="0">
                <a:latin typeface="CIDFont+F2"/>
              </a:rPr>
              <a:t>8-10 </a:t>
            </a:r>
            <a:r>
              <a:rPr lang="sv-SE" sz="1800" b="0" i="0" u="none" strike="noStrike" baseline="0" dirty="0" err="1">
                <a:latin typeface="CIDFont+F2"/>
              </a:rPr>
              <a:t>nmol</a:t>
            </a:r>
            <a:r>
              <a:rPr lang="sv-SE" sz="1800" b="0" i="0" u="none" strike="noStrike" baseline="0" dirty="0">
                <a:latin typeface="CIDFont+F2"/>
              </a:rPr>
              <a:t>/L (testa 3-6 månader)</a:t>
            </a:r>
          </a:p>
          <a:p>
            <a:pPr algn="l"/>
            <a:r>
              <a:rPr lang="pl-PL" sz="1800" b="0" i="0" u="none" strike="noStrike" baseline="0" dirty="0">
                <a:latin typeface="CIDFont+F4"/>
              </a:rPr>
              <a:t>• </a:t>
            </a:r>
            <a:r>
              <a:rPr lang="pl-PL" sz="1800" b="0" i="0" u="none" strike="noStrike" baseline="0" dirty="0">
                <a:latin typeface="CIDFont+F2"/>
              </a:rPr>
              <a:t>&gt;12 nmol/L (ej terapi)</a:t>
            </a:r>
            <a:endParaRPr lang="sv-SE" sz="1800" b="0" i="0" u="none" strike="noStrike" baseline="0" dirty="0">
              <a:latin typeface="CIDFont+F2"/>
            </a:endParaRPr>
          </a:p>
          <a:p>
            <a:pPr algn="l"/>
            <a:endParaRPr lang="pl-PL" sz="1800" b="0" i="0" u="none" strike="noStrike" baseline="0" dirty="0">
              <a:latin typeface="CIDFont+F2"/>
            </a:endParaRPr>
          </a:p>
          <a:p>
            <a:pPr algn="l"/>
            <a:r>
              <a:rPr lang="sv-SE" sz="1800" b="0" i="0" u="none" strike="noStrike" baseline="0" dirty="0">
                <a:latin typeface="CIDFont+F4"/>
              </a:rPr>
              <a:t>• </a:t>
            </a:r>
            <a:r>
              <a:rPr lang="sv-SE" sz="1800" b="0" i="0" u="none" strike="noStrike" baseline="0" dirty="0">
                <a:latin typeface="CIDFont+F2"/>
              </a:rPr>
              <a:t>Total-testosteron (med högt/lågt SHBG):</a:t>
            </a:r>
          </a:p>
          <a:p>
            <a:pPr algn="l"/>
            <a:r>
              <a:rPr lang="sv-SE" sz="1800" b="0" i="0" u="none" strike="noStrike" baseline="0" dirty="0">
                <a:latin typeface="CIDFont+F4"/>
              </a:rPr>
              <a:t>• </a:t>
            </a:r>
            <a:r>
              <a:rPr lang="sv-SE" sz="1800" b="0" i="0" u="none" strike="noStrike" baseline="0" dirty="0" err="1">
                <a:latin typeface="CIDFont+F2"/>
              </a:rPr>
              <a:t>Testosterone</a:t>
            </a:r>
            <a:r>
              <a:rPr lang="sv-SE" sz="1800" b="0" i="0" u="none" strike="noStrike" baseline="0" dirty="0">
                <a:latin typeface="CIDFont+F2"/>
              </a:rPr>
              <a:t>/SHBG-kvot.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924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0D5A-AB4F-A04C-976F-0FCF2EB0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4400" dirty="0" err="1"/>
              <a:t>Diagnos</a:t>
            </a:r>
            <a:endParaRPr lang="en-GB" sz="4400" dirty="0"/>
          </a:p>
        </p:txBody>
      </p:sp>
      <p:pic>
        <p:nvPicPr>
          <p:cNvPr id="18" name="Picture 17" descr="A picture containing people, snow, room, group&#10;&#10;Description automatically generated">
            <a:extLst>
              <a:ext uri="{FF2B5EF4-FFF2-40B4-BE49-F238E27FC236}">
                <a16:creationId xmlns:a16="http://schemas.microsoft.com/office/drawing/2014/main" id="{9506E243-A706-0542-A0C0-90087D2FC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1" r="2546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5" name="Straight Connector 2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3E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109D9CC-2590-46CB-B690-131B011E4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427299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128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58557-625B-D54D-9015-13F26EF7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4100" dirty="0" err="1">
                <a:solidFill>
                  <a:srgbClr val="FFFFFF"/>
                </a:solidFill>
              </a:rPr>
              <a:t>Anamnes</a:t>
            </a:r>
            <a:r>
              <a:rPr lang="en-GB" sz="4100" dirty="0">
                <a:solidFill>
                  <a:srgbClr val="FFFFFF"/>
                </a:solidFill>
              </a:rPr>
              <a:t> </a:t>
            </a:r>
            <a:r>
              <a:rPr lang="en-GB" sz="4100" dirty="0" err="1">
                <a:solidFill>
                  <a:srgbClr val="FFFFFF"/>
                </a:solidFill>
              </a:rPr>
              <a:t>av</a:t>
            </a:r>
            <a:r>
              <a:rPr lang="en-GB" sz="4100" dirty="0">
                <a:solidFill>
                  <a:srgbClr val="FFFFFF"/>
                </a:solidFill>
              </a:rPr>
              <a:t> </a:t>
            </a:r>
            <a:r>
              <a:rPr lang="en-GB" sz="4100" dirty="0" err="1">
                <a:solidFill>
                  <a:srgbClr val="FFFFFF"/>
                </a:solidFill>
              </a:rPr>
              <a:t>vuxen</a:t>
            </a:r>
            <a:r>
              <a:rPr lang="en-GB" sz="4100" dirty="0">
                <a:solidFill>
                  <a:srgbClr val="FFFFFF"/>
                </a:solidFill>
              </a:rPr>
              <a:t> </a:t>
            </a:r>
            <a:r>
              <a:rPr lang="sv-SE" sz="4100" dirty="0">
                <a:solidFill>
                  <a:srgbClr val="FFFFFF"/>
                </a:solidFill>
              </a:rPr>
              <a:t> </a:t>
            </a:r>
            <a:r>
              <a:rPr lang="sv-SE" sz="4100" dirty="0" err="1">
                <a:solidFill>
                  <a:srgbClr val="FFFFFF"/>
                </a:solidFill>
              </a:rPr>
              <a:t>hypogonadism</a:t>
            </a:r>
            <a:br>
              <a:rPr lang="sv-SE" sz="4100" dirty="0">
                <a:solidFill>
                  <a:srgbClr val="FFFFFF"/>
                </a:solidFill>
              </a:rPr>
            </a:br>
            <a:r>
              <a:rPr lang="en-GB" sz="4100" dirty="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EB245F4-6897-4141-86B9-EFC15AE6C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94989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395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9D503-690F-9941-B941-8C929D36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Undersökning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5EDAF79-9754-4EAA-9F30-1A8F3FEE8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02841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905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7398A-819B-364D-985D-80E4C1AA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FFFFFF"/>
                </a:solidFill>
              </a:rPr>
              <a:t>Lab </a:t>
            </a:r>
            <a:r>
              <a:rPr lang="en-GB" dirty="0">
                <a:solidFill>
                  <a:srgbClr val="FFFFFF"/>
                </a:solidFill>
              </a:rPr>
              <a:t>prover</a:t>
            </a:r>
            <a:endParaRPr lang="en-GB" sz="4400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57ACDF0-968C-4855-A8FB-EE2C6EBD1A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18923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837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6900F0-35D5-547F-007A-3744F10F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09B252A-5519-A77D-E4D8-2B0A7EB73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077" y="2047567"/>
            <a:ext cx="7511845" cy="27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7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CD2C9528-C82A-77C8-521C-B3E17418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Optimal provtagning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23354EB6-0170-C821-8B0C-0150A90A4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Fastande </a:t>
            </a:r>
            <a:r>
              <a:rPr lang="sv-SE" dirty="0" err="1"/>
              <a:t>kl</a:t>
            </a:r>
            <a:r>
              <a:rPr lang="sv-SE" dirty="0"/>
              <a:t> 07-10, efter en god natt sömn, stress och rökfri, utan föregående fysisk-eller sexuell aktivitet.</a:t>
            </a:r>
          </a:p>
          <a:p>
            <a:r>
              <a:rPr lang="sv-SE" dirty="0"/>
              <a:t>Två provtillfällen.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A73F693-FB9D-17CA-C5DA-D4CC58AD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844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5F1CB-6411-0243-B567-3CCD1E4E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när</a:t>
            </a:r>
            <a:r>
              <a:rPr lang="en-GB" dirty="0"/>
              <a:t> ska man </a:t>
            </a:r>
            <a:r>
              <a:rPr lang="en-GB" dirty="0" err="1"/>
              <a:t>behandla</a:t>
            </a:r>
            <a:endParaRPr lang="en-GB" sz="4400" dirty="0"/>
          </a:p>
        </p:txBody>
      </p:sp>
      <p:pic>
        <p:nvPicPr>
          <p:cNvPr id="7" name="Picture 6" descr="A picture containing room&#10;&#10;Description automatically generated">
            <a:extLst>
              <a:ext uri="{FF2B5EF4-FFF2-40B4-BE49-F238E27FC236}">
                <a16:creationId xmlns:a16="http://schemas.microsoft.com/office/drawing/2014/main" id="{AE35652D-853D-9147-8D63-822955F58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" r="13309"/>
          <a:stretch/>
        </p:blipFill>
        <p:spPr>
          <a:xfrm>
            <a:off x="20" y="10"/>
            <a:ext cx="4257655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16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29A090B-BD48-476D-93B8-C9566A5409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019915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192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ndokrin - Hypogonadism hos män Flashcards | Quizlet">
            <a:extLst>
              <a:ext uri="{FF2B5EF4-FFF2-40B4-BE49-F238E27FC236}">
                <a16:creationId xmlns:a16="http://schemas.microsoft.com/office/drawing/2014/main" id="{8348CA68-FA18-0C4B-9C1A-7F370101CBC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849438"/>
            <a:ext cx="6350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nlig Hypogonadism">
            <a:extLst>
              <a:ext uri="{FF2B5EF4-FFF2-40B4-BE49-F238E27FC236}">
                <a16:creationId xmlns:a16="http://schemas.microsoft.com/office/drawing/2014/main" id="{221ADD53-2E31-C54C-8061-8D9DC6335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19" y="2128044"/>
            <a:ext cx="21717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7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43DA-CDBE-B445-85D1-915F51A3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 dirty="0" err="1"/>
              <a:t>Kontraindikationer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behandlingen</a:t>
            </a:r>
            <a:endParaRPr lang="en-GB" sz="4400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11C59EDF-5A1E-404D-B55D-8AEA5D8D6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FEE0385D-4151-43AA-9C6B-0365E1031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orbidden">
            <a:extLst>
              <a:ext uri="{FF2B5EF4-FFF2-40B4-BE49-F238E27FC236}">
                <a16:creationId xmlns:a16="http://schemas.microsoft.com/office/drawing/2014/main" id="{FF486F43-6BA2-724A-AEC6-C2D24B4AD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1082" y="1840893"/>
            <a:ext cx="3026664" cy="3026664"/>
          </a:xfrm>
          <a:prstGeom prst="rect">
            <a:avLst/>
          </a:prstGeom>
          <a:effectLst/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F07AF60-9292-4C2A-9B45-6DEF12415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251541"/>
              </p:ext>
            </p:extLst>
          </p:nvPr>
        </p:nvGraphicFramePr>
        <p:xfrm>
          <a:off x="648931" y="2438400"/>
          <a:ext cx="6422848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6152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5CF16-8ED3-A546-8686-8F274B10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Behandlingsformer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i</a:t>
            </a:r>
            <a:r>
              <a:rPr lang="en-GB" dirty="0">
                <a:solidFill>
                  <a:srgbClr val="FFFFFF"/>
                </a:solidFill>
              </a:rPr>
              <a:t> Sverige</a:t>
            </a:r>
            <a:endParaRPr lang="en-GB" sz="44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56C4540-7E6B-4F45-B9E4-45E6EBA16A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887655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5392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6B915-361B-E940-9DD1-6EDA3D42E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Bieffekter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av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behandlingen</a:t>
            </a:r>
            <a:r>
              <a:rPr lang="en-GB" sz="4400" dirty="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50EB372-3236-4973-850C-DDDE5C5E1D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20383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Down Arrow 11">
            <a:extLst>
              <a:ext uri="{FF2B5EF4-FFF2-40B4-BE49-F238E27FC236}">
                <a16:creationId xmlns:a16="http://schemas.microsoft.com/office/drawing/2014/main" id="{38F8C1F3-DC8B-7942-B6AF-FD99E708AE2E}"/>
              </a:ext>
            </a:extLst>
          </p:cNvPr>
          <p:cNvSpPr/>
          <p:nvPr/>
        </p:nvSpPr>
        <p:spPr>
          <a:xfrm rot="10800000">
            <a:off x="7723053" y="3231114"/>
            <a:ext cx="20002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ACF877E0-43BA-854A-9243-E139685589CD}"/>
              </a:ext>
            </a:extLst>
          </p:cNvPr>
          <p:cNvSpPr/>
          <p:nvPr/>
        </p:nvSpPr>
        <p:spPr>
          <a:xfrm rot="10800000" flipH="1">
            <a:off x="7759628" y="5628818"/>
            <a:ext cx="200026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5299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4A96A-989D-FB49-99BB-E8AFA907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 err="1">
                <a:solidFill>
                  <a:srgbClr val="FFFFFF"/>
                </a:solidFill>
              </a:rPr>
              <a:t>Uppföljningen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Footprint">
            <a:extLst>
              <a:ext uri="{FF2B5EF4-FFF2-40B4-BE49-F238E27FC236}">
                <a16:creationId xmlns:a16="http://schemas.microsoft.com/office/drawing/2014/main" id="{5D7618DD-1FC8-4085-9594-59FC0FCF6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1572" y="4648201"/>
            <a:ext cx="1632648" cy="16326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CFCBAE31-CB33-6941-8F86-B866F7D55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584" y="577151"/>
            <a:ext cx="5588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30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2A09A-0154-5441-8036-BADB0392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3700">
                <a:solidFill>
                  <a:srgbClr val="FFFFFF"/>
                </a:solidFill>
              </a:rPr>
              <a:t>Enl. svenskandrologi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5FE539F-B169-4E04-AA8E-84E5055E5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31212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0493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2A09A-0154-5441-8036-BADB0392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When to refer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00C243-0DBF-C14A-84A9-703FDC5A3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106" y="2509911"/>
            <a:ext cx="10472642" cy="399763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05A87F-38EB-9940-A6FB-E29C4BC7E248}"/>
              </a:ext>
            </a:extLst>
          </p:cNvPr>
          <p:cNvCxnSpPr/>
          <p:nvPr/>
        </p:nvCxnSpPr>
        <p:spPr>
          <a:xfrm>
            <a:off x="6424614" y="6188652"/>
            <a:ext cx="1658112" cy="0"/>
          </a:xfrm>
          <a:prstGeom prst="straightConnector1">
            <a:avLst/>
          </a:prstGeom>
          <a:ln w="19050" cmpd="dbl">
            <a:solidFill>
              <a:srgbClr val="FF0000"/>
            </a:solidFill>
            <a:headEnd type="oval" w="sm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553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3AAE25-8933-0988-06BE-A8390411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Nya kunskaper om testosteronbrist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276B74-FA16-6567-5289-A9602DD10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Ökad risk för CVL</a:t>
            </a:r>
          </a:p>
          <a:p>
            <a:r>
              <a:rPr lang="sv-SE" dirty="0"/>
              <a:t>Nedsatt </a:t>
            </a:r>
            <a:r>
              <a:rPr lang="sv-SE" dirty="0" err="1"/>
              <a:t>insulinkänslighet-diabetes</a:t>
            </a:r>
            <a:endParaRPr lang="sv-SE" dirty="0"/>
          </a:p>
          <a:p>
            <a:r>
              <a:rPr lang="sv-SE" dirty="0"/>
              <a:t>Nedsatt biltäthet</a:t>
            </a:r>
          </a:p>
          <a:p>
            <a:r>
              <a:rPr lang="sv-SE" dirty="0"/>
              <a:t>Ökad risk för reumatiska besvär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9C4E0D-3BC1-0F53-3AF3-E4CE4019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286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C5CB-D3AC-FD43-B328-B758725C6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Frågor</a:t>
            </a:r>
            <a:r>
              <a:rPr lang="en-US" dirty="0"/>
              <a:t>!</a:t>
            </a:r>
            <a:endParaRPr 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0" name="Freeform: Shape 2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BA905F-60CF-2547-90E5-C380ADF28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88" y="2236108"/>
            <a:ext cx="5170711" cy="38780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10" name="Content Placeholder 9" descr="Questions">
            <a:extLst>
              <a:ext uri="{FF2B5EF4-FFF2-40B4-BE49-F238E27FC236}">
                <a16:creationId xmlns:a16="http://schemas.microsoft.com/office/drawing/2014/main" id="{35DBF19C-79B9-9242-A3C8-15BA0100D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1088" y="2743994"/>
            <a:ext cx="1828006" cy="1828006"/>
          </a:xfrm>
        </p:spPr>
      </p:pic>
    </p:spTree>
    <p:extLst>
      <p:ext uri="{BB962C8B-B14F-4D97-AF65-F5344CB8AC3E}">
        <p14:creationId xmlns:p14="http://schemas.microsoft.com/office/powerpoint/2010/main" val="1619562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358DD-9192-7740-9147-80B85494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r>
              <a:rPr lang="sv-SE" dirty="0"/>
              <a:t> 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BE1F77E-1C12-6641-9380-1E76DDE03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7914" y="421318"/>
            <a:ext cx="2087234" cy="186501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3D4B8B-F321-304A-BE39-93ECFFFBB706}"/>
              </a:ext>
            </a:extLst>
          </p:cNvPr>
          <p:cNvSpPr txBox="1"/>
          <p:nvPr/>
        </p:nvSpPr>
        <p:spPr>
          <a:xfrm>
            <a:off x="950976" y="1666056"/>
            <a:ext cx="5824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>
                <a:hlinkClick r:id="rId3"/>
              </a:rPr>
              <a:t>Metabolic Disorders</a:t>
            </a:r>
            <a:r>
              <a:rPr lang="sv-SE" sz="1000" dirty="0">
                <a:hlinkClick r:id="rId3"/>
              </a:rPr>
              <a:t> and </a:t>
            </a:r>
            <a:r>
              <a:rPr lang="sv-SE" sz="1000" b="1" dirty="0">
                <a:hlinkClick r:id="rId3"/>
              </a:rPr>
              <a:t>Male</a:t>
            </a:r>
            <a:r>
              <a:rPr lang="sv-SE" sz="1000" dirty="0">
                <a:hlinkClick r:id="rId3"/>
              </a:rPr>
              <a:t> </a:t>
            </a:r>
            <a:r>
              <a:rPr lang="sv-SE" sz="1000" b="1" dirty="0">
                <a:hlinkClick r:id="rId3"/>
              </a:rPr>
              <a:t>Hypogonadotropic Hypogonadism</a:t>
            </a:r>
            <a:r>
              <a:rPr lang="sv-SE" sz="1000" dirty="0">
                <a:hlinkClick r:id="rId3"/>
              </a:rPr>
              <a:t>.</a:t>
            </a:r>
            <a:endParaRPr lang="sv-SE" sz="1000" dirty="0"/>
          </a:p>
          <a:p>
            <a:r>
              <a:rPr lang="sv-SE" sz="1000" dirty="0" err="1"/>
              <a:t>Pivonello</a:t>
            </a:r>
            <a:r>
              <a:rPr lang="sv-SE" sz="1000" dirty="0"/>
              <a:t> R, </a:t>
            </a:r>
            <a:r>
              <a:rPr lang="sv-SE" sz="1000" dirty="0" err="1"/>
              <a:t>Menafra</a:t>
            </a:r>
            <a:r>
              <a:rPr lang="sv-SE" sz="1000" dirty="0"/>
              <a:t> D, </a:t>
            </a:r>
            <a:r>
              <a:rPr lang="sv-SE" sz="1000" dirty="0" err="1"/>
              <a:t>Riccio</a:t>
            </a:r>
            <a:r>
              <a:rPr lang="sv-SE" sz="1000" dirty="0"/>
              <a:t> E, </a:t>
            </a:r>
            <a:r>
              <a:rPr lang="sv-SE" sz="1000" dirty="0" err="1"/>
              <a:t>Garifalos</a:t>
            </a:r>
            <a:r>
              <a:rPr lang="sv-SE" sz="1000" dirty="0"/>
              <a:t> F, </a:t>
            </a:r>
            <a:r>
              <a:rPr lang="sv-SE" sz="1000" dirty="0" err="1"/>
              <a:t>Mazzella</a:t>
            </a:r>
            <a:r>
              <a:rPr lang="sv-SE" sz="1000" dirty="0"/>
              <a:t> M, de Angelis C, </a:t>
            </a:r>
            <a:r>
              <a:rPr lang="sv-SE" sz="1000" dirty="0" err="1"/>
              <a:t>Colao</a:t>
            </a:r>
            <a:r>
              <a:rPr lang="sv-SE" sz="1000" dirty="0"/>
              <a:t> A.</a:t>
            </a:r>
          </a:p>
          <a:p>
            <a:r>
              <a:rPr lang="sv-SE" sz="1000" dirty="0"/>
              <a:t>Front </a:t>
            </a:r>
            <a:r>
              <a:rPr lang="sv-SE" sz="1000" dirty="0" err="1"/>
              <a:t>Endocrinol</a:t>
            </a:r>
            <a:r>
              <a:rPr lang="sv-SE" sz="1000" dirty="0"/>
              <a:t> (Lausanne). 2019 Jul 25;10:345. </a:t>
            </a:r>
            <a:r>
              <a:rPr lang="sv-SE" sz="1000" dirty="0" err="1"/>
              <a:t>doi</a:t>
            </a:r>
            <a:r>
              <a:rPr lang="sv-SE" sz="1000" dirty="0"/>
              <a:t>: 10.3389/fendo.2019.00345. </a:t>
            </a:r>
            <a:r>
              <a:rPr lang="sv-SE" sz="1000" dirty="0" err="1"/>
              <a:t>eCollection</a:t>
            </a:r>
            <a:r>
              <a:rPr lang="sv-SE" sz="1000" dirty="0"/>
              <a:t> 2019. Review.</a:t>
            </a:r>
          </a:p>
          <a:p>
            <a:endParaRPr lang="sv-SE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B61FE-F702-A64F-8CBB-A7AAB58A015D}"/>
              </a:ext>
            </a:extLst>
          </p:cNvPr>
          <p:cNvSpPr txBox="1"/>
          <p:nvPr/>
        </p:nvSpPr>
        <p:spPr>
          <a:xfrm>
            <a:off x="950976" y="2475595"/>
            <a:ext cx="5014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>
                <a:hlinkClick r:id="rId4"/>
              </a:rPr>
              <a:t>Current</a:t>
            </a:r>
            <a:r>
              <a:rPr lang="sv-SE" sz="1000" dirty="0">
                <a:hlinkClick r:id="rId4"/>
              </a:rPr>
              <a:t> </a:t>
            </a:r>
            <a:r>
              <a:rPr lang="sv-SE" sz="1000" b="1" dirty="0">
                <a:hlinkClick r:id="rId4"/>
              </a:rPr>
              <a:t>Evidence</a:t>
            </a:r>
            <a:r>
              <a:rPr lang="sv-SE" sz="1000" dirty="0">
                <a:hlinkClick r:id="rId4"/>
              </a:rPr>
              <a:t> of the </a:t>
            </a:r>
            <a:r>
              <a:rPr lang="sv-SE" sz="1000" b="1" dirty="0">
                <a:hlinkClick r:id="rId4"/>
              </a:rPr>
              <a:t>Oncological</a:t>
            </a:r>
            <a:r>
              <a:rPr lang="sv-SE" sz="1000" dirty="0">
                <a:hlinkClick r:id="rId4"/>
              </a:rPr>
              <a:t> </a:t>
            </a:r>
            <a:r>
              <a:rPr lang="sv-SE" sz="1000" b="1" dirty="0">
                <a:hlinkClick r:id="rId4"/>
              </a:rPr>
              <a:t>Benefit-Risk</a:t>
            </a:r>
            <a:r>
              <a:rPr lang="sv-SE" sz="1000" dirty="0">
                <a:hlinkClick r:id="rId4"/>
              </a:rPr>
              <a:t> </a:t>
            </a:r>
            <a:r>
              <a:rPr lang="sv-SE" sz="1000" b="1" dirty="0">
                <a:hlinkClick r:id="rId4"/>
              </a:rPr>
              <a:t>Profile</a:t>
            </a:r>
            <a:r>
              <a:rPr lang="sv-SE" sz="1000" dirty="0">
                <a:hlinkClick r:id="rId4"/>
              </a:rPr>
              <a:t> of </a:t>
            </a:r>
            <a:r>
              <a:rPr lang="sv-SE" sz="1000" b="1" dirty="0">
                <a:hlinkClick r:id="rId4"/>
              </a:rPr>
              <a:t>Hormone</a:t>
            </a:r>
            <a:r>
              <a:rPr lang="sv-SE" sz="1000" dirty="0">
                <a:hlinkClick r:id="rId4"/>
              </a:rPr>
              <a:t> </a:t>
            </a:r>
            <a:r>
              <a:rPr lang="sv-SE" sz="1000" b="1" dirty="0">
                <a:hlinkClick r:id="rId4"/>
              </a:rPr>
              <a:t>Replacement</a:t>
            </a:r>
            <a:r>
              <a:rPr lang="sv-SE" sz="1000" dirty="0">
                <a:hlinkClick r:id="rId4"/>
              </a:rPr>
              <a:t> </a:t>
            </a:r>
            <a:r>
              <a:rPr lang="sv-SE" sz="1000" b="1" dirty="0">
                <a:hlinkClick r:id="rId4"/>
              </a:rPr>
              <a:t>Therapy</a:t>
            </a:r>
            <a:r>
              <a:rPr lang="sv-SE" sz="1000" dirty="0">
                <a:hlinkClick r:id="rId4"/>
              </a:rPr>
              <a:t>.</a:t>
            </a:r>
            <a:endParaRPr lang="sv-SE" sz="1000" dirty="0"/>
          </a:p>
          <a:p>
            <a:r>
              <a:rPr lang="sv-SE" sz="1000" dirty="0" err="1"/>
              <a:t>D'Alonzo</a:t>
            </a:r>
            <a:r>
              <a:rPr lang="sv-SE" sz="1000" dirty="0"/>
              <a:t> M, </a:t>
            </a:r>
            <a:r>
              <a:rPr lang="sv-SE" sz="1000" dirty="0" err="1"/>
              <a:t>Bounous</a:t>
            </a:r>
            <a:r>
              <a:rPr lang="sv-SE" sz="1000" dirty="0"/>
              <a:t> VE, Villa M, </a:t>
            </a:r>
            <a:r>
              <a:rPr lang="sv-SE" sz="1000" dirty="0" err="1"/>
              <a:t>Biglia</a:t>
            </a:r>
            <a:r>
              <a:rPr lang="sv-SE" sz="1000" dirty="0"/>
              <a:t> N.</a:t>
            </a:r>
          </a:p>
          <a:p>
            <a:r>
              <a:rPr lang="sv-SE" sz="1000" dirty="0" err="1"/>
              <a:t>Medicina</a:t>
            </a:r>
            <a:r>
              <a:rPr lang="sv-SE" sz="1000" dirty="0"/>
              <a:t> (Kaunas). 2019 Sep 7;55(9). </a:t>
            </a:r>
            <a:r>
              <a:rPr lang="sv-SE" sz="1000" dirty="0" err="1"/>
              <a:t>pii</a:t>
            </a:r>
            <a:r>
              <a:rPr lang="sv-SE" sz="1000" dirty="0"/>
              <a:t>: E573. </a:t>
            </a:r>
            <a:r>
              <a:rPr lang="sv-SE" sz="1000" dirty="0" err="1"/>
              <a:t>doi</a:t>
            </a:r>
            <a:r>
              <a:rPr lang="sv-SE" sz="1000" dirty="0"/>
              <a:t>: 10.3390/medicina55090573. Review.</a:t>
            </a:r>
          </a:p>
          <a:p>
            <a:endParaRPr lang="sv-SE" sz="1000" dirty="0"/>
          </a:p>
        </p:txBody>
      </p:sp>
      <p:pic>
        <p:nvPicPr>
          <p:cNvPr id="10" name="Picture 9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3B5F9974-B6B7-0541-BE24-E36C95C4C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481" y="2475970"/>
            <a:ext cx="3690175" cy="1003604"/>
          </a:xfrm>
          <a:prstGeom prst="rect">
            <a:avLst/>
          </a:prstGeom>
          <a:gradFill>
            <a:gsLst>
              <a:gs pos="57996">
                <a:srgbClr val="C3DBF0"/>
              </a:gs>
              <a:gs pos="59006">
                <a:srgbClr val="C2DAF0"/>
              </a:gs>
              <a:gs pos="58991">
                <a:srgbClr val="C2DAF0"/>
              </a:gs>
              <a:gs pos="50024">
                <a:srgbClr val="CADFF2"/>
              </a:gs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1286698-BB77-104E-91BD-E0C4738D6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6824" y="3557946"/>
            <a:ext cx="2869946" cy="16011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76FA60-9D4C-7040-9EC2-0FFB7BB04914}"/>
              </a:ext>
            </a:extLst>
          </p:cNvPr>
          <p:cNvSpPr txBox="1"/>
          <p:nvPr/>
        </p:nvSpPr>
        <p:spPr>
          <a:xfrm>
            <a:off x="926592" y="3294764"/>
            <a:ext cx="54890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>
                <a:hlinkClick r:id="rId7"/>
              </a:rPr>
              <a:t>Oncological</a:t>
            </a:r>
            <a:r>
              <a:rPr lang="sv-SE" sz="1000" dirty="0">
                <a:hlinkClick r:id="rId7"/>
              </a:rPr>
              <a:t> </a:t>
            </a:r>
            <a:r>
              <a:rPr lang="sv-SE" sz="1000" b="1" dirty="0">
                <a:hlinkClick r:id="rId7"/>
              </a:rPr>
              <a:t>safety</a:t>
            </a:r>
            <a:r>
              <a:rPr lang="sv-SE" sz="1000" dirty="0">
                <a:hlinkClick r:id="rId7"/>
              </a:rPr>
              <a:t> of </a:t>
            </a:r>
            <a:r>
              <a:rPr lang="sv-SE" sz="1000" b="1" dirty="0">
                <a:hlinkClick r:id="rId7"/>
              </a:rPr>
              <a:t>testosterone</a:t>
            </a:r>
            <a:r>
              <a:rPr lang="sv-SE" sz="1000" dirty="0">
                <a:hlinkClick r:id="rId7"/>
              </a:rPr>
              <a:t> </a:t>
            </a:r>
            <a:r>
              <a:rPr lang="sv-SE" sz="1000" b="1" dirty="0">
                <a:hlinkClick r:id="rId7"/>
              </a:rPr>
              <a:t>replacement</a:t>
            </a:r>
            <a:r>
              <a:rPr lang="sv-SE" sz="1000" dirty="0">
                <a:hlinkClick r:id="rId7"/>
              </a:rPr>
              <a:t> </a:t>
            </a:r>
            <a:r>
              <a:rPr lang="sv-SE" sz="1000" b="1" dirty="0">
                <a:hlinkClick r:id="rId7"/>
              </a:rPr>
              <a:t>therapy</a:t>
            </a:r>
            <a:r>
              <a:rPr lang="sv-SE" sz="1000" dirty="0">
                <a:hlinkClick r:id="rId7"/>
              </a:rPr>
              <a:t> in </a:t>
            </a:r>
            <a:r>
              <a:rPr lang="sv-SE" sz="1000" b="1" dirty="0">
                <a:hlinkClick r:id="rId7"/>
              </a:rPr>
              <a:t>prostate</a:t>
            </a:r>
            <a:r>
              <a:rPr lang="sv-SE" sz="1000" dirty="0">
                <a:hlinkClick r:id="rId7"/>
              </a:rPr>
              <a:t> </a:t>
            </a:r>
            <a:r>
              <a:rPr lang="sv-SE" sz="1000" b="1" dirty="0">
                <a:hlinkClick r:id="rId7"/>
              </a:rPr>
              <a:t>cancer</a:t>
            </a:r>
            <a:r>
              <a:rPr lang="sv-SE" sz="1000" dirty="0">
                <a:hlinkClick r:id="rId7"/>
              </a:rPr>
              <a:t> </a:t>
            </a:r>
            <a:r>
              <a:rPr lang="sv-SE" sz="1000" b="1" dirty="0">
                <a:hlinkClick r:id="rId7"/>
              </a:rPr>
              <a:t>survivors</a:t>
            </a:r>
            <a:r>
              <a:rPr lang="sv-SE" sz="1000" dirty="0">
                <a:hlinkClick r:id="rId7"/>
              </a:rPr>
              <a:t> </a:t>
            </a:r>
            <a:r>
              <a:rPr lang="sv-SE" sz="1000" b="1" dirty="0">
                <a:hlinkClick r:id="rId7"/>
              </a:rPr>
              <a:t>after</a:t>
            </a:r>
            <a:r>
              <a:rPr lang="sv-SE" sz="1000" dirty="0">
                <a:hlinkClick r:id="rId7"/>
              </a:rPr>
              <a:t> </a:t>
            </a:r>
            <a:r>
              <a:rPr lang="sv-SE" sz="1000" b="1" dirty="0">
                <a:hlinkClick r:id="rId7"/>
              </a:rPr>
              <a:t>definitive</a:t>
            </a:r>
            <a:r>
              <a:rPr lang="sv-SE" sz="1000" dirty="0">
                <a:hlinkClick r:id="rId7"/>
              </a:rPr>
              <a:t> </a:t>
            </a:r>
          </a:p>
          <a:p>
            <a:r>
              <a:rPr lang="sv-SE" sz="1000" b="1" dirty="0">
                <a:hlinkClick r:id="rId7"/>
              </a:rPr>
              <a:t>local</a:t>
            </a:r>
            <a:r>
              <a:rPr lang="sv-SE" sz="1000" dirty="0">
                <a:hlinkClick r:id="rId7"/>
              </a:rPr>
              <a:t> </a:t>
            </a:r>
            <a:r>
              <a:rPr lang="sv-SE" sz="1000" b="1" dirty="0">
                <a:hlinkClick r:id="rId7"/>
              </a:rPr>
              <a:t>therapy</a:t>
            </a:r>
            <a:r>
              <a:rPr lang="sv-SE" sz="1000" dirty="0">
                <a:hlinkClick r:id="rId7"/>
              </a:rPr>
              <a:t>: A </a:t>
            </a:r>
            <a:r>
              <a:rPr lang="sv-SE" sz="1000" b="1" dirty="0">
                <a:hlinkClick r:id="rId7"/>
              </a:rPr>
              <a:t>systematic</a:t>
            </a:r>
            <a:r>
              <a:rPr lang="sv-SE" sz="1000" dirty="0">
                <a:hlinkClick r:id="rId7"/>
              </a:rPr>
              <a:t> </a:t>
            </a:r>
            <a:r>
              <a:rPr lang="sv-SE" sz="1000" b="1" dirty="0">
                <a:hlinkClick r:id="rId7"/>
              </a:rPr>
              <a:t>literature</a:t>
            </a:r>
            <a:r>
              <a:rPr lang="sv-SE" sz="1000" dirty="0">
                <a:hlinkClick r:id="rId7"/>
              </a:rPr>
              <a:t> </a:t>
            </a:r>
            <a:r>
              <a:rPr lang="sv-SE" sz="1000" b="1" dirty="0">
                <a:hlinkClick r:id="rId7"/>
              </a:rPr>
              <a:t>review</a:t>
            </a:r>
            <a:r>
              <a:rPr lang="sv-SE" sz="1000" dirty="0">
                <a:hlinkClick r:id="rId7"/>
              </a:rPr>
              <a:t> and </a:t>
            </a:r>
            <a:r>
              <a:rPr lang="sv-SE" sz="1000" b="1" dirty="0">
                <a:hlinkClick r:id="rId7"/>
              </a:rPr>
              <a:t>meta-analysis</a:t>
            </a:r>
            <a:r>
              <a:rPr lang="sv-SE" sz="1000" dirty="0">
                <a:hlinkClick r:id="rId7"/>
              </a:rPr>
              <a:t>.</a:t>
            </a:r>
            <a:endParaRPr lang="sv-SE" sz="1000" dirty="0"/>
          </a:p>
          <a:p>
            <a:r>
              <a:rPr lang="sv-SE" sz="1000" dirty="0" err="1"/>
              <a:t>Kardoust</a:t>
            </a:r>
            <a:r>
              <a:rPr lang="sv-SE" sz="1000" dirty="0"/>
              <a:t> </a:t>
            </a:r>
            <a:r>
              <a:rPr lang="sv-SE" sz="1000" dirty="0" err="1"/>
              <a:t>Parizi</a:t>
            </a:r>
            <a:r>
              <a:rPr lang="sv-SE" sz="1000" dirty="0"/>
              <a:t> M, </a:t>
            </a:r>
            <a:r>
              <a:rPr lang="sv-SE" sz="1000" dirty="0" err="1"/>
              <a:t>Abufaraj</a:t>
            </a:r>
            <a:r>
              <a:rPr lang="sv-SE" sz="1000" dirty="0"/>
              <a:t> M, </a:t>
            </a:r>
            <a:r>
              <a:rPr lang="sv-SE" sz="1000" dirty="0" err="1"/>
              <a:t>Fajkovic</a:t>
            </a:r>
            <a:r>
              <a:rPr lang="sv-SE" sz="1000" dirty="0"/>
              <a:t> H, Kimura S, </a:t>
            </a:r>
            <a:r>
              <a:rPr lang="sv-SE" sz="1000" dirty="0" err="1"/>
              <a:t>Iwata</a:t>
            </a:r>
            <a:r>
              <a:rPr lang="sv-SE" sz="1000" dirty="0"/>
              <a:t> T, </a:t>
            </a:r>
            <a:r>
              <a:rPr lang="sv-SE" sz="1000" dirty="0" err="1"/>
              <a:t>D'Andrea</a:t>
            </a:r>
            <a:r>
              <a:rPr lang="sv-SE" sz="1000" dirty="0"/>
              <a:t> D, </a:t>
            </a:r>
            <a:r>
              <a:rPr lang="sv-SE" sz="1000" dirty="0" err="1"/>
              <a:t>Karakiewicz</a:t>
            </a:r>
            <a:r>
              <a:rPr lang="sv-SE" sz="1000" dirty="0"/>
              <a:t> PI, </a:t>
            </a:r>
            <a:r>
              <a:rPr lang="sv-SE" sz="1000" dirty="0" err="1"/>
              <a:t>Shariat</a:t>
            </a:r>
            <a:r>
              <a:rPr lang="sv-SE" sz="1000" dirty="0"/>
              <a:t> SF.</a:t>
            </a:r>
          </a:p>
          <a:p>
            <a:r>
              <a:rPr lang="sv-SE" sz="1000" dirty="0" err="1"/>
              <a:t>Urol</a:t>
            </a:r>
            <a:r>
              <a:rPr lang="sv-SE" sz="1000" dirty="0"/>
              <a:t> </a:t>
            </a:r>
            <a:r>
              <a:rPr lang="sv-SE" sz="1000" dirty="0" err="1"/>
              <a:t>Oncol</a:t>
            </a:r>
            <a:r>
              <a:rPr lang="sv-SE" sz="1000" dirty="0"/>
              <a:t>. 2019 Oct;37(10):637-646. </a:t>
            </a:r>
            <a:r>
              <a:rPr lang="sv-SE" sz="1000" dirty="0" err="1"/>
              <a:t>doi</a:t>
            </a:r>
            <a:r>
              <a:rPr lang="sv-SE" sz="1000" dirty="0"/>
              <a:t>: 10.1016/j.urolonc.2019.06.007. </a:t>
            </a:r>
            <a:r>
              <a:rPr lang="sv-SE" sz="1000" dirty="0" err="1"/>
              <a:t>Epub</a:t>
            </a:r>
            <a:r>
              <a:rPr lang="sv-SE" sz="1000" dirty="0"/>
              <a:t> 2019 Jul 8. </a:t>
            </a:r>
            <a:r>
              <a:rPr lang="sv-SE" sz="1000" b="1" dirty="0"/>
              <a:t>Review</a:t>
            </a:r>
            <a:r>
              <a:rPr lang="sv-SE" sz="1000" dirty="0"/>
              <a:t>.</a:t>
            </a:r>
          </a:p>
          <a:p>
            <a:endParaRPr lang="sv-SE" sz="1000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4BE6D9EB-CCAE-344A-B14E-E674753122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400" y="5574098"/>
            <a:ext cx="3378200" cy="9779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182E45-C587-9941-AD18-60B637C239D5}"/>
              </a:ext>
            </a:extLst>
          </p:cNvPr>
          <p:cNvSpPr txBox="1"/>
          <p:nvPr/>
        </p:nvSpPr>
        <p:spPr>
          <a:xfrm>
            <a:off x="950976" y="4261826"/>
            <a:ext cx="5243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>
                <a:hlinkClick r:id="rId9"/>
              </a:rPr>
              <a:t>Hormonal</a:t>
            </a:r>
            <a:r>
              <a:rPr lang="sv-SE" sz="1000" dirty="0">
                <a:hlinkClick r:id="rId9"/>
              </a:rPr>
              <a:t> </a:t>
            </a:r>
            <a:r>
              <a:rPr lang="sv-SE" sz="1000" b="1" dirty="0">
                <a:hlinkClick r:id="rId9"/>
              </a:rPr>
              <a:t>Replacement</a:t>
            </a:r>
            <a:r>
              <a:rPr lang="sv-SE" sz="1000" dirty="0">
                <a:hlinkClick r:id="rId9"/>
              </a:rPr>
              <a:t> </a:t>
            </a:r>
            <a:r>
              <a:rPr lang="sv-SE" sz="1000" b="1" dirty="0">
                <a:hlinkClick r:id="rId9"/>
              </a:rPr>
              <a:t>Therapy</a:t>
            </a:r>
            <a:r>
              <a:rPr lang="sv-SE" sz="1000" dirty="0">
                <a:hlinkClick r:id="rId9"/>
              </a:rPr>
              <a:t> in </a:t>
            </a:r>
            <a:r>
              <a:rPr lang="sv-SE" sz="1000" b="1" dirty="0">
                <a:hlinkClick r:id="rId9"/>
              </a:rPr>
              <a:t>Heart</a:t>
            </a:r>
            <a:r>
              <a:rPr lang="sv-SE" sz="1000" dirty="0">
                <a:hlinkClick r:id="rId9"/>
              </a:rPr>
              <a:t> </a:t>
            </a:r>
            <a:r>
              <a:rPr lang="sv-SE" sz="1000" b="1" dirty="0">
                <a:hlinkClick r:id="rId9"/>
              </a:rPr>
              <a:t>Failure</a:t>
            </a:r>
            <a:r>
              <a:rPr lang="sv-SE" sz="1000" dirty="0">
                <a:hlinkClick r:id="rId9"/>
              </a:rPr>
              <a:t>: </a:t>
            </a:r>
            <a:r>
              <a:rPr lang="sv-SE" sz="1000" b="1" dirty="0">
                <a:hlinkClick r:id="rId9"/>
              </a:rPr>
              <a:t>Focus</a:t>
            </a:r>
            <a:r>
              <a:rPr lang="sv-SE" sz="1000" dirty="0">
                <a:hlinkClick r:id="rId9"/>
              </a:rPr>
              <a:t> on </a:t>
            </a:r>
            <a:r>
              <a:rPr lang="sv-SE" sz="1000" b="1" dirty="0">
                <a:hlinkClick r:id="rId9"/>
              </a:rPr>
              <a:t>Growth</a:t>
            </a:r>
            <a:r>
              <a:rPr lang="sv-SE" sz="1000" dirty="0">
                <a:hlinkClick r:id="rId9"/>
              </a:rPr>
              <a:t> </a:t>
            </a:r>
            <a:r>
              <a:rPr lang="sv-SE" sz="1000" b="1" dirty="0">
                <a:hlinkClick r:id="rId9"/>
              </a:rPr>
              <a:t>Hormone</a:t>
            </a:r>
            <a:r>
              <a:rPr lang="sv-SE" sz="1000" dirty="0">
                <a:hlinkClick r:id="rId9"/>
              </a:rPr>
              <a:t> and </a:t>
            </a:r>
            <a:r>
              <a:rPr lang="sv-SE" sz="1000" b="1" dirty="0">
                <a:hlinkClick r:id="rId9"/>
              </a:rPr>
              <a:t>Testosterone</a:t>
            </a:r>
            <a:r>
              <a:rPr lang="sv-SE" sz="1000" dirty="0">
                <a:hlinkClick r:id="rId9"/>
              </a:rPr>
              <a:t>.</a:t>
            </a:r>
            <a:endParaRPr lang="sv-SE" sz="1000" dirty="0"/>
          </a:p>
          <a:p>
            <a:r>
              <a:rPr lang="sv-SE" sz="1000" dirty="0" err="1"/>
              <a:t>Salzano</a:t>
            </a:r>
            <a:r>
              <a:rPr lang="sv-SE" sz="1000" dirty="0"/>
              <a:t> A, </a:t>
            </a:r>
            <a:r>
              <a:rPr lang="sv-SE" sz="1000" dirty="0" err="1"/>
              <a:t>D'Assante</a:t>
            </a:r>
            <a:r>
              <a:rPr lang="sv-SE" sz="1000" dirty="0"/>
              <a:t> R, Lander M, </a:t>
            </a:r>
            <a:r>
              <a:rPr lang="sv-SE" sz="1000" dirty="0" err="1"/>
              <a:t>Arcopinto</a:t>
            </a:r>
            <a:r>
              <a:rPr lang="sv-SE" sz="1000" dirty="0"/>
              <a:t> M, </a:t>
            </a:r>
            <a:r>
              <a:rPr lang="sv-SE" sz="1000" dirty="0" err="1"/>
              <a:t>Bossone</a:t>
            </a:r>
            <a:r>
              <a:rPr lang="sv-SE" sz="1000" dirty="0"/>
              <a:t> E, Suzuki T, </a:t>
            </a:r>
            <a:r>
              <a:rPr lang="sv-SE" sz="1000" dirty="0" err="1"/>
              <a:t>Cittadini</a:t>
            </a:r>
            <a:r>
              <a:rPr lang="sv-SE" sz="1000" dirty="0"/>
              <a:t> A.</a:t>
            </a:r>
          </a:p>
          <a:p>
            <a:r>
              <a:rPr lang="sv-SE" sz="1000" b="1" dirty="0" err="1"/>
              <a:t>Heart</a:t>
            </a:r>
            <a:r>
              <a:rPr lang="sv-SE" sz="1000" dirty="0"/>
              <a:t> </a:t>
            </a:r>
            <a:r>
              <a:rPr lang="sv-SE" sz="1000" dirty="0" err="1"/>
              <a:t>Fail</a:t>
            </a:r>
            <a:r>
              <a:rPr lang="sv-SE" sz="1000" dirty="0"/>
              <a:t> </a:t>
            </a:r>
            <a:r>
              <a:rPr lang="sv-SE" sz="1000" dirty="0" err="1"/>
              <a:t>Clin</a:t>
            </a:r>
            <a:r>
              <a:rPr lang="sv-SE" sz="1000" dirty="0"/>
              <a:t>. 2019 Jul;15(3):377-391. </a:t>
            </a:r>
            <a:r>
              <a:rPr lang="sv-SE" sz="1000" dirty="0" err="1"/>
              <a:t>doi</a:t>
            </a:r>
            <a:r>
              <a:rPr lang="sv-SE" sz="1000" dirty="0"/>
              <a:t>: 10.1016/j.hfc.2019.02.007. </a:t>
            </a:r>
            <a:r>
              <a:rPr lang="sv-SE" sz="1000" dirty="0" err="1"/>
              <a:t>Epub</a:t>
            </a:r>
            <a:r>
              <a:rPr lang="sv-SE" sz="1000" dirty="0"/>
              <a:t> 2019 Apr 6. Review.</a:t>
            </a:r>
          </a:p>
          <a:p>
            <a:endParaRPr lang="sv-SE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B64573-5218-CB45-9D8B-81C71B042514}"/>
              </a:ext>
            </a:extLst>
          </p:cNvPr>
          <p:cNvSpPr txBox="1"/>
          <p:nvPr/>
        </p:nvSpPr>
        <p:spPr>
          <a:xfrm>
            <a:off x="962784" y="5159074"/>
            <a:ext cx="6362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hlinkClick r:id="rId10"/>
              </a:rPr>
              <a:t>The </a:t>
            </a:r>
            <a:r>
              <a:rPr lang="sv-SE" sz="1000" b="1" dirty="0">
                <a:hlinkClick r:id="rId10"/>
              </a:rPr>
              <a:t>effects</a:t>
            </a:r>
            <a:r>
              <a:rPr lang="sv-SE" sz="1000" dirty="0">
                <a:hlinkClick r:id="rId10"/>
              </a:rPr>
              <a:t> of </a:t>
            </a:r>
            <a:r>
              <a:rPr lang="sv-SE" sz="1000" b="1" dirty="0">
                <a:hlinkClick r:id="rId10"/>
              </a:rPr>
              <a:t>testosterone</a:t>
            </a:r>
            <a:r>
              <a:rPr lang="sv-SE" sz="1000" dirty="0">
                <a:hlinkClick r:id="rId10"/>
              </a:rPr>
              <a:t> </a:t>
            </a:r>
            <a:r>
              <a:rPr lang="sv-SE" sz="1000" b="1" dirty="0">
                <a:hlinkClick r:id="rId10"/>
              </a:rPr>
              <a:t>replacement</a:t>
            </a:r>
            <a:r>
              <a:rPr lang="sv-SE" sz="1000" dirty="0">
                <a:hlinkClick r:id="rId10"/>
              </a:rPr>
              <a:t> </a:t>
            </a:r>
            <a:r>
              <a:rPr lang="sv-SE" sz="1000" b="1" dirty="0">
                <a:hlinkClick r:id="rId10"/>
              </a:rPr>
              <a:t>therapy</a:t>
            </a:r>
            <a:r>
              <a:rPr lang="sv-SE" sz="1000" dirty="0">
                <a:hlinkClick r:id="rId10"/>
              </a:rPr>
              <a:t> on the </a:t>
            </a:r>
            <a:r>
              <a:rPr lang="sv-SE" sz="1000" b="1" dirty="0">
                <a:hlinkClick r:id="rId10"/>
              </a:rPr>
              <a:t>prostate</a:t>
            </a:r>
            <a:r>
              <a:rPr lang="sv-SE" sz="1000" dirty="0">
                <a:hlinkClick r:id="rId10"/>
              </a:rPr>
              <a:t>: a </a:t>
            </a:r>
            <a:r>
              <a:rPr lang="sv-SE" sz="1000" b="1" dirty="0">
                <a:hlinkClick r:id="rId10"/>
              </a:rPr>
              <a:t>clinical</a:t>
            </a:r>
            <a:r>
              <a:rPr lang="sv-SE" sz="1000" dirty="0">
                <a:hlinkClick r:id="rId10"/>
              </a:rPr>
              <a:t> </a:t>
            </a:r>
            <a:r>
              <a:rPr lang="sv-SE" sz="1000" b="1" dirty="0">
                <a:hlinkClick r:id="rId10"/>
              </a:rPr>
              <a:t>perspective</a:t>
            </a:r>
            <a:r>
              <a:rPr lang="sv-SE" sz="1000" dirty="0">
                <a:hlinkClick r:id="rId10"/>
              </a:rPr>
              <a:t>.</a:t>
            </a:r>
            <a:endParaRPr lang="sv-SE" sz="1000" dirty="0"/>
          </a:p>
          <a:p>
            <a:r>
              <a:rPr lang="sv-SE" sz="1000" dirty="0" err="1"/>
              <a:t>Miah</a:t>
            </a:r>
            <a:r>
              <a:rPr lang="sv-SE" sz="1000" dirty="0"/>
              <a:t> S, </a:t>
            </a:r>
            <a:r>
              <a:rPr lang="sv-SE" sz="1000" dirty="0" err="1"/>
              <a:t>Tharakan</a:t>
            </a:r>
            <a:r>
              <a:rPr lang="sv-SE" sz="1000" dirty="0"/>
              <a:t> T, Gallagher KA, Shah TT, Winkler M, Jayasena CN, Ahmed HU, </a:t>
            </a:r>
            <a:r>
              <a:rPr lang="sv-SE" sz="1000" dirty="0" err="1"/>
              <a:t>Minhas</a:t>
            </a:r>
            <a:r>
              <a:rPr lang="sv-SE" sz="1000" dirty="0"/>
              <a:t> S.</a:t>
            </a:r>
          </a:p>
          <a:p>
            <a:r>
              <a:rPr lang="sv-SE" sz="1000" dirty="0"/>
              <a:t>F1000Res. 2019 Feb 25;8. </a:t>
            </a:r>
            <a:r>
              <a:rPr lang="sv-SE" sz="1000" dirty="0" err="1"/>
              <a:t>pii</a:t>
            </a:r>
            <a:r>
              <a:rPr lang="sv-SE" sz="1000" dirty="0"/>
              <a:t>: F1000 </a:t>
            </a:r>
            <a:r>
              <a:rPr lang="sv-SE" sz="1000" dirty="0" err="1"/>
              <a:t>Faculty</a:t>
            </a:r>
            <a:r>
              <a:rPr lang="sv-SE" sz="1000" dirty="0"/>
              <a:t> Rev-217. </a:t>
            </a:r>
            <a:r>
              <a:rPr lang="sv-SE" sz="1000" dirty="0" err="1"/>
              <a:t>doi</a:t>
            </a:r>
            <a:r>
              <a:rPr lang="sv-SE" sz="1000" dirty="0"/>
              <a:t>: 10.12688/f1000research.16497.1. </a:t>
            </a:r>
            <a:r>
              <a:rPr lang="sv-SE" sz="1000" dirty="0" err="1"/>
              <a:t>eCollection</a:t>
            </a:r>
            <a:r>
              <a:rPr lang="sv-SE" sz="1000" dirty="0"/>
              <a:t> 2019. Review.</a:t>
            </a:r>
          </a:p>
          <a:p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75913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2E5FB6A-F63F-BBDB-967C-25F50D408D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Tyst </a:t>
            </a:r>
            <a:r>
              <a:rPr lang="sv-SE" dirty="0" err="1"/>
              <a:t>hematuri</a:t>
            </a:r>
            <a:r>
              <a:rPr lang="sv-SE" dirty="0"/>
              <a:t> eller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18243CEF-83BA-618C-8398-8A2EE68EC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E002ABF-1815-8BC2-6E2F-BAC6B3A1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048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ndokrin: Hypogonadism hos män Flashcards | Quizlet">
            <a:extLst>
              <a:ext uri="{FF2B5EF4-FFF2-40B4-BE49-F238E27FC236}">
                <a16:creationId xmlns:a16="http://schemas.microsoft.com/office/drawing/2014/main" id="{94B1EEA4-25A7-1E4E-AC1F-394BAAB0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320800"/>
            <a:ext cx="63500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422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ågor &amp; Svar | hemostick.com">
            <a:extLst>
              <a:ext uri="{FF2B5EF4-FFF2-40B4-BE49-F238E27FC236}">
                <a16:creationId xmlns:a16="http://schemas.microsoft.com/office/drawing/2014/main" id="{5CB22FA5-8FC0-4640-B074-9C3DCF03E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1312750"/>
            <a:ext cx="2879083" cy="423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ågor &amp; Svar | hemostick.com">
            <a:extLst>
              <a:ext uri="{FF2B5EF4-FFF2-40B4-BE49-F238E27FC236}">
                <a16:creationId xmlns:a16="http://schemas.microsoft.com/office/drawing/2014/main" id="{C14F3062-5515-44E1-8AB3-7480627B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7976" y="1312319"/>
            <a:ext cx="2880360" cy="423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">
            <a:extLst>
              <a:ext uri="{FF2B5EF4-FFF2-40B4-BE49-F238E27FC236}">
                <a16:creationId xmlns:a16="http://schemas.microsoft.com/office/drawing/2014/main" id="{EBD6BD06-94C3-407A-86A4-909F35325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941" y="1564807"/>
            <a:ext cx="2880360" cy="37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98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F3B52-23F3-4599-A973-A3214C03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Hematuri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2FE4A5-74FD-4F0B-9127-831249CCDD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Sten i urinvägarna </a:t>
            </a:r>
          </a:p>
          <a:p>
            <a:r>
              <a:rPr lang="sv-SE" dirty="0"/>
              <a:t>Godartad prostataförstoring </a:t>
            </a:r>
          </a:p>
          <a:p>
            <a:r>
              <a:rPr lang="sv-SE" dirty="0"/>
              <a:t>Urinvägsinfektion </a:t>
            </a:r>
          </a:p>
          <a:p>
            <a:r>
              <a:rPr lang="sv-SE" dirty="0"/>
              <a:t>Förträngning i urinröret</a:t>
            </a:r>
          </a:p>
          <a:p>
            <a:r>
              <a:rPr lang="sv-SE" dirty="0"/>
              <a:t>Blås/</a:t>
            </a:r>
            <a:r>
              <a:rPr lang="sv-SE" dirty="0" err="1"/>
              <a:t>njur</a:t>
            </a:r>
            <a:r>
              <a:rPr lang="sv-SE" dirty="0"/>
              <a:t> tumör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D5F975-E222-49DB-A48C-7B911EA8B3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Makroskopisk </a:t>
            </a:r>
            <a:r>
              <a:rPr lang="sv-SE" dirty="0" err="1"/>
              <a:t>hematuri</a:t>
            </a:r>
            <a:r>
              <a:rPr lang="sv-SE" dirty="0"/>
              <a:t> hos individ &gt; 50 år          SVF</a:t>
            </a:r>
          </a:p>
          <a:p>
            <a:r>
              <a:rPr lang="sv-SE" dirty="0"/>
              <a:t>Makroskopisk </a:t>
            </a:r>
            <a:r>
              <a:rPr lang="sv-SE" dirty="0" err="1"/>
              <a:t>hematuri</a:t>
            </a:r>
            <a:r>
              <a:rPr lang="sv-SE" dirty="0"/>
              <a:t> hos individ &lt; 50 år ska utredas vidare men ej inom SVF</a:t>
            </a:r>
          </a:p>
          <a:p>
            <a:r>
              <a:rPr lang="sv-SE" dirty="0"/>
              <a:t>SVF= Remiss till urolog + </a:t>
            </a:r>
            <a:r>
              <a:rPr lang="sv-SE" dirty="0" err="1"/>
              <a:t>rtg</a:t>
            </a:r>
            <a:r>
              <a:rPr lang="sv-SE" dirty="0"/>
              <a:t> CT urografi</a:t>
            </a: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5872158-A381-4390-A24C-D04252968B74}"/>
              </a:ext>
            </a:extLst>
          </p:cNvPr>
          <p:cNvCxnSpPr>
            <a:cxnSpLocks/>
          </p:cNvCxnSpPr>
          <p:nvPr/>
        </p:nvCxnSpPr>
        <p:spPr>
          <a:xfrm>
            <a:off x="8763000" y="2436223"/>
            <a:ext cx="4767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284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97D6D5-AA15-469E-3988-972AA5CA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Remiss till urologen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892DA3-4790-7AF7-945B-E24D8B8219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Smärta i njure eller flanken</a:t>
            </a:r>
          </a:p>
          <a:p>
            <a:r>
              <a:rPr lang="sv-SE" dirty="0" err="1"/>
              <a:t>Hematuri</a:t>
            </a:r>
            <a:r>
              <a:rPr lang="sv-SE" dirty="0"/>
              <a:t>, mörk urin eller koncentrerad!</a:t>
            </a:r>
          </a:p>
          <a:p>
            <a:r>
              <a:rPr lang="sv-SE" dirty="0"/>
              <a:t>PSA kontroll 8-10 veckor</a:t>
            </a:r>
          </a:p>
          <a:p>
            <a:r>
              <a:rPr lang="sv-SE" dirty="0"/>
              <a:t>Prostata palp!! Hård eller inte!</a:t>
            </a:r>
          </a:p>
          <a:p>
            <a:r>
              <a:rPr lang="sv-SE" dirty="0"/>
              <a:t>Hur palp!!!!!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81931B-A2CD-A79C-08D9-90C1BED95D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Fråga remiss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CE2E17-F829-BDB4-E9E3-F2DB1CDB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121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1C38FAB-F988-5110-B503-8FBE6798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C00665-B57A-E709-3F1E-4C75C22D4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09" y="1462548"/>
            <a:ext cx="6882581" cy="39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0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2E6F37-E9E7-9E43-8CF4-13731BCA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sv-SE" sz="4400" dirty="0">
                <a:solidFill>
                  <a:srgbClr val="000000"/>
                </a:solidFill>
              </a:rPr>
              <a:t>Testosteronets roll</a:t>
            </a:r>
          </a:p>
        </p:txBody>
      </p:sp>
      <p:sp>
        <p:nvSpPr>
          <p:cNvPr id="1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559762-A584-514D-811D-E2757F4B9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226" r="2233" b="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2DC7-D4A1-5540-A816-1E87F3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728788"/>
            <a:ext cx="5753764" cy="4332183"/>
          </a:xfrm>
        </p:spPr>
        <p:txBody>
          <a:bodyPr anchor="ctr">
            <a:normAutofit/>
          </a:bodyPr>
          <a:lstStyle/>
          <a:p>
            <a:r>
              <a:rPr lang="en-GB" sz="2000" dirty="0" err="1">
                <a:solidFill>
                  <a:srgbClr val="000000"/>
                </a:solidFill>
              </a:rPr>
              <a:t>Muskel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utveckling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dirty="0" err="1">
                <a:solidFill>
                  <a:srgbClr val="000000"/>
                </a:solidFill>
              </a:rPr>
              <a:t>Fertilitet</a:t>
            </a:r>
            <a:r>
              <a:rPr lang="en-GB" sz="2000" dirty="0">
                <a:solidFill>
                  <a:srgbClr val="000000"/>
                </a:solidFill>
              </a:rPr>
              <a:t>  </a:t>
            </a:r>
          </a:p>
          <a:p>
            <a:r>
              <a:rPr lang="en-GB" sz="2000" dirty="0" err="1">
                <a:solidFill>
                  <a:srgbClr val="000000"/>
                </a:solidFill>
              </a:rPr>
              <a:t>Fet</a:t>
            </a:r>
            <a:r>
              <a:rPr lang="en-GB" sz="2000" dirty="0">
                <a:solidFill>
                  <a:srgbClr val="000000"/>
                </a:solidFill>
              </a:rPr>
              <a:t> metabolism</a:t>
            </a:r>
          </a:p>
          <a:p>
            <a:r>
              <a:rPr lang="en-GB" sz="2000" dirty="0">
                <a:solidFill>
                  <a:srgbClr val="000000"/>
                </a:solidFill>
              </a:rPr>
              <a:t>Ben </a:t>
            </a:r>
            <a:r>
              <a:rPr lang="en-GB" sz="2000" dirty="0" err="1">
                <a:solidFill>
                  <a:srgbClr val="000000"/>
                </a:solidFill>
              </a:rPr>
              <a:t>mineralisering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dirty="0" err="1">
                <a:solidFill>
                  <a:srgbClr val="000000"/>
                </a:solidFill>
              </a:rPr>
              <a:t>Kognitivt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funktion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dirty="0" err="1">
                <a:solidFill>
                  <a:srgbClr val="000000"/>
                </a:solidFill>
              </a:rPr>
              <a:t>Sexuell</a:t>
            </a:r>
            <a:r>
              <a:rPr lang="en-GB" sz="2000" dirty="0">
                <a:solidFill>
                  <a:srgbClr val="000000"/>
                </a:solidFill>
              </a:rPr>
              <a:t> function</a:t>
            </a:r>
          </a:p>
          <a:p>
            <a:r>
              <a:rPr lang="en-GB" sz="2000" dirty="0" err="1">
                <a:solidFill>
                  <a:srgbClr val="000000"/>
                </a:solidFill>
              </a:rPr>
              <a:t>Pubertet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4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F6AF0-194A-BD41-A89A-80CAD2D0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 sz="4100" dirty="0">
                <a:solidFill>
                  <a:srgbClr val="FFFFFF"/>
                </a:solidFill>
              </a:rPr>
              <a:t>Definition av </a:t>
            </a:r>
            <a:r>
              <a:rPr lang="sv-SE" sz="4100" dirty="0" err="1">
                <a:solidFill>
                  <a:srgbClr val="FFFFFF"/>
                </a:solidFill>
              </a:rPr>
              <a:t>hypogonadism</a:t>
            </a:r>
            <a:endParaRPr lang="sv-SE" sz="4100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AAAAD3B-41AD-4167-A89A-0BAEBCE61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36879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28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FA52B-7FFE-2E46-B523-20DB4777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4100" dirty="0">
                <a:solidFill>
                  <a:srgbClr val="FFFFFF"/>
                </a:solidFill>
              </a:rPr>
              <a:t>Olika </a:t>
            </a:r>
            <a:r>
              <a:rPr lang="en-GB" sz="4100" dirty="0" err="1">
                <a:solidFill>
                  <a:srgbClr val="FFFFFF"/>
                </a:solidFill>
              </a:rPr>
              <a:t>typer</a:t>
            </a:r>
            <a:r>
              <a:rPr lang="en-GB" sz="4100" dirty="0">
                <a:solidFill>
                  <a:srgbClr val="FFFFFF"/>
                </a:solidFill>
              </a:rPr>
              <a:t> </a:t>
            </a:r>
            <a:r>
              <a:rPr lang="en-GB" sz="4100" dirty="0" err="1">
                <a:solidFill>
                  <a:srgbClr val="FFFFFF"/>
                </a:solidFill>
              </a:rPr>
              <a:t>av</a:t>
            </a:r>
            <a:r>
              <a:rPr lang="en-GB" sz="4100" dirty="0">
                <a:solidFill>
                  <a:srgbClr val="FFFFFF"/>
                </a:solidFill>
              </a:rPr>
              <a:t> Hypogonadism  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53BDAFFC-AD86-453E-BA52-0A5E97ED92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42510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888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5B18-D6C8-0A41-ADEB-40C4CC469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Primär</a:t>
            </a:r>
            <a:r>
              <a:rPr lang="en-GB" dirty="0"/>
              <a:t> hypogonadism - </a:t>
            </a:r>
            <a:r>
              <a:rPr lang="en-GB" dirty="0" err="1"/>
              <a:t>testikeln</a:t>
            </a:r>
            <a:br>
              <a:rPr lang="en-GB" dirty="0"/>
            </a:br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8216D0-C7A2-7543-9E17-2B1D13E38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        </a:t>
            </a:r>
            <a:r>
              <a:rPr lang="en-GB" dirty="0" err="1"/>
              <a:t>Testo</a:t>
            </a:r>
            <a:endParaRPr lang="en-GB" dirty="0"/>
          </a:p>
          <a:p>
            <a:r>
              <a:rPr lang="en-GB" dirty="0" err="1"/>
              <a:t>Försämring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spermatogenesen</a:t>
            </a:r>
            <a:r>
              <a:rPr lang="en-GB" dirty="0"/>
              <a:t>        </a:t>
            </a:r>
          </a:p>
          <a:p>
            <a:r>
              <a:rPr lang="en-GB" dirty="0"/>
              <a:t>LH&amp;FSH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-Klinefelter syndrome </a:t>
            </a:r>
            <a:r>
              <a:rPr lang="sv-SE" dirty="0"/>
              <a:t>47,XXY</a:t>
            </a:r>
            <a:br>
              <a:rPr lang="en-GB" dirty="0"/>
            </a:br>
            <a:r>
              <a:rPr lang="en-GB" dirty="0"/>
              <a:t>	-</a:t>
            </a:r>
            <a:r>
              <a:rPr lang="en-GB" dirty="0" err="1"/>
              <a:t>Testikeltumörer</a:t>
            </a:r>
            <a:r>
              <a:rPr lang="en-GB" dirty="0"/>
              <a:t>, </a:t>
            </a:r>
            <a:r>
              <a:rPr lang="en-GB" dirty="0" err="1"/>
              <a:t>infektioner</a:t>
            </a:r>
            <a:r>
              <a:rPr lang="en-GB" dirty="0"/>
              <a:t>, trauma…</a:t>
            </a:r>
            <a:br>
              <a:rPr lang="en-GB" dirty="0"/>
            </a:br>
            <a:r>
              <a:rPr lang="en-GB" dirty="0"/>
              <a:t>	-</a:t>
            </a:r>
            <a:r>
              <a:rPr lang="en-GB" dirty="0" err="1"/>
              <a:t>Maldescended</a:t>
            </a:r>
            <a:r>
              <a:rPr lang="en-GB" dirty="0"/>
              <a:t> testes, </a:t>
            </a:r>
            <a:br>
              <a:rPr lang="en-GB" dirty="0"/>
            </a:br>
            <a:r>
              <a:rPr lang="en-GB" dirty="0"/>
              <a:t>	-Gonadal dysgenesis</a:t>
            </a:r>
            <a:br>
              <a:rPr lang="sv-SE" dirty="0"/>
            </a:br>
            <a:r>
              <a:rPr lang="sv-SE" dirty="0"/>
              <a:t>	- </a:t>
            </a:r>
            <a:r>
              <a:rPr lang="sv-SE" dirty="0" err="1"/>
              <a:t>Noonan</a:t>
            </a:r>
            <a:r>
              <a:rPr lang="sv-SE" dirty="0"/>
              <a:t> </a:t>
            </a:r>
            <a:r>
              <a:rPr lang="sv-SE" dirty="0" err="1"/>
              <a:t>syndrome</a:t>
            </a:r>
            <a:br>
              <a:rPr lang="sv-SE" dirty="0"/>
            </a:br>
            <a:r>
              <a:rPr lang="sv-SE" dirty="0"/>
              <a:t>	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9C4E0F75-4064-EA45-B832-939244A16905}"/>
              </a:ext>
            </a:extLst>
          </p:cNvPr>
          <p:cNvSpPr/>
          <p:nvPr/>
        </p:nvSpPr>
        <p:spPr>
          <a:xfrm>
            <a:off x="1271587" y="1825625"/>
            <a:ext cx="20002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7DF84DBF-026F-8F4E-BF5B-09D4F7FA9FD8}"/>
              </a:ext>
            </a:extLst>
          </p:cNvPr>
          <p:cNvSpPr/>
          <p:nvPr/>
        </p:nvSpPr>
        <p:spPr>
          <a:xfrm rot="10800000">
            <a:off x="2440820" y="2757823"/>
            <a:ext cx="20002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C12832-E626-8140-B6B3-BA5DD4C8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875" y="877888"/>
            <a:ext cx="13081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50BE-6188-6440-972F-56A897D6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Klinefelter</a:t>
            </a:r>
            <a:r>
              <a:rPr lang="sv-SE" dirty="0"/>
              <a:t> </a:t>
            </a:r>
            <a:r>
              <a:rPr lang="sv-SE" dirty="0" err="1"/>
              <a:t>syndrome</a:t>
            </a:r>
            <a:r>
              <a:rPr lang="sv-SE" dirty="0"/>
              <a:t> 47,XXY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61EC3-A27D-1642-A6EE-3BE879F16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Tall </a:t>
            </a:r>
            <a:r>
              <a:rPr lang="sv-SE" dirty="0" err="1"/>
              <a:t>stature</a:t>
            </a:r>
            <a:r>
              <a:rPr lang="sv-SE" dirty="0"/>
              <a:t> </a:t>
            </a:r>
          </a:p>
          <a:p>
            <a:r>
              <a:rPr lang="sv-SE" dirty="0"/>
              <a:t>Long </a:t>
            </a:r>
            <a:r>
              <a:rPr lang="sv-SE" dirty="0" err="1"/>
              <a:t>extremities</a:t>
            </a:r>
            <a:r>
              <a:rPr lang="sv-SE" dirty="0"/>
              <a:t> </a:t>
            </a:r>
          </a:p>
          <a:p>
            <a:r>
              <a:rPr lang="sv-SE" dirty="0" err="1"/>
              <a:t>Gynecomastia</a:t>
            </a:r>
            <a:r>
              <a:rPr lang="sv-SE" dirty="0"/>
              <a:t>. </a:t>
            </a:r>
          </a:p>
          <a:p>
            <a:pPr marL="0" indent="0">
              <a:buNone/>
            </a:pPr>
            <a:r>
              <a:rPr lang="sv-SE" dirty="0"/>
              <a:t>Universal manifestations</a:t>
            </a:r>
          </a:p>
          <a:p>
            <a:r>
              <a:rPr lang="sv-SE" dirty="0" err="1"/>
              <a:t>microorchidism</a:t>
            </a:r>
            <a:r>
              <a:rPr lang="sv-SE" dirty="0"/>
              <a:t> </a:t>
            </a:r>
          </a:p>
          <a:p>
            <a:r>
              <a:rPr lang="sv-SE" dirty="0" err="1"/>
              <a:t>Hypergonadotropic</a:t>
            </a:r>
            <a:r>
              <a:rPr lang="sv-SE" dirty="0"/>
              <a:t> </a:t>
            </a:r>
            <a:r>
              <a:rPr lang="sv-SE" dirty="0" err="1"/>
              <a:t>hypogonadism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the </a:t>
            </a:r>
            <a:r>
              <a:rPr lang="sv-SE" dirty="0" err="1"/>
              <a:t>onset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puberty</a:t>
            </a:r>
            <a:endParaRPr lang="sv-SE" dirty="0"/>
          </a:p>
          <a:p>
            <a:r>
              <a:rPr lang="sv-SE" dirty="0"/>
              <a:t> Most adult men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infertile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43A5AE3-1791-6A4E-8098-E33F635DC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986" y="1475676"/>
            <a:ext cx="3866814" cy="48806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D13BB-1013-2843-B648-1A05D2DBCE03}"/>
              </a:ext>
            </a:extLst>
          </p:cNvPr>
          <p:cNvSpPr txBox="1"/>
          <p:nvPr/>
        </p:nvSpPr>
        <p:spPr>
          <a:xfrm>
            <a:off x="10064496" y="5830490"/>
            <a:ext cx="19263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Griffiths AJF, Miller JH, Suzuki DT, et al. New York: </a:t>
            </a:r>
            <a:r>
              <a:rPr lang="sv-SE" sz="800" dirty="0">
                <a:hlinkClick r:id="rId3"/>
              </a:rPr>
              <a:t>W. H. Freeman</a:t>
            </a:r>
            <a:r>
              <a:rPr lang="sv-SE" sz="800" dirty="0"/>
              <a:t>; 2000.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1455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963</Words>
  <Application>Microsoft Office PowerPoint</Application>
  <PresentationFormat>Bredbild</PresentationFormat>
  <Paragraphs>172</Paragraphs>
  <Slides>32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CIDFont+F1</vt:lpstr>
      <vt:lpstr>CIDFont+F2</vt:lpstr>
      <vt:lpstr>CIDFont+F4</vt:lpstr>
      <vt:lpstr>Office Theme</vt:lpstr>
      <vt:lpstr>Testosteron, hypogonadism i öppenvård </vt:lpstr>
      <vt:lpstr>PowerPoint-presentation</vt:lpstr>
      <vt:lpstr>PowerPoint-presentation</vt:lpstr>
      <vt:lpstr>PowerPoint-presentation</vt:lpstr>
      <vt:lpstr>Testosteronets roll</vt:lpstr>
      <vt:lpstr>Definition av hypogonadism</vt:lpstr>
      <vt:lpstr>Olika typer av Hypogonadism  </vt:lpstr>
      <vt:lpstr>Primär hypogonadism - testikeln </vt:lpstr>
      <vt:lpstr>Klinefelter syndrome 47,XXY</vt:lpstr>
      <vt:lpstr>Sekundär - hypotalamus-hypofysis</vt:lpstr>
      <vt:lpstr>late-onset hypogonadism och åldersrelateradehypogonadism</vt:lpstr>
      <vt:lpstr>Tolkningen av lab.prover</vt:lpstr>
      <vt:lpstr>Diagnos</vt:lpstr>
      <vt:lpstr>Anamnes av vuxen  hypogonadism  </vt:lpstr>
      <vt:lpstr>Undersökning </vt:lpstr>
      <vt:lpstr>Lab prover</vt:lpstr>
      <vt:lpstr>PowerPoint-presentation</vt:lpstr>
      <vt:lpstr>Optimal provtagning</vt:lpstr>
      <vt:lpstr>Så när ska man behandla</vt:lpstr>
      <vt:lpstr>Kontraindikationer för behandlingen</vt:lpstr>
      <vt:lpstr>Behandlingsformer i Sverige</vt:lpstr>
      <vt:lpstr>Bieffekter av behandlingen </vt:lpstr>
      <vt:lpstr>Uppföljningen</vt:lpstr>
      <vt:lpstr>Enl. svenskandrologi</vt:lpstr>
      <vt:lpstr>When to refer </vt:lpstr>
      <vt:lpstr>Nya kunskaper om testosteronbrist</vt:lpstr>
      <vt:lpstr>Frågor!</vt:lpstr>
      <vt:lpstr>References </vt:lpstr>
      <vt:lpstr>Tyst hematuri eller</vt:lpstr>
      <vt:lpstr>PowerPoint-presentation</vt:lpstr>
      <vt:lpstr>Hematuri</vt:lpstr>
      <vt:lpstr>Remiss till urologen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Andrology in the General practise</dc:title>
  <dc:creator>Marwan Shareef</dc:creator>
  <cp:lastModifiedBy>Carolyn Koumal</cp:lastModifiedBy>
  <cp:revision>14</cp:revision>
  <dcterms:created xsi:type="dcterms:W3CDTF">2019-10-21T20:13:42Z</dcterms:created>
  <dcterms:modified xsi:type="dcterms:W3CDTF">2023-11-14T08:06:17Z</dcterms:modified>
</cp:coreProperties>
</file>