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4"/>
    <p:sldMasterId id="2147483648" r:id="rId5"/>
    <p:sldMasterId id="2147483703" r:id="rId6"/>
  </p:sldMasterIdLst>
  <p:notesMasterIdLst>
    <p:notesMasterId r:id="rId10"/>
  </p:notesMasterIdLst>
  <p:sldIdLst>
    <p:sldId id="257" r:id="rId7"/>
    <p:sldId id="686" r:id="rId8"/>
    <p:sldId id="687" r:id="rId9"/>
  </p:sldIdLst>
  <p:sldSz cx="20104100" cy="1130935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2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CEE3"/>
    <a:srgbClr val="D1F0EE"/>
    <a:srgbClr val="4D0B2C"/>
    <a:srgbClr val="26766F"/>
    <a:srgbClr val="D3CCCE"/>
    <a:srgbClr val="EBE7E8"/>
    <a:srgbClr val="FAEDF2"/>
    <a:srgbClr val="DFECF9"/>
    <a:srgbClr val="DCEEEB"/>
    <a:srgbClr val="E9F6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1580B9-55BF-43D1-BDEF-21E592998F4B}" v="132" dt="2020-02-19T08:32:10.24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Format med tema 2 - dekorfärg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89474" autoAdjust="0"/>
  </p:normalViewPr>
  <p:slideViewPr>
    <p:cSldViewPr>
      <p:cViewPr>
        <p:scale>
          <a:sx n="50" d="100"/>
          <a:sy n="50" d="100"/>
        </p:scale>
        <p:origin x="1915" y="-139"/>
      </p:cViewPr>
      <p:guideLst>
        <p:guide orient="horz" pos="2880"/>
        <p:guide pos="2204"/>
      </p:guideLst>
    </p:cSldViewPr>
  </p:slideViewPr>
  <p:notesTextViewPr>
    <p:cViewPr>
      <p:scale>
        <a:sx n="100" d="100"/>
        <a:sy n="100" d="100"/>
      </p:scale>
      <p:origin x="0" y="0"/>
    </p:cViewPr>
  </p:notesTextViewPr>
  <p:notesViewPr>
    <p:cSldViewPr showGuides="1">
      <p:cViewPr varScale="1">
        <p:scale>
          <a:sx n="68" d="100"/>
          <a:sy n="68" d="100"/>
        </p:scale>
        <p:origin x="4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2"/>
            <a:ext cx="2945802" cy="497446"/>
          </a:xfrm>
          <a:prstGeom prst="rect">
            <a:avLst/>
          </a:prstGeom>
        </p:spPr>
        <p:txBody>
          <a:bodyPr vert="horz" lIns="48674" tIns="24337" rIns="48674" bIns="24337" rtlCol="0"/>
          <a:lstStyle>
            <a:lvl1pPr algn="l">
              <a:defRPr sz="600"/>
            </a:lvl1pPr>
          </a:lstStyle>
          <a:p>
            <a:endParaRPr lang="sv-SE"/>
          </a:p>
        </p:txBody>
      </p:sp>
      <p:sp>
        <p:nvSpPr>
          <p:cNvPr id="3" name="Platshållare för datum 2"/>
          <p:cNvSpPr>
            <a:spLocks noGrp="1"/>
          </p:cNvSpPr>
          <p:nvPr>
            <p:ph type="dt" idx="1"/>
          </p:nvPr>
        </p:nvSpPr>
        <p:spPr>
          <a:xfrm>
            <a:off x="3850263" y="2"/>
            <a:ext cx="2945802" cy="497446"/>
          </a:xfrm>
          <a:prstGeom prst="rect">
            <a:avLst/>
          </a:prstGeom>
        </p:spPr>
        <p:txBody>
          <a:bodyPr vert="horz" lIns="48674" tIns="24337" rIns="48674" bIns="24337" rtlCol="0"/>
          <a:lstStyle>
            <a:lvl1pPr algn="r">
              <a:defRPr sz="600"/>
            </a:lvl1pPr>
          </a:lstStyle>
          <a:p>
            <a:fld id="{991EA50A-7ED8-4297-A6D8-C39D2C596180}" type="datetimeFigureOut">
              <a:rPr lang="sv-SE" smtClean="0"/>
              <a:t>2020-03-04</a:t>
            </a:fld>
            <a:endParaRPr lang="sv-SE"/>
          </a:p>
        </p:txBody>
      </p:sp>
      <p:sp>
        <p:nvSpPr>
          <p:cNvPr id="4" name="Platshållare för bildobjekt 3"/>
          <p:cNvSpPr>
            <a:spLocks noGrp="1" noRot="1" noChangeAspect="1"/>
          </p:cNvSpPr>
          <p:nvPr>
            <p:ph type="sldImg" idx="2"/>
          </p:nvPr>
        </p:nvSpPr>
        <p:spPr>
          <a:xfrm>
            <a:off x="422275" y="1243013"/>
            <a:ext cx="5953125" cy="3349625"/>
          </a:xfrm>
          <a:prstGeom prst="rect">
            <a:avLst/>
          </a:prstGeom>
          <a:noFill/>
          <a:ln w="12700">
            <a:solidFill>
              <a:prstClr val="black"/>
            </a:solidFill>
          </a:ln>
        </p:spPr>
        <p:txBody>
          <a:bodyPr vert="horz" lIns="48674" tIns="24337" rIns="48674" bIns="24337" rtlCol="0" anchor="ctr"/>
          <a:lstStyle/>
          <a:p>
            <a:endParaRPr lang="sv-SE"/>
          </a:p>
        </p:txBody>
      </p:sp>
      <p:sp>
        <p:nvSpPr>
          <p:cNvPr id="5" name="Platshållare för anteckningar 4"/>
          <p:cNvSpPr>
            <a:spLocks noGrp="1"/>
          </p:cNvSpPr>
          <p:nvPr>
            <p:ph type="body" sz="quarter" idx="3"/>
          </p:nvPr>
        </p:nvSpPr>
        <p:spPr>
          <a:xfrm>
            <a:off x="679555" y="4776605"/>
            <a:ext cx="5438569" cy="3909902"/>
          </a:xfrm>
          <a:prstGeom prst="rect">
            <a:avLst/>
          </a:prstGeom>
        </p:spPr>
        <p:txBody>
          <a:bodyPr vert="horz" lIns="48674" tIns="24337" rIns="48674" bIns="24337"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9192"/>
            <a:ext cx="2945802" cy="497446"/>
          </a:xfrm>
          <a:prstGeom prst="rect">
            <a:avLst/>
          </a:prstGeom>
        </p:spPr>
        <p:txBody>
          <a:bodyPr vert="horz" lIns="48674" tIns="24337" rIns="48674" bIns="24337" rtlCol="0" anchor="b"/>
          <a:lstStyle>
            <a:lvl1pPr algn="l">
              <a:defRPr sz="600"/>
            </a:lvl1pPr>
          </a:lstStyle>
          <a:p>
            <a:endParaRPr lang="sv-SE"/>
          </a:p>
        </p:txBody>
      </p:sp>
      <p:sp>
        <p:nvSpPr>
          <p:cNvPr id="7" name="Platshållare för bildnummer 6"/>
          <p:cNvSpPr>
            <a:spLocks noGrp="1"/>
          </p:cNvSpPr>
          <p:nvPr>
            <p:ph type="sldNum" sz="quarter" idx="5"/>
          </p:nvPr>
        </p:nvSpPr>
        <p:spPr>
          <a:xfrm>
            <a:off x="3850263" y="9429192"/>
            <a:ext cx="2945802" cy="497446"/>
          </a:xfrm>
          <a:prstGeom prst="rect">
            <a:avLst/>
          </a:prstGeom>
        </p:spPr>
        <p:txBody>
          <a:bodyPr vert="horz" lIns="48674" tIns="24337" rIns="48674" bIns="24337" rtlCol="0" anchor="b"/>
          <a:lstStyle>
            <a:lvl1pPr algn="r">
              <a:defRPr sz="600"/>
            </a:lvl1pPr>
          </a:lstStyle>
          <a:p>
            <a:fld id="{B733DB10-64AD-4478-BAF2-10592BD0BA82}" type="slidenum">
              <a:rPr lang="sv-SE" smtClean="0"/>
              <a:t>‹#›</a:t>
            </a:fld>
            <a:endParaRPr lang="sv-SE"/>
          </a:p>
        </p:txBody>
      </p:sp>
    </p:spTree>
    <p:extLst>
      <p:ext uri="{BB962C8B-B14F-4D97-AF65-F5344CB8AC3E}">
        <p14:creationId xmlns:p14="http://schemas.microsoft.com/office/powerpoint/2010/main" val="185731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733DB10-64AD-4478-BAF2-10592BD0BA82}" type="slidenum">
              <a:rPr lang="sv-SE" smtClean="0"/>
              <a:t>1</a:t>
            </a:fld>
            <a:endParaRPr lang="sv-SE"/>
          </a:p>
        </p:txBody>
      </p:sp>
    </p:spTree>
    <p:extLst>
      <p:ext uri="{BB962C8B-B14F-4D97-AF65-F5344CB8AC3E}">
        <p14:creationId xmlns:p14="http://schemas.microsoft.com/office/powerpoint/2010/main" val="1792273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86735">
              <a:defRPr/>
            </a:pPr>
            <a:r>
              <a:rPr lang="sv-SE" dirty="0"/>
              <a:t>Det här är en A3-mall som </a:t>
            </a:r>
            <a:r>
              <a:rPr lang="sv-SE" baseline="0" dirty="0"/>
              <a:t>ska beskriva ert förbättringsarbete på ett enkelt och tydligt sätt, så att en som inte har varit delaktig i arbetet kan förstå vad det handlar om. Använd mallen löpande under arbetets gång för att visa upp vad ni har åstadkommit! Den heter A3 just för att den passar bra att skriva ut i A3-format och den ger en översiktlig bild över förbättringsarbetet på en sida. Den är ett bra sätt att sprida information om arbetet. Skriv ut den med jämna mellanrum och sätt upp på lämpligt ställe där berörda kan se den. </a:t>
            </a:r>
          </a:p>
          <a:p>
            <a:pPr defTabSz="486735">
              <a:defRPr/>
            </a:pPr>
            <a:endParaRPr lang="sv-SE" baseline="0" dirty="0"/>
          </a:p>
          <a:p>
            <a:r>
              <a:rPr lang="sv-SE" dirty="0"/>
              <a:t>Byt ut ”</a:t>
            </a:r>
            <a:r>
              <a:rPr lang="sv-SE" i="1" dirty="0"/>
              <a:t>namn på förbättringsarbetet</a:t>
            </a:r>
            <a:r>
              <a:rPr lang="sv-SE" dirty="0"/>
              <a:t>” till</a:t>
            </a:r>
            <a:r>
              <a:rPr lang="sv-SE" baseline="0" dirty="0"/>
              <a:t> det ni kallar ert förbättringsarbete</a:t>
            </a:r>
          </a:p>
          <a:p>
            <a:endParaRPr lang="sv-SE" baseline="0" dirty="0"/>
          </a:p>
          <a:p>
            <a:endParaRPr lang="sv-SE" dirty="0"/>
          </a:p>
        </p:txBody>
      </p:sp>
      <p:sp>
        <p:nvSpPr>
          <p:cNvPr id="4" name="Platshållare för bildnummer 3"/>
          <p:cNvSpPr>
            <a:spLocks noGrp="1"/>
          </p:cNvSpPr>
          <p:nvPr>
            <p:ph type="sldNum" sz="quarter" idx="5"/>
          </p:nvPr>
        </p:nvSpPr>
        <p:spPr/>
        <p:txBody>
          <a:bodyPr/>
          <a:lstStyle/>
          <a:p>
            <a:pPr defTabSz="486735">
              <a:defRPr/>
            </a:pPr>
            <a:fld id="{B40C73AC-7CB7-432F-B8F6-150A951E8FFC}" type="slidenum">
              <a:rPr lang="sv-SE">
                <a:solidFill>
                  <a:prstClr val="black"/>
                </a:solidFill>
                <a:latin typeface="Calibri" panose="020F0502020204030204"/>
              </a:rPr>
              <a:pPr defTabSz="486735">
                <a:defRPr/>
              </a:pPr>
              <a:t>2</a:t>
            </a:fld>
            <a:endParaRPr lang="sv-SE">
              <a:solidFill>
                <a:prstClr val="black"/>
              </a:solidFill>
              <a:latin typeface="Calibri" panose="020F0502020204030204"/>
            </a:endParaRPr>
          </a:p>
        </p:txBody>
      </p:sp>
    </p:spTree>
    <p:extLst>
      <p:ext uri="{BB962C8B-B14F-4D97-AF65-F5344CB8AC3E}">
        <p14:creationId xmlns:p14="http://schemas.microsoft.com/office/powerpoint/2010/main" val="2660645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86735">
              <a:defRPr/>
            </a:pPr>
            <a:r>
              <a:rPr lang="sv-SE" dirty="0"/>
              <a:t>Den här bilden syftar till att ge stöd i hur föregående bild ska fyllas i.</a:t>
            </a:r>
          </a:p>
          <a:p>
            <a:endParaRPr lang="sv-SE" dirty="0"/>
          </a:p>
        </p:txBody>
      </p:sp>
      <p:sp>
        <p:nvSpPr>
          <p:cNvPr id="4" name="Platshållare för bildnummer 3"/>
          <p:cNvSpPr>
            <a:spLocks noGrp="1"/>
          </p:cNvSpPr>
          <p:nvPr>
            <p:ph type="sldNum" sz="quarter" idx="5"/>
          </p:nvPr>
        </p:nvSpPr>
        <p:spPr/>
        <p:txBody>
          <a:bodyPr/>
          <a:lstStyle/>
          <a:p>
            <a:pPr defTabSz="486735">
              <a:defRPr/>
            </a:pPr>
            <a:fld id="{B40C73AC-7CB7-432F-B8F6-150A951E8FFC}" type="slidenum">
              <a:rPr lang="sv-SE">
                <a:solidFill>
                  <a:prstClr val="black"/>
                </a:solidFill>
                <a:latin typeface="Calibri" panose="020F0502020204030204"/>
              </a:rPr>
              <a:pPr defTabSz="486735">
                <a:defRPr/>
              </a:pPr>
              <a:t>3</a:t>
            </a:fld>
            <a:endParaRPr lang="sv-SE">
              <a:solidFill>
                <a:prstClr val="black"/>
              </a:solidFill>
              <a:latin typeface="Calibri" panose="020F0502020204030204"/>
            </a:endParaRPr>
          </a:p>
        </p:txBody>
      </p:sp>
    </p:spTree>
    <p:extLst>
      <p:ext uri="{BB962C8B-B14F-4D97-AF65-F5344CB8AC3E}">
        <p14:creationId xmlns:p14="http://schemas.microsoft.com/office/powerpoint/2010/main" val="26513449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AEDF2"/>
        </a:solidFill>
        <a:effectLst/>
      </p:bgPr>
    </p:bg>
    <p:spTree>
      <p:nvGrpSpPr>
        <p:cNvPr id="1" name=""/>
        <p:cNvGrpSpPr/>
        <p:nvPr/>
      </p:nvGrpSpPr>
      <p:grpSpPr>
        <a:xfrm>
          <a:off x="0" y="0"/>
          <a:ext cx="0" cy="0"/>
          <a:chOff x="0" y="0"/>
          <a:chExt cx="0" cy="0"/>
        </a:xfrm>
      </p:grpSpPr>
      <p:pic>
        <p:nvPicPr>
          <p:cNvPr id="113" name="Bildobjekt 112">
            <a:extLst>
              <a:ext uri="{FF2B5EF4-FFF2-40B4-BE49-F238E27FC236}">
                <a16:creationId xmlns:a16="http://schemas.microsoft.com/office/drawing/2014/main" id="{213F865A-82E0-4DE6-BBD6-DA7B3D8F004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88" r="6671" b="4223"/>
          <a:stretch/>
        </p:blipFill>
        <p:spPr>
          <a:xfrm>
            <a:off x="10814050" y="-1"/>
            <a:ext cx="9290050" cy="11309351"/>
          </a:xfrm>
          <a:prstGeom prst="rect">
            <a:avLst/>
          </a:prstGeom>
        </p:spPr>
      </p:pic>
      <p:sp>
        <p:nvSpPr>
          <p:cNvPr id="2" name="Rubrik 1">
            <a:extLst>
              <a:ext uri="{FF2B5EF4-FFF2-40B4-BE49-F238E27FC236}">
                <a16:creationId xmlns:a16="http://schemas.microsoft.com/office/drawing/2014/main" id="{57016142-5590-4F09-AF8B-DB6FD618E5BC}"/>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lvl1pPr>
          </a:lstStyle>
          <a:p>
            <a:r>
              <a:rPr lang="sv-SE" dirty="0"/>
              <a:t>Rubrik på en eller två rader</a:t>
            </a:r>
          </a:p>
        </p:txBody>
      </p:sp>
      <p:sp>
        <p:nvSpPr>
          <p:cNvPr id="3" name="Underrubrik 2">
            <a:extLst>
              <a:ext uri="{FF2B5EF4-FFF2-40B4-BE49-F238E27FC236}">
                <a16:creationId xmlns:a16="http://schemas.microsoft.com/office/drawing/2014/main" id="{D27A8EE4-92AA-495F-86F9-6A5C4BD31BDC}"/>
              </a:ext>
            </a:extLst>
          </p:cNvPr>
          <p:cNvSpPr>
            <a:spLocks noGrp="1"/>
          </p:cNvSpPr>
          <p:nvPr>
            <p:ph type="subTitle" idx="1" hasCustomPrompt="1"/>
          </p:nvPr>
        </p:nvSpPr>
        <p:spPr>
          <a:xfrm>
            <a:off x="2513013" y="6279773"/>
            <a:ext cx="13635037" cy="2406650"/>
          </a:xfr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115" name="object 38">
            <a:extLst>
              <a:ext uri="{FF2B5EF4-FFF2-40B4-BE49-F238E27FC236}">
                <a16:creationId xmlns:a16="http://schemas.microsoft.com/office/drawing/2014/main" id="{9BDBBCB9-81A0-4B48-8D85-87FE05F29E71}"/>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3213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7E25708F-A6F2-4D28-886A-05F63F7F1F5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3" r="88989" b="40999"/>
          <a:stretch/>
        </p:blipFill>
        <p:spPr>
          <a:xfrm>
            <a:off x="19008000" y="0"/>
            <a:ext cx="1096100" cy="2395475"/>
          </a:xfrm>
          <a:prstGeom prst="rect">
            <a:avLst/>
          </a:prstGeom>
        </p:spPr>
      </p:pic>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82AB491C-47DC-4E17-80D1-CDD4BAF30723}" type="datetime1">
              <a:rPr lang="sv-SE" smtClean="0"/>
              <a:t>2020-03-04</a:t>
            </a:fld>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dirty="0"/>
              <a:t>Klicka här för att ändra mall för rubrikformat</a:t>
            </a:r>
          </a:p>
        </p:txBody>
      </p:sp>
      <p:sp>
        <p:nvSpPr>
          <p:cNvPr id="15" name="Rektangel 14">
            <a:extLst>
              <a:ext uri="{FF2B5EF4-FFF2-40B4-BE49-F238E27FC236}">
                <a16:creationId xmlns:a16="http://schemas.microsoft.com/office/drawing/2014/main" id="{EB7B88AC-ED67-40FC-B207-9A82E4376643}"/>
              </a:ext>
            </a:extLst>
          </p:cNvPr>
          <p:cNvSpPr/>
          <p:nvPr userDrawn="1"/>
        </p:nvSpPr>
        <p:spPr>
          <a:xfrm>
            <a:off x="1245600" y="2491200"/>
            <a:ext cx="17618400" cy="79236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1" name="Platshållare för text 6">
            <a:extLst>
              <a:ext uri="{FF2B5EF4-FFF2-40B4-BE49-F238E27FC236}">
                <a16:creationId xmlns:a16="http://schemas.microsoft.com/office/drawing/2014/main" id="{7C6CF22E-C600-40EB-BB5D-A71AE04A4CA3}"/>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Tree>
    <p:extLst>
      <p:ext uri="{BB962C8B-B14F-4D97-AF65-F5344CB8AC3E}">
        <p14:creationId xmlns:p14="http://schemas.microsoft.com/office/powerpoint/2010/main" val="2625363474"/>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D5FBC21F-AA3A-4105-A762-7A4A8EE1E90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64" b="4216"/>
          <a:stretch/>
        </p:blipFill>
        <p:spPr>
          <a:xfrm>
            <a:off x="10814401" y="0"/>
            <a:ext cx="9289700" cy="11309350"/>
          </a:xfrm>
          <a:prstGeom prst="rect">
            <a:avLst/>
          </a:prstGeom>
        </p:spPr>
      </p:pic>
      <p:sp>
        <p:nvSpPr>
          <p:cNvPr id="7" name="object 38">
            <a:extLst>
              <a:ext uri="{FF2B5EF4-FFF2-40B4-BE49-F238E27FC236}">
                <a16:creationId xmlns:a16="http://schemas.microsoft.com/office/drawing/2014/main" id="{58F464F6-1029-4CBD-B3D1-11214085E2B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8" name="Rubrik 1">
            <a:extLst>
              <a:ext uri="{FF2B5EF4-FFF2-40B4-BE49-F238E27FC236}">
                <a16:creationId xmlns:a16="http://schemas.microsoft.com/office/drawing/2014/main" id="{03BB08C3-1CD7-4C53-9E96-43671982CE92}"/>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solidFill>
                  <a:schemeClr val="accent1"/>
                </a:solidFill>
              </a:defRPr>
            </a:lvl1pPr>
          </a:lstStyle>
          <a:p>
            <a:r>
              <a:rPr lang="sv-SE" dirty="0"/>
              <a:t>Rubrik på en eller två rader</a:t>
            </a:r>
          </a:p>
        </p:txBody>
      </p:sp>
      <p:sp>
        <p:nvSpPr>
          <p:cNvPr id="9" name="Underrubrik 2">
            <a:extLst>
              <a:ext uri="{FF2B5EF4-FFF2-40B4-BE49-F238E27FC236}">
                <a16:creationId xmlns:a16="http://schemas.microsoft.com/office/drawing/2014/main" id="{78CC841C-AA65-43FA-BB0E-1A120EBFED78}"/>
              </a:ext>
            </a:extLst>
          </p:cNvPr>
          <p:cNvSpPr>
            <a:spLocks noGrp="1"/>
          </p:cNvSpPr>
          <p:nvPr>
            <p:ph type="subTitle" idx="1" hasCustomPrompt="1"/>
          </p:nvPr>
        </p:nvSpPr>
        <p:spPr>
          <a:xfrm>
            <a:off x="2513013" y="6279773"/>
            <a:ext cx="13635037" cy="2406650"/>
          </a:xfrm>
          <a:prstGeom prst="rect">
            <a:avLst/>
          </a:prstGeo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Tree>
    <p:extLst>
      <p:ext uri="{BB962C8B-B14F-4D97-AF65-F5344CB8AC3E}">
        <p14:creationId xmlns:p14="http://schemas.microsoft.com/office/powerpoint/2010/main" val="25873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10" name="Platshållare för datum 3">
            <a:extLst>
              <a:ext uri="{FF2B5EF4-FFF2-40B4-BE49-F238E27FC236}">
                <a16:creationId xmlns:a16="http://schemas.microsoft.com/office/drawing/2014/main" id="{6EBC20DB-E92A-4595-958F-8F6E1877F275}"/>
              </a:ext>
            </a:extLst>
          </p:cNvPr>
          <p:cNvSpPr>
            <a:spLocks noGrp="1"/>
          </p:cNvSpPr>
          <p:nvPr>
            <p:ph type="dt" sz="half" idx="10"/>
          </p:nvPr>
        </p:nvSpPr>
        <p:spPr>
          <a:xfrm>
            <a:off x="1368502" y="478617"/>
            <a:ext cx="792000" cy="187200"/>
          </a:xfrm>
        </p:spPr>
        <p:txBody>
          <a:bodyPr/>
          <a:lstStyle/>
          <a:p>
            <a:fld id="{27129ABF-34AF-4771-8C65-17474087DDAF}" type="datetime1">
              <a:rPr lang="sv-SE" smtClean="0"/>
              <a:t>2020-03-04</a:t>
            </a:fld>
            <a:endParaRPr lang="sv-SE"/>
          </a:p>
        </p:txBody>
      </p:sp>
      <p:sp>
        <p:nvSpPr>
          <p:cNvPr id="12" name="Platshållare för sidfot 4">
            <a:extLst>
              <a:ext uri="{FF2B5EF4-FFF2-40B4-BE49-F238E27FC236}">
                <a16:creationId xmlns:a16="http://schemas.microsoft.com/office/drawing/2014/main" id="{5382FAD0-A98D-43B4-B432-3582AE5A57A5}"/>
              </a:ext>
            </a:extLst>
          </p:cNvPr>
          <p:cNvSpPr>
            <a:spLocks noGrp="1"/>
          </p:cNvSpPr>
          <p:nvPr>
            <p:ph type="ftr" sz="quarter" idx="11"/>
          </p:nvPr>
        </p:nvSpPr>
        <p:spPr>
          <a:xfrm>
            <a:off x="2333903" y="478617"/>
            <a:ext cx="7704000" cy="187200"/>
          </a:xfrm>
        </p:spPr>
        <p:txBody>
          <a:bodyPr/>
          <a:lstStyle/>
          <a:p>
            <a:endParaRPr lang="sv-SE"/>
          </a:p>
        </p:txBody>
      </p:sp>
      <p:sp>
        <p:nvSpPr>
          <p:cNvPr id="13" name="Platshållare för bildnummer 5">
            <a:extLst>
              <a:ext uri="{FF2B5EF4-FFF2-40B4-BE49-F238E27FC236}">
                <a16:creationId xmlns:a16="http://schemas.microsoft.com/office/drawing/2014/main" id="{50F28032-0600-4C8E-B007-13E1C8110B26}"/>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pic>
        <p:nvPicPr>
          <p:cNvPr id="14" name="Bildobjekt 13">
            <a:extLst>
              <a:ext uri="{FF2B5EF4-FFF2-40B4-BE49-F238E27FC236}">
                <a16:creationId xmlns:a16="http://schemas.microsoft.com/office/drawing/2014/main" id="{55FC54DA-D224-4D4F-9D60-B924CADB66F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7" b="40999"/>
          <a:stretch/>
        </p:blipFill>
        <p:spPr>
          <a:xfrm>
            <a:off x="19008000" y="0"/>
            <a:ext cx="1096100" cy="3216275"/>
          </a:xfrm>
          <a:prstGeom prst="rect">
            <a:avLst/>
          </a:prstGeom>
        </p:spPr>
      </p:pic>
      <p:sp>
        <p:nvSpPr>
          <p:cNvPr id="15" name="Platshållare för text 10">
            <a:extLst>
              <a:ext uri="{FF2B5EF4-FFF2-40B4-BE49-F238E27FC236}">
                <a16:creationId xmlns:a16="http://schemas.microsoft.com/office/drawing/2014/main" id="{36B6AA50-8739-41DE-A23A-5E3ECC548288}"/>
              </a:ext>
            </a:extLst>
          </p:cNvPr>
          <p:cNvSpPr>
            <a:spLocks noGrp="1"/>
          </p:cNvSpPr>
          <p:nvPr>
            <p:ph type="body" sz="quarter" idx="13"/>
          </p:nvPr>
        </p:nvSpPr>
        <p:spPr>
          <a:xfrm>
            <a:off x="1245600" y="3399671"/>
            <a:ext cx="17618075" cy="59832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EF4246BC-36B1-4971-8889-F163FD2A05A7}"/>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777625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delar">
    <p:bg>
      <p:bgPr>
        <a:solidFill>
          <a:schemeClr val="bg1"/>
        </a:solidFill>
        <a:effectLst/>
      </p:bgPr>
    </p:bg>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93B712EA-797A-4EA2-BEB0-D486B28AB1CC}"/>
              </a:ext>
            </a:extLst>
          </p:cNvPr>
          <p:cNvSpPr>
            <a:spLocks noGrp="1"/>
          </p:cNvSpPr>
          <p:nvPr>
            <p:ph sz="half" idx="1"/>
          </p:nvPr>
        </p:nvSpPr>
        <p:spPr>
          <a:xfrm>
            <a:off x="1243766" y="3406775"/>
            <a:ext cx="8638421" cy="5976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70C7B567-D67A-42BC-B7FD-E667F05832E1}"/>
              </a:ext>
            </a:extLst>
          </p:cNvPr>
          <p:cNvSpPr>
            <a:spLocks noGrp="1"/>
          </p:cNvSpPr>
          <p:nvPr>
            <p:ph sz="half" idx="2"/>
          </p:nvPr>
        </p:nvSpPr>
        <p:spPr>
          <a:xfrm>
            <a:off x="10221911" y="3406775"/>
            <a:ext cx="8638421" cy="5976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3" name="Bildobjekt 12">
            <a:extLst>
              <a:ext uri="{FF2B5EF4-FFF2-40B4-BE49-F238E27FC236}">
                <a16:creationId xmlns:a16="http://schemas.microsoft.com/office/drawing/2014/main" id="{EB806AAA-D73D-4CEE-9B56-C22AE8A5376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7674" t="51033" b="-60375"/>
          <a:stretch/>
        </p:blipFill>
        <p:spPr>
          <a:xfrm>
            <a:off x="-19050" y="6264274"/>
            <a:ext cx="1260000" cy="5045075"/>
          </a:xfrm>
          <a:prstGeom prst="rect">
            <a:avLst/>
          </a:prstGeom>
        </p:spPr>
      </p:pic>
      <p:sp>
        <p:nvSpPr>
          <p:cNvPr id="4" name="Platshållare för datum 3">
            <a:extLst>
              <a:ext uri="{FF2B5EF4-FFF2-40B4-BE49-F238E27FC236}">
                <a16:creationId xmlns:a16="http://schemas.microsoft.com/office/drawing/2014/main" id="{A390AB69-5BC0-46B0-B233-B8ED7CBC0C3B}"/>
              </a:ext>
            </a:extLst>
          </p:cNvPr>
          <p:cNvSpPr>
            <a:spLocks noGrp="1"/>
          </p:cNvSpPr>
          <p:nvPr>
            <p:ph type="dt" sz="half" idx="10"/>
          </p:nvPr>
        </p:nvSpPr>
        <p:spPr/>
        <p:txBody>
          <a:bodyPr/>
          <a:lstStyle/>
          <a:p>
            <a:fld id="{DD91084E-ABA3-4AA4-9862-3A3A8F7AC594}" type="datetime1">
              <a:rPr lang="sv-SE" smtClean="0"/>
              <a:t>2020-03-04</a:t>
            </a:fld>
            <a:endParaRPr lang="en-US" dirty="0"/>
          </a:p>
        </p:txBody>
      </p:sp>
      <p:sp>
        <p:nvSpPr>
          <p:cNvPr id="5" name="Platshållare för sidfot 4">
            <a:extLst>
              <a:ext uri="{FF2B5EF4-FFF2-40B4-BE49-F238E27FC236}">
                <a16:creationId xmlns:a16="http://schemas.microsoft.com/office/drawing/2014/main" id="{1E6FFAF7-903A-4658-BEDF-CDBF6357E38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432E55E-6E21-45F6-AFF0-C03FD2EA4084}"/>
              </a:ext>
            </a:extLst>
          </p:cNvPr>
          <p:cNvSpPr>
            <a:spLocks noGrp="1"/>
          </p:cNvSpPr>
          <p:nvPr>
            <p:ph type="sldNum" sz="quarter" idx="12"/>
          </p:nvPr>
        </p:nvSpPr>
        <p:spPr/>
        <p:txBody>
          <a:bodyPr/>
          <a:lstStyle/>
          <a:p>
            <a:fld id="{B6F15528-21DE-4FAA-801E-634DDDAF4B2B}" type="slidenum">
              <a:rPr lang="sv-SE" smtClean="0"/>
              <a:pPr/>
              <a:t>‹#›</a:t>
            </a:fld>
            <a:endParaRPr lang="sv-SE" dirty="0"/>
          </a:p>
        </p:txBody>
      </p:sp>
      <p:sp>
        <p:nvSpPr>
          <p:cNvPr id="2" name="Rubrik 1">
            <a:extLst>
              <a:ext uri="{FF2B5EF4-FFF2-40B4-BE49-F238E27FC236}">
                <a16:creationId xmlns:a16="http://schemas.microsoft.com/office/drawing/2014/main" id="{2391A92F-5622-40E4-B88A-05148A90088A}"/>
              </a:ext>
            </a:extLst>
          </p:cNvPr>
          <p:cNvSpPr>
            <a:spLocks noGrp="1"/>
          </p:cNvSpPr>
          <p:nvPr>
            <p:ph type="title"/>
          </p:nvPr>
        </p:nvSpPr>
        <p:spPr/>
        <p:txBody>
          <a:bodyPr/>
          <a:lstStyle/>
          <a:p>
            <a:r>
              <a:rPr lang="sv-SE" dirty="0"/>
              <a:t>Klicka här för att ändra mall för rubrikformat</a:t>
            </a:r>
          </a:p>
        </p:txBody>
      </p:sp>
    </p:spTree>
    <p:extLst>
      <p:ext uri="{BB962C8B-B14F-4D97-AF65-F5344CB8AC3E}">
        <p14:creationId xmlns:p14="http://schemas.microsoft.com/office/powerpoint/2010/main" val="342372529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88FBE5C1-E706-49C0-BC48-7432DD593723}"/>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4" name="object 38">
            <a:extLst>
              <a:ext uri="{FF2B5EF4-FFF2-40B4-BE49-F238E27FC236}">
                <a16:creationId xmlns:a16="http://schemas.microsoft.com/office/drawing/2014/main" id="{1A5E282F-FC28-45E5-81A7-A28557C59E47}"/>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3" name="Platshållare för sidfot 2">
            <a:extLst>
              <a:ext uri="{FF2B5EF4-FFF2-40B4-BE49-F238E27FC236}">
                <a16:creationId xmlns:a16="http://schemas.microsoft.com/office/drawing/2014/main" id="{F19CC616-6A81-4F3E-BF5F-34271257EE96}"/>
              </a:ext>
            </a:extLst>
          </p:cNvPr>
          <p:cNvSpPr>
            <a:spLocks noGrp="1"/>
          </p:cNvSpPr>
          <p:nvPr>
            <p:ph type="ftr" sz="quarter" idx="16"/>
          </p:nvPr>
        </p:nvSpPr>
        <p:spPr/>
        <p:txBody>
          <a:bodyPr/>
          <a:lstStyle/>
          <a:p>
            <a:endParaRPr lang="sv-SE" dirty="0"/>
          </a:p>
        </p:txBody>
      </p:sp>
      <p:sp>
        <p:nvSpPr>
          <p:cNvPr id="2" name="Platshållare för datum 1">
            <a:extLst>
              <a:ext uri="{FF2B5EF4-FFF2-40B4-BE49-F238E27FC236}">
                <a16:creationId xmlns:a16="http://schemas.microsoft.com/office/drawing/2014/main" id="{50D26B19-8998-4002-9818-0406EEBB00B5}"/>
              </a:ext>
            </a:extLst>
          </p:cNvPr>
          <p:cNvSpPr>
            <a:spLocks noGrp="1"/>
          </p:cNvSpPr>
          <p:nvPr>
            <p:ph type="dt" sz="half" idx="15"/>
          </p:nvPr>
        </p:nvSpPr>
        <p:spPr/>
        <p:txBody>
          <a:bodyPr/>
          <a:lstStyle/>
          <a:p>
            <a:fld id="{3E32E934-0E34-41D0-99D0-BBB1DE02E0D8}" type="datetime1">
              <a:rPr lang="sv-SE" smtClean="0"/>
              <a:t>2020-03-04</a:t>
            </a:fld>
            <a:endParaRPr lang="en-US" dirty="0"/>
          </a:p>
        </p:txBody>
      </p:sp>
      <p:sp>
        <p:nvSpPr>
          <p:cNvPr id="4" name="Platshållare för bildnummer 3">
            <a:extLst>
              <a:ext uri="{FF2B5EF4-FFF2-40B4-BE49-F238E27FC236}">
                <a16:creationId xmlns:a16="http://schemas.microsoft.com/office/drawing/2014/main" id="{90D7DA48-029C-41BC-BD3D-A195A10DF343}"/>
              </a:ext>
            </a:extLst>
          </p:cNvPr>
          <p:cNvSpPr>
            <a:spLocks noGrp="1"/>
          </p:cNvSpPr>
          <p:nvPr>
            <p:ph type="sldNum" sz="quarter" idx="17"/>
          </p:nvPr>
        </p:nvSpPr>
        <p:spPr/>
        <p:txBody>
          <a:bodyPr/>
          <a:lstStyle/>
          <a:p>
            <a:fld id="{B6F15528-21DE-4FAA-801E-634DDDAF4B2B}" type="slidenum">
              <a:rPr lang="sv-SE" smtClean="0"/>
              <a:pPr/>
              <a:t>‹#›</a:t>
            </a:fld>
            <a:endParaRPr lang="sv-SE" dirty="0"/>
          </a:p>
        </p:txBody>
      </p:sp>
      <p:sp>
        <p:nvSpPr>
          <p:cNvPr id="11" name="Rektangel 10">
            <a:extLst>
              <a:ext uri="{FF2B5EF4-FFF2-40B4-BE49-F238E27FC236}">
                <a16:creationId xmlns:a16="http://schemas.microsoft.com/office/drawing/2014/main" id="{51345448-A017-46A4-AAEE-65BAAA13935B}"/>
              </a:ext>
            </a:extLst>
          </p:cNvPr>
          <p:cNvSpPr/>
          <p:nvPr userDrawn="1"/>
        </p:nvSpPr>
        <p:spPr>
          <a:xfrm>
            <a:off x="10404000" y="702000"/>
            <a:ext cx="9007200" cy="99072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innehåll 2">
            <a:extLst>
              <a:ext uri="{FF2B5EF4-FFF2-40B4-BE49-F238E27FC236}">
                <a16:creationId xmlns:a16="http://schemas.microsoft.com/office/drawing/2014/main" id="{C261A0B5-3A30-4187-8CDB-DBD6610369E0}"/>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5" name="Platshållare för text 2">
            <a:extLst>
              <a:ext uri="{FF2B5EF4-FFF2-40B4-BE49-F238E27FC236}">
                <a16:creationId xmlns:a16="http://schemas.microsoft.com/office/drawing/2014/main" id="{3DEFBAF8-794C-4460-BDFB-4AFAF7A4B315}"/>
              </a:ext>
            </a:extLst>
          </p:cNvPr>
          <p:cNvSpPr>
            <a:spLocks noGrp="1"/>
          </p:cNvSpPr>
          <p:nvPr>
            <p:ph type="body" sz="quarter" idx="13"/>
          </p:nvPr>
        </p:nvSpPr>
        <p:spPr>
          <a:xfrm>
            <a:off x="1243767" y="3408147"/>
            <a:ext cx="7828734" cy="5400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9" name="Rubrik 7">
            <a:extLst>
              <a:ext uri="{FF2B5EF4-FFF2-40B4-BE49-F238E27FC236}">
                <a16:creationId xmlns:a16="http://schemas.microsoft.com/office/drawing/2014/main" id="{6A68B911-846D-40C0-89C1-092024565A98}"/>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dirty="0"/>
              <a:t>Klicka här för att ändra mall för rubrikformat</a:t>
            </a:r>
          </a:p>
        </p:txBody>
      </p:sp>
    </p:spTree>
    <p:extLst>
      <p:ext uri="{BB962C8B-B14F-4D97-AF65-F5344CB8AC3E}">
        <p14:creationId xmlns:p14="http://schemas.microsoft.com/office/powerpoint/2010/main" val="494721313"/>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EC5BF2F-A06E-4DBE-BE34-10563FBAB941}"/>
              </a:ext>
            </a:extLst>
          </p:cNvPr>
          <p:cNvSpPr/>
          <p:nvPr userDrawn="1"/>
        </p:nvSpPr>
        <p:spPr>
          <a:xfrm>
            <a:off x="1245600" y="2491200"/>
            <a:ext cx="17618400" cy="79236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innehåll 2">
            <a:extLst>
              <a:ext uri="{FF2B5EF4-FFF2-40B4-BE49-F238E27FC236}">
                <a16:creationId xmlns:a16="http://schemas.microsoft.com/office/drawing/2014/main" id="{76D3E448-F04D-42F2-A71F-AB7E9594DFAE}"/>
              </a:ext>
            </a:extLst>
          </p:cNvPr>
          <p:cNvSpPr>
            <a:spLocks noGrp="1"/>
          </p:cNvSpPr>
          <p:nvPr>
            <p:ph idx="1" hasCustomPrompt="1"/>
          </p:nvPr>
        </p:nvSpPr>
        <p:spPr>
          <a:xfrm>
            <a:off x="1245600" y="2491200"/>
            <a:ext cx="17618400" cy="79236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pic>
        <p:nvPicPr>
          <p:cNvPr id="19" name="Bildobjekt 18">
            <a:extLst>
              <a:ext uri="{FF2B5EF4-FFF2-40B4-BE49-F238E27FC236}">
                <a16:creationId xmlns:a16="http://schemas.microsoft.com/office/drawing/2014/main" id="{1F92EFCA-73A8-4BBA-8B6E-84A5162570A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66" r="88987" b="40999"/>
          <a:stretch/>
        </p:blipFill>
        <p:spPr>
          <a:xfrm>
            <a:off x="19008000" y="0"/>
            <a:ext cx="1096100" cy="2393950"/>
          </a:xfrm>
          <a:prstGeom prst="rect">
            <a:avLst/>
          </a:prstGeom>
        </p:spPr>
      </p:pic>
      <p:sp>
        <p:nvSpPr>
          <p:cNvPr id="21" name="Rubrik 12">
            <a:extLst>
              <a:ext uri="{FF2B5EF4-FFF2-40B4-BE49-F238E27FC236}">
                <a16:creationId xmlns:a16="http://schemas.microsoft.com/office/drawing/2014/main" id="{56F830A9-B7E5-4459-9325-1EB46228AF10}"/>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dirty="0"/>
              <a:t>Klicka här för att ändra mall för rubrikformat</a:t>
            </a:r>
          </a:p>
        </p:txBody>
      </p:sp>
      <p:sp>
        <p:nvSpPr>
          <p:cNvPr id="12" name="Platshållare för text 6">
            <a:extLst>
              <a:ext uri="{FF2B5EF4-FFF2-40B4-BE49-F238E27FC236}">
                <a16:creationId xmlns:a16="http://schemas.microsoft.com/office/drawing/2014/main" id="{75DB120C-DE3F-4D0F-9C20-C0178B697AC8}"/>
              </a:ext>
            </a:extLst>
          </p:cNvPr>
          <p:cNvSpPr>
            <a:spLocks noGrp="1"/>
          </p:cNvSpPr>
          <p:nvPr>
            <p:ph type="body" sz="quarter" idx="14" hasCustomPrompt="1"/>
          </p:nvPr>
        </p:nvSpPr>
        <p:spPr>
          <a:xfrm>
            <a:off x="17640000" y="8791200"/>
            <a:ext cx="1987200" cy="1987200"/>
          </a:xfrm>
          <a:prstGeom prst="rect">
            <a:avLst/>
          </a:prstGeo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
        <p:nvSpPr>
          <p:cNvPr id="3" name="Platshållare för datum 2">
            <a:extLst>
              <a:ext uri="{FF2B5EF4-FFF2-40B4-BE49-F238E27FC236}">
                <a16:creationId xmlns:a16="http://schemas.microsoft.com/office/drawing/2014/main" id="{209B9E0E-3BE5-4815-9771-B94D5C0DE40C}"/>
              </a:ext>
            </a:extLst>
          </p:cNvPr>
          <p:cNvSpPr>
            <a:spLocks noGrp="1"/>
          </p:cNvSpPr>
          <p:nvPr>
            <p:ph type="dt" sz="half" idx="15"/>
          </p:nvPr>
        </p:nvSpPr>
        <p:spPr/>
        <p:txBody>
          <a:bodyPr/>
          <a:lstStyle/>
          <a:p>
            <a:fld id="{6EF6D5CF-9778-494C-91EA-967A5AD360D0}" type="datetime1">
              <a:rPr lang="sv-SE" smtClean="0"/>
              <a:t>2020-03-04</a:t>
            </a:fld>
            <a:endParaRPr lang="en-US" dirty="0"/>
          </a:p>
        </p:txBody>
      </p:sp>
      <p:sp>
        <p:nvSpPr>
          <p:cNvPr id="4" name="Platshållare för sidfot 3">
            <a:extLst>
              <a:ext uri="{FF2B5EF4-FFF2-40B4-BE49-F238E27FC236}">
                <a16:creationId xmlns:a16="http://schemas.microsoft.com/office/drawing/2014/main" id="{6EF21FC5-B1ED-41D6-83B6-FD9D859FF93F}"/>
              </a:ext>
            </a:extLst>
          </p:cNvPr>
          <p:cNvSpPr>
            <a:spLocks noGrp="1"/>
          </p:cNvSpPr>
          <p:nvPr>
            <p:ph type="ftr" sz="quarter" idx="16"/>
          </p:nvPr>
        </p:nvSpPr>
        <p:spPr/>
        <p:txBody>
          <a:bodyPr/>
          <a:lstStyle/>
          <a:p>
            <a:endParaRPr lang="sv-SE" dirty="0"/>
          </a:p>
        </p:txBody>
      </p:sp>
      <p:sp>
        <p:nvSpPr>
          <p:cNvPr id="5" name="Platshållare för bildnummer 4">
            <a:extLst>
              <a:ext uri="{FF2B5EF4-FFF2-40B4-BE49-F238E27FC236}">
                <a16:creationId xmlns:a16="http://schemas.microsoft.com/office/drawing/2014/main" id="{4605CF9C-A296-49D6-8F7C-7E99496CBACA}"/>
              </a:ext>
            </a:extLst>
          </p:cNvPr>
          <p:cNvSpPr>
            <a:spLocks noGrp="1"/>
          </p:cNvSpPr>
          <p:nvPr>
            <p:ph type="sldNum" sz="quarter" idx="17"/>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3670029104"/>
      </p:ext>
    </p:extLst>
  </p:cSld>
  <p:clrMapOvr>
    <a:masterClrMapping/>
  </p:clrMapOvr>
  <p:extLst>
    <p:ext uri="{DCECCB84-F9BA-43D5-87BE-67443E8EF086}">
      <p15:sldGuideLst xmlns:p15="http://schemas.microsoft.com/office/powerpoint/2012/main">
        <p15:guide id="1" orient="horz" pos="1258" userDrawn="1">
          <p15:clr>
            <a:srgbClr val="FBAE40"/>
          </p15:clr>
        </p15:guide>
        <p15:guide id="2" pos="6332">
          <p15:clr>
            <a:srgbClr val="FBAE40"/>
          </p15:clr>
        </p15:guide>
        <p15:guide id="3" pos="244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02854FE-EDD8-4818-A46F-40A61668FA7E}"/>
              </a:ext>
            </a:extLst>
          </p:cNvPr>
          <p:cNvSpPr>
            <a:spLocks noGrp="1"/>
          </p:cNvSpPr>
          <p:nvPr>
            <p:ph type="dt" sz="half" idx="10"/>
          </p:nvPr>
        </p:nvSpPr>
        <p:spPr/>
        <p:txBody>
          <a:bodyPr/>
          <a:lstStyle/>
          <a:p>
            <a:fld id="{9B53F66B-2BAD-41D5-8BD8-DC9CAAC7051D}" type="datetimeFigureOut">
              <a:rPr lang="sv-SE" smtClean="0"/>
              <a:t>2020-03-04</a:t>
            </a:fld>
            <a:endParaRPr lang="sv-SE"/>
          </a:p>
        </p:txBody>
      </p:sp>
      <p:sp>
        <p:nvSpPr>
          <p:cNvPr id="3" name="Platshållare för sidfot 2">
            <a:extLst>
              <a:ext uri="{FF2B5EF4-FFF2-40B4-BE49-F238E27FC236}">
                <a16:creationId xmlns:a16="http://schemas.microsoft.com/office/drawing/2014/main" id="{92706B29-DDBA-4573-B550-77E9868F347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D503139-26A4-4D6A-A343-5E7DD15354FD}"/>
              </a:ext>
            </a:extLst>
          </p:cNvPr>
          <p:cNvSpPr>
            <a:spLocks noGrp="1"/>
          </p:cNvSpPr>
          <p:nvPr>
            <p:ph type="sldNum" sz="quarter" idx="12"/>
          </p:nvPr>
        </p:nvSpPr>
        <p:spPr/>
        <p:txBody>
          <a:bodyPr/>
          <a:lstStyle/>
          <a:p>
            <a:fld id="{BEB7BA27-B4A6-472C-B712-46D392936A61}" type="slidenum">
              <a:rPr lang="sv-SE" smtClean="0"/>
              <a:t>‹#›</a:t>
            </a:fld>
            <a:endParaRPr lang="sv-SE"/>
          </a:p>
        </p:txBody>
      </p:sp>
    </p:spTree>
    <p:extLst>
      <p:ext uri="{BB962C8B-B14F-4D97-AF65-F5344CB8AC3E}">
        <p14:creationId xmlns:p14="http://schemas.microsoft.com/office/powerpoint/2010/main" val="320080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E90990-52D6-401D-B150-7B54C658090C}"/>
              </a:ext>
            </a:extLst>
          </p:cNvPr>
          <p:cNvSpPr>
            <a:spLocks noGrp="1"/>
          </p:cNvSpPr>
          <p:nvPr>
            <p:ph type="title"/>
          </p:nvPr>
        </p:nvSpPr>
        <p:spPr/>
        <p:txBody>
          <a:bodyPr/>
          <a:lstStyle>
            <a:lvl1pPr>
              <a:defRPr>
                <a:solidFill>
                  <a:schemeClr val="accent1"/>
                </a:solidFill>
              </a:defRPr>
            </a:lvl1pPr>
          </a:lstStyle>
          <a:p>
            <a:r>
              <a:rPr lang="sv-SE"/>
              <a:t>Klicka här för att ändra mall för rubrikformat</a:t>
            </a:r>
          </a:p>
        </p:txBody>
      </p:sp>
      <p:sp>
        <p:nvSpPr>
          <p:cNvPr id="4" name="Platshållare för datum 3">
            <a:extLst>
              <a:ext uri="{FF2B5EF4-FFF2-40B4-BE49-F238E27FC236}">
                <a16:creationId xmlns:a16="http://schemas.microsoft.com/office/drawing/2014/main" id="{92F10B09-3181-4055-A46D-4599230801B3}"/>
              </a:ext>
            </a:extLst>
          </p:cNvPr>
          <p:cNvSpPr>
            <a:spLocks noGrp="1"/>
          </p:cNvSpPr>
          <p:nvPr>
            <p:ph type="dt" sz="half" idx="10"/>
          </p:nvPr>
        </p:nvSpPr>
        <p:spPr/>
        <p:txBody>
          <a:bodyPr/>
          <a:lstStyle/>
          <a:p>
            <a:fld id="{22A7701B-8AEB-47E6-B4CC-5A851E887FD1}" type="datetime1">
              <a:rPr lang="sv-SE" smtClean="0"/>
              <a:t>2020-03-04</a:t>
            </a:fld>
            <a:endParaRPr lang="sv-SE"/>
          </a:p>
        </p:txBody>
      </p:sp>
      <p:sp>
        <p:nvSpPr>
          <p:cNvPr id="5" name="Platshållare för sidfot 4">
            <a:extLst>
              <a:ext uri="{FF2B5EF4-FFF2-40B4-BE49-F238E27FC236}">
                <a16:creationId xmlns:a16="http://schemas.microsoft.com/office/drawing/2014/main" id="{C14280DC-5966-49BD-AB8E-60113DB565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409115-4960-4246-9D14-439564AD91D1}"/>
              </a:ext>
            </a:extLst>
          </p:cNvPr>
          <p:cNvSpPr>
            <a:spLocks noGrp="1"/>
          </p:cNvSpPr>
          <p:nvPr>
            <p:ph type="sldNum" sz="quarter" idx="12"/>
          </p:nvPr>
        </p:nvSpPr>
        <p:spPr/>
        <p:txBody>
          <a:bodyPr/>
          <a:lstStyle/>
          <a:p>
            <a:fld id="{38480145-259A-47DA-A30D-C906B9DB5C99}" type="slidenum">
              <a:rPr lang="sv-SE" smtClean="0"/>
              <a:t>‹#›</a:t>
            </a:fld>
            <a:endParaRPr lang="sv-SE"/>
          </a:p>
        </p:txBody>
      </p:sp>
      <p:pic>
        <p:nvPicPr>
          <p:cNvPr id="8" name="Bildobjekt 7">
            <a:extLst>
              <a:ext uri="{FF2B5EF4-FFF2-40B4-BE49-F238E27FC236}">
                <a16:creationId xmlns:a16="http://schemas.microsoft.com/office/drawing/2014/main" id="{14FA10E6-DC00-4A4C-A2EE-A3F53C17D52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60" r="88999" b="40995"/>
          <a:stretch/>
        </p:blipFill>
        <p:spPr>
          <a:xfrm>
            <a:off x="19009056" y="1"/>
            <a:ext cx="1095044" cy="3216274"/>
          </a:xfrm>
          <a:prstGeom prst="rect">
            <a:avLst/>
          </a:prstGeom>
        </p:spPr>
      </p:pic>
      <p:sp>
        <p:nvSpPr>
          <p:cNvPr id="11" name="Platshållare för text 10">
            <a:extLst>
              <a:ext uri="{FF2B5EF4-FFF2-40B4-BE49-F238E27FC236}">
                <a16:creationId xmlns:a16="http://schemas.microsoft.com/office/drawing/2014/main" id="{7A2CC002-8FB6-40A7-A6F3-C046623D4712}"/>
              </a:ext>
            </a:extLst>
          </p:cNvPr>
          <p:cNvSpPr>
            <a:spLocks noGrp="1"/>
          </p:cNvSpPr>
          <p:nvPr>
            <p:ph type="body" sz="quarter" idx="13" hasCustomPrompt="1"/>
          </p:nvPr>
        </p:nvSpPr>
        <p:spPr>
          <a:xfrm>
            <a:off x="1243766" y="3399671"/>
            <a:ext cx="17616566"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07431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pic>
        <p:nvPicPr>
          <p:cNvPr id="72" name="Bildobjekt 71">
            <a:extLst>
              <a:ext uri="{FF2B5EF4-FFF2-40B4-BE49-F238E27FC236}">
                <a16:creationId xmlns:a16="http://schemas.microsoft.com/office/drawing/2014/main" id="{F9214C34-71FC-4B3B-B2DA-532B9C36A52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004" t="51088" b="-60520"/>
          <a:stretch/>
        </p:blipFill>
        <p:spPr>
          <a:xfrm>
            <a:off x="0" y="6264274"/>
            <a:ext cx="1247156" cy="5045075"/>
          </a:xfrm>
          <a:prstGeom prst="rect">
            <a:avLst/>
          </a:prstGeom>
        </p:spPr>
      </p:pic>
      <p:sp>
        <p:nvSpPr>
          <p:cNvPr id="3" name="Platshållare för innehåll 2">
            <a:extLst>
              <a:ext uri="{FF2B5EF4-FFF2-40B4-BE49-F238E27FC236}">
                <a16:creationId xmlns:a16="http://schemas.microsoft.com/office/drawing/2014/main" id="{2ACC9BDD-2A63-4704-82E4-11575AE2554E}"/>
              </a:ext>
            </a:extLst>
          </p:cNvPr>
          <p:cNvSpPr>
            <a:spLocks noGrp="1"/>
          </p:cNvSpPr>
          <p:nvPr>
            <p:ph sz="half" idx="1"/>
          </p:nvPr>
        </p:nvSpPr>
        <p:spPr>
          <a:xfrm>
            <a:off x="1243766"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7763FE-5C0D-4543-80BD-2B9936FC6C8E}"/>
              </a:ext>
            </a:extLst>
          </p:cNvPr>
          <p:cNvSpPr>
            <a:spLocks noGrp="1"/>
          </p:cNvSpPr>
          <p:nvPr>
            <p:ph type="title"/>
          </p:nvPr>
        </p:nvSpPr>
        <p:spPr/>
        <p:txBody>
          <a:bodyPr/>
          <a:lstStyle/>
          <a:p>
            <a:r>
              <a:rPr lang="sv-SE"/>
              <a:t>Klicka här för att ändra mall för rubrikformat</a:t>
            </a:r>
          </a:p>
        </p:txBody>
      </p:sp>
      <p:sp>
        <p:nvSpPr>
          <p:cNvPr id="4" name="Platshållare för innehåll 3">
            <a:extLst>
              <a:ext uri="{FF2B5EF4-FFF2-40B4-BE49-F238E27FC236}">
                <a16:creationId xmlns:a16="http://schemas.microsoft.com/office/drawing/2014/main" id="{9E9CB98B-6CDA-4906-9342-37A4C0ABF24E}"/>
              </a:ext>
            </a:extLst>
          </p:cNvPr>
          <p:cNvSpPr>
            <a:spLocks noGrp="1"/>
          </p:cNvSpPr>
          <p:nvPr>
            <p:ph sz="half" idx="2"/>
          </p:nvPr>
        </p:nvSpPr>
        <p:spPr>
          <a:xfrm>
            <a:off x="10221911"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FC9495B9-D494-4909-B0F6-C282E34AD721}"/>
              </a:ext>
            </a:extLst>
          </p:cNvPr>
          <p:cNvSpPr>
            <a:spLocks noGrp="1"/>
          </p:cNvSpPr>
          <p:nvPr>
            <p:ph type="dt" sz="half" idx="10"/>
          </p:nvPr>
        </p:nvSpPr>
        <p:spPr/>
        <p:txBody>
          <a:bodyPr/>
          <a:lstStyle/>
          <a:p>
            <a:fld id="{37F15F43-7351-4340-AB7C-1EB441B903A0}" type="datetime1">
              <a:rPr lang="sv-SE" smtClean="0"/>
              <a:t>2020-03-04</a:t>
            </a:fld>
            <a:endParaRPr lang="sv-SE"/>
          </a:p>
        </p:txBody>
      </p:sp>
      <p:sp>
        <p:nvSpPr>
          <p:cNvPr id="6" name="Platshållare för sidfot 5">
            <a:extLst>
              <a:ext uri="{FF2B5EF4-FFF2-40B4-BE49-F238E27FC236}">
                <a16:creationId xmlns:a16="http://schemas.microsoft.com/office/drawing/2014/main" id="{A040E90E-D655-44FC-9710-9E80B045248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8CD1362-079A-44DB-8854-F2DD36BF5797}"/>
              </a:ext>
            </a:extLst>
          </p:cNvPr>
          <p:cNvSpPr>
            <a:spLocks noGrp="1"/>
          </p:cNvSpPr>
          <p:nvPr>
            <p:ph type="sldNum" sz="quarter" idx="12"/>
          </p:nvPr>
        </p:nvSpPr>
        <p:spPr/>
        <p:txBody>
          <a:bodyPr/>
          <a:lstStyle/>
          <a:p>
            <a:fld id="{38480145-259A-47DA-A30D-C906B9DB5C99}" type="slidenum">
              <a:rPr lang="sv-SE" smtClean="0"/>
              <a:t>‹#›</a:t>
            </a:fld>
            <a:endParaRPr lang="sv-SE"/>
          </a:p>
        </p:txBody>
      </p:sp>
    </p:spTree>
    <p:extLst>
      <p:ext uri="{BB962C8B-B14F-4D97-AF65-F5344CB8AC3E}">
        <p14:creationId xmlns:p14="http://schemas.microsoft.com/office/powerpoint/2010/main" val="363925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06" name="Bildobjekt 105">
            <a:extLst>
              <a:ext uri="{FF2B5EF4-FFF2-40B4-BE49-F238E27FC236}">
                <a16:creationId xmlns:a16="http://schemas.microsoft.com/office/drawing/2014/main" id="{BEF2884E-1FD5-4C14-8812-60610C2A38CA}"/>
              </a:ext>
            </a:extLst>
          </p:cNvPr>
          <p:cNvPicPr>
            <a:picLocks noChangeAspect="1"/>
          </p:cNvPicPr>
          <p:nvPr userDrawn="1"/>
        </p:nvPicPr>
        <p:blipFill rotWithShape="1">
          <a:blip r:embed="rId2"/>
          <a:srcRect l="-135146" t="64200" r="1"/>
          <a:stretch/>
        </p:blipFill>
        <p:spPr>
          <a:xfrm>
            <a:off x="0" y="0"/>
            <a:ext cx="6240627" cy="979488"/>
          </a:xfrm>
          <a:prstGeom prst="rect">
            <a:avLst/>
          </a:prstGeom>
        </p:spPr>
      </p:pic>
      <p:sp>
        <p:nvSpPr>
          <p:cNvPr id="15" name="object 38">
            <a:extLst>
              <a:ext uri="{FF2B5EF4-FFF2-40B4-BE49-F238E27FC236}">
                <a16:creationId xmlns:a16="http://schemas.microsoft.com/office/drawing/2014/main" id="{FCB10ADE-7E5E-400B-8AA1-BCE8B82F9AC2}"/>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62DD169D-E447-4789-8673-AFA93CC4C0FC}" type="datetime1">
              <a:rPr lang="sv-SE" smtClean="0"/>
              <a:t>2020-03-04</a:t>
            </a:fld>
            <a:endParaRPr lang="sv-SE"/>
          </a:p>
        </p:txBody>
      </p:sp>
      <p:sp>
        <p:nvSpPr>
          <p:cNvPr id="12" name="Rektangel 11">
            <a:extLst>
              <a:ext uri="{FF2B5EF4-FFF2-40B4-BE49-F238E27FC236}">
                <a16:creationId xmlns:a16="http://schemas.microsoft.com/office/drawing/2014/main" id="{669B40A8-44D8-445B-8C02-75F7336F6216}"/>
              </a:ext>
            </a:extLst>
          </p:cNvPr>
          <p:cNvSpPr/>
          <p:nvPr userDrawn="1"/>
        </p:nvSpPr>
        <p:spPr>
          <a:xfrm>
            <a:off x="10404000" y="702000"/>
            <a:ext cx="9000000" cy="9900000"/>
          </a:xfrm>
          <a:prstGeom prst="rect">
            <a:avLst/>
          </a:prstGeom>
          <a:solidFill>
            <a:srgbClr val="FAE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4" name="Platshållare för innehåll 2">
            <a:extLst>
              <a:ext uri="{FF2B5EF4-FFF2-40B4-BE49-F238E27FC236}">
                <a16:creationId xmlns:a16="http://schemas.microsoft.com/office/drawing/2014/main" id="{29954143-B55D-450D-940A-BB896C139DC6}"/>
              </a:ext>
            </a:extLst>
          </p:cNvPr>
          <p:cNvSpPr>
            <a:spLocks noGrp="1"/>
          </p:cNvSpPr>
          <p:nvPr>
            <p:ph idx="1" hasCustomPrompt="1"/>
          </p:nvPr>
        </p:nvSpPr>
        <p:spPr>
          <a:xfrm>
            <a:off x="10404000" y="701676"/>
            <a:ext cx="9000000" cy="99000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1" name="Platshållare för text 2">
            <a:extLst>
              <a:ext uri="{FF2B5EF4-FFF2-40B4-BE49-F238E27FC236}">
                <a16:creationId xmlns:a16="http://schemas.microsoft.com/office/drawing/2014/main" id="{F05E6BAC-F8CD-4D8F-BF33-F04A9C43E4B1}"/>
              </a:ext>
            </a:extLst>
          </p:cNvPr>
          <p:cNvSpPr>
            <a:spLocks noGrp="1"/>
          </p:cNvSpPr>
          <p:nvPr>
            <p:ph type="body" sz="quarter" idx="13"/>
          </p:nvPr>
        </p:nvSpPr>
        <p:spPr>
          <a:xfrm>
            <a:off x="1243767" y="3408147"/>
            <a:ext cx="7828733" cy="5400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7" name="Rubrik 106">
            <a:extLst>
              <a:ext uri="{FF2B5EF4-FFF2-40B4-BE49-F238E27FC236}">
                <a16:creationId xmlns:a16="http://schemas.microsoft.com/office/drawing/2014/main" id="{6CA9850E-4638-497B-BFB1-76C714BE18EA}"/>
              </a:ext>
            </a:extLst>
          </p:cNvPr>
          <p:cNvSpPr>
            <a:spLocks noGrp="1"/>
          </p:cNvSpPr>
          <p:nvPr>
            <p:ph type="title"/>
          </p:nvPr>
        </p:nvSpPr>
        <p:spPr>
          <a:xfrm>
            <a:off x="1243767" y="1227047"/>
            <a:ext cx="7828734" cy="2043642"/>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4204256718"/>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solidFill>
            <a:srgbClr val="FAEDF2"/>
          </a:solid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F5A06FC7-5FC7-4CA8-94E2-9DAA9984D6D0}" type="datetime1">
              <a:rPr lang="sv-SE" smtClean="0"/>
              <a:t>2020-03-04</a:t>
            </a:fld>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a:t>Klicka här för att ändra mall för rubrikformat</a:t>
            </a:r>
            <a:endParaRPr lang="sv-SE" dirty="0"/>
          </a:p>
        </p:txBody>
      </p:sp>
      <p:pic>
        <p:nvPicPr>
          <p:cNvPr id="16" name="Bildobjekt 15">
            <a:extLst>
              <a:ext uri="{FF2B5EF4-FFF2-40B4-BE49-F238E27FC236}">
                <a16:creationId xmlns:a16="http://schemas.microsoft.com/office/drawing/2014/main" id="{959AE0B8-EF77-4FED-9065-2B19EFE2C15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8" r="88999" b="40995"/>
          <a:stretch/>
        </p:blipFill>
        <p:spPr>
          <a:xfrm>
            <a:off x="19009056" y="0"/>
            <a:ext cx="1095044" cy="2395474"/>
          </a:xfrm>
          <a:prstGeom prst="rect">
            <a:avLst/>
          </a:prstGeom>
        </p:spPr>
      </p:pic>
      <p:sp>
        <p:nvSpPr>
          <p:cNvPr id="14" name="Platshållare för text 6">
            <a:extLst>
              <a:ext uri="{FF2B5EF4-FFF2-40B4-BE49-F238E27FC236}">
                <a16:creationId xmlns:a16="http://schemas.microsoft.com/office/drawing/2014/main" id="{4EB1276E-26FE-4592-99D9-92C82CD70701}"/>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Tree>
    <p:extLst>
      <p:ext uri="{BB962C8B-B14F-4D97-AF65-F5344CB8AC3E}">
        <p14:creationId xmlns:p14="http://schemas.microsoft.com/office/powerpoint/2010/main" val="2702392017"/>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117" name="Bildobjekt 116">
            <a:extLst>
              <a:ext uri="{FF2B5EF4-FFF2-40B4-BE49-F238E27FC236}">
                <a16:creationId xmlns:a16="http://schemas.microsoft.com/office/drawing/2014/main" id="{33477E7E-42C3-4788-A1BB-FDC82EC5979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74" b="4216"/>
          <a:stretch/>
        </p:blipFill>
        <p:spPr>
          <a:xfrm>
            <a:off x="10814400" y="0"/>
            <a:ext cx="9289700" cy="11309350"/>
          </a:xfrm>
          <a:prstGeom prst="rect">
            <a:avLst/>
          </a:prstGeom>
        </p:spPr>
      </p:pic>
      <p:sp>
        <p:nvSpPr>
          <p:cNvPr id="118" name="object 38">
            <a:extLst>
              <a:ext uri="{FF2B5EF4-FFF2-40B4-BE49-F238E27FC236}">
                <a16:creationId xmlns:a16="http://schemas.microsoft.com/office/drawing/2014/main" id="{72F77CA4-0BCE-4432-8426-61300A583404}"/>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9" name="Rubrik 1">
            <a:extLst>
              <a:ext uri="{FF2B5EF4-FFF2-40B4-BE49-F238E27FC236}">
                <a16:creationId xmlns:a16="http://schemas.microsoft.com/office/drawing/2014/main" id="{656A818D-9B35-4279-A10A-068A34BAA297}"/>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solidFill>
                  <a:schemeClr val="accent1"/>
                </a:solidFill>
              </a:defRPr>
            </a:lvl1pPr>
          </a:lstStyle>
          <a:p>
            <a:r>
              <a:rPr lang="sv-SE" dirty="0"/>
              <a:t>Rubrik på en eller två rader</a:t>
            </a:r>
          </a:p>
        </p:txBody>
      </p:sp>
      <p:sp>
        <p:nvSpPr>
          <p:cNvPr id="120" name="Underrubrik 2">
            <a:extLst>
              <a:ext uri="{FF2B5EF4-FFF2-40B4-BE49-F238E27FC236}">
                <a16:creationId xmlns:a16="http://schemas.microsoft.com/office/drawing/2014/main" id="{3DE99F72-0CDC-477B-85F2-1E356EF224FA}"/>
              </a:ext>
            </a:extLst>
          </p:cNvPr>
          <p:cNvSpPr>
            <a:spLocks noGrp="1"/>
          </p:cNvSpPr>
          <p:nvPr>
            <p:ph type="subTitle" idx="1" hasCustomPrompt="1"/>
          </p:nvPr>
        </p:nvSpPr>
        <p:spPr>
          <a:xfrm>
            <a:off x="2513013" y="6279773"/>
            <a:ext cx="13635037" cy="2406650"/>
          </a:xfr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Tree>
    <p:extLst>
      <p:ext uri="{BB962C8B-B14F-4D97-AF65-F5344CB8AC3E}">
        <p14:creationId xmlns:p14="http://schemas.microsoft.com/office/powerpoint/2010/main" val="114857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pic>
        <p:nvPicPr>
          <p:cNvPr id="16" name="Bildobjekt 15">
            <a:extLst>
              <a:ext uri="{FF2B5EF4-FFF2-40B4-BE49-F238E27FC236}">
                <a16:creationId xmlns:a16="http://schemas.microsoft.com/office/drawing/2014/main" id="{4A2BB9E4-4D0C-429C-86B2-73D19EAEC80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9" b="40999"/>
          <a:stretch/>
        </p:blipFill>
        <p:spPr>
          <a:xfrm>
            <a:off x="19008000" y="0"/>
            <a:ext cx="1096100" cy="3216275"/>
          </a:xfrm>
          <a:prstGeom prst="rect">
            <a:avLst/>
          </a:prstGeom>
        </p:spPr>
      </p:pic>
      <p:sp>
        <p:nvSpPr>
          <p:cNvPr id="17" name="Platshållare för text 10">
            <a:extLst>
              <a:ext uri="{FF2B5EF4-FFF2-40B4-BE49-F238E27FC236}">
                <a16:creationId xmlns:a16="http://schemas.microsoft.com/office/drawing/2014/main" id="{C9E204E3-63A1-4474-A22C-5B6EBCE2EED5}"/>
              </a:ext>
            </a:extLst>
          </p:cNvPr>
          <p:cNvSpPr>
            <a:spLocks noGrp="1"/>
          </p:cNvSpPr>
          <p:nvPr>
            <p:ph type="body" sz="quarter" idx="13"/>
          </p:nvPr>
        </p:nvSpPr>
        <p:spPr>
          <a:xfrm>
            <a:off x="1243766" y="3399671"/>
            <a:ext cx="17616566" cy="59832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9A8E34-5052-4F38-988C-0D97C66154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307201E-B19A-4211-B823-348FBA9EC29E}"/>
              </a:ext>
            </a:extLst>
          </p:cNvPr>
          <p:cNvSpPr>
            <a:spLocks noGrp="1"/>
          </p:cNvSpPr>
          <p:nvPr>
            <p:ph type="dt" sz="half" idx="14"/>
          </p:nvPr>
        </p:nvSpPr>
        <p:spPr/>
        <p:txBody>
          <a:bodyPr/>
          <a:lstStyle/>
          <a:p>
            <a:fld id="{995C967C-67C7-4621-A3F4-421FC821AE41}" type="datetime1">
              <a:rPr lang="sv-SE" smtClean="0"/>
              <a:t>2020-03-04</a:t>
            </a:fld>
            <a:endParaRPr lang="en-US" dirty="0"/>
          </a:p>
        </p:txBody>
      </p:sp>
      <p:sp>
        <p:nvSpPr>
          <p:cNvPr id="4" name="Platshållare för sidfot 3">
            <a:extLst>
              <a:ext uri="{FF2B5EF4-FFF2-40B4-BE49-F238E27FC236}">
                <a16:creationId xmlns:a16="http://schemas.microsoft.com/office/drawing/2014/main" id="{30AA7B2E-985F-4673-A4FB-6FC32C2C34ED}"/>
              </a:ext>
            </a:extLst>
          </p:cNvPr>
          <p:cNvSpPr>
            <a:spLocks noGrp="1"/>
          </p:cNvSpPr>
          <p:nvPr>
            <p:ph type="ftr" sz="quarter" idx="15"/>
          </p:nvPr>
        </p:nvSpPr>
        <p:spPr/>
        <p:txBody>
          <a:bodyPr/>
          <a:lstStyle/>
          <a:p>
            <a:endParaRPr lang="sv-SE" dirty="0"/>
          </a:p>
        </p:txBody>
      </p:sp>
      <p:sp>
        <p:nvSpPr>
          <p:cNvPr id="5" name="Platshållare för bildnummer 4">
            <a:extLst>
              <a:ext uri="{FF2B5EF4-FFF2-40B4-BE49-F238E27FC236}">
                <a16:creationId xmlns:a16="http://schemas.microsoft.com/office/drawing/2014/main" id="{9B649E5A-1919-43B2-BBF2-01932005A467}"/>
              </a:ext>
            </a:extLst>
          </p:cNvPr>
          <p:cNvSpPr>
            <a:spLocks noGrp="1"/>
          </p:cNvSpPr>
          <p:nvPr>
            <p:ph type="sldNum" sz="quarter" idx="16"/>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420024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85" name="AutoShape 18">
            <a:extLst>
              <a:ext uri="{FF2B5EF4-FFF2-40B4-BE49-F238E27FC236}">
                <a16:creationId xmlns:a16="http://schemas.microsoft.com/office/drawing/2014/main" id="{3137100E-AD01-4413-A769-147ED2DBD7FF}"/>
              </a:ext>
            </a:extLst>
          </p:cNvPr>
          <p:cNvSpPr>
            <a:spLocks noChangeAspect="1" noChangeArrowheads="1" noTextEdit="1"/>
          </p:cNvSpPr>
          <p:nvPr userDrawn="1"/>
        </p:nvSpPr>
        <p:spPr bwMode="auto">
          <a:xfrm>
            <a:off x="0" y="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6" name="AutoShape 18">
            <a:extLst>
              <a:ext uri="{FF2B5EF4-FFF2-40B4-BE49-F238E27FC236}">
                <a16:creationId xmlns:a16="http://schemas.microsoft.com/office/drawing/2014/main" id="{72A7E8A6-C02F-4DDB-893A-A2DE3452A3B3}"/>
              </a:ext>
            </a:extLst>
          </p:cNvPr>
          <p:cNvSpPr>
            <a:spLocks noChangeAspect="1" noChangeArrowheads="1" noTextEdit="1"/>
          </p:cNvSpPr>
          <p:nvPr userDrawn="1"/>
        </p:nvSpPr>
        <p:spPr bwMode="auto">
          <a:xfrm>
            <a:off x="152400" y="1524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7" name="AutoShape 18">
            <a:extLst>
              <a:ext uri="{FF2B5EF4-FFF2-40B4-BE49-F238E27FC236}">
                <a16:creationId xmlns:a16="http://schemas.microsoft.com/office/drawing/2014/main" id="{B680042A-CED3-424E-BC74-1F9AD53398B7}"/>
              </a:ext>
            </a:extLst>
          </p:cNvPr>
          <p:cNvSpPr>
            <a:spLocks noChangeAspect="1" noChangeArrowheads="1" noTextEdit="1"/>
          </p:cNvSpPr>
          <p:nvPr userDrawn="1"/>
        </p:nvSpPr>
        <p:spPr bwMode="auto">
          <a:xfrm>
            <a:off x="304800" y="3048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8" name="Platshållare för innehåll 2">
            <a:extLst>
              <a:ext uri="{FF2B5EF4-FFF2-40B4-BE49-F238E27FC236}">
                <a16:creationId xmlns:a16="http://schemas.microsoft.com/office/drawing/2014/main" id="{EDEB1E76-DA8C-4821-B2EB-EED0A44C494E}"/>
              </a:ext>
            </a:extLst>
          </p:cNvPr>
          <p:cNvSpPr>
            <a:spLocks noGrp="1"/>
          </p:cNvSpPr>
          <p:nvPr>
            <p:ph sz="half" idx="1"/>
          </p:nvPr>
        </p:nvSpPr>
        <p:spPr>
          <a:xfrm>
            <a:off x="1243766"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90" name="Bildobjekt 89">
            <a:extLst>
              <a:ext uri="{FF2B5EF4-FFF2-40B4-BE49-F238E27FC236}">
                <a16:creationId xmlns:a16="http://schemas.microsoft.com/office/drawing/2014/main" id="{52C1F324-DEFA-416F-B72F-6051C31AFFF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221" t="51033" b="-60375"/>
          <a:stretch/>
        </p:blipFill>
        <p:spPr>
          <a:xfrm>
            <a:off x="0" y="6264276"/>
            <a:ext cx="1238643" cy="5045074"/>
          </a:xfrm>
          <a:prstGeom prst="rect">
            <a:avLst/>
          </a:prstGeom>
        </p:spPr>
      </p:pic>
      <p:sp>
        <p:nvSpPr>
          <p:cNvPr id="2" name="Rubrik 1">
            <a:extLst>
              <a:ext uri="{FF2B5EF4-FFF2-40B4-BE49-F238E27FC236}">
                <a16:creationId xmlns:a16="http://schemas.microsoft.com/office/drawing/2014/main" id="{199169CA-2D7A-43B7-AB45-92143F3B1B07}"/>
              </a:ext>
            </a:extLst>
          </p:cNvPr>
          <p:cNvSpPr>
            <a:spLocks noGrp="1"/>
          </p:cNvSpPr>
          <p:nvPr>
            <p:ph type="title"/>
          </p:nvPr>
        </p:nvSpPr>
        <p:spPr/>
        <p:txBody>
          <a:bodyPr/>
          <a:lstStyle/>
          <a:p>
            <a:r>
              <a:rPr lang="sv-SE"/>
              <a:t>Klicka här för att ändra mall för rubrikformat</a:t>
            </a:r>
          </a:p>
        </p:txBody>
      </p:sp>
      <p:sp>
        <p:nvSpPr>
          <p:cNvPr id="12" name="Platshållare för innehåll 2">
            <a:extLst>
              <a:ext uri="{FF2B5EF4-FFF2-40B4-BE49-F238E27FC236}">
                <a16:creationId xmlns:a16="http://schemas.microsoft.com/office/drawing/2014/main" id="{C2266FDE-E7E1-4894-A463-420093AA5D7B}"/>
              </a:ext>
            </a:extLst>
          </p:cNvPr>
          <p:cNvSpPr>
            <a:spLocks noGrp="1"/>
          </p:cNvSpPr>
          <p:nvPr>
            <p:ph sz="half" idx="12"/>
          </p:nvPr>
        </p:nvSpPr>
        <p:spPr>
          <a:xfrm>
            <a:off x="10221915" y="3406776"/>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0AFD0371-4BC2-4B1E-AF08-C39AD685810B}"/>
              </a:ext>
            </a:extLst>
          </p:cNvPr>
          <p:cNvSpPr>
            <a:spLocks noGrp="1"/>
          </p:cNvSpPr>
          <p:nvPr>
            <p:ph type="dt" sz="half" idx="13"/>
          </p:nvPr>
        </p:nvSpPr>
        <p:spPr/>
        <p:txBody>
          <a:bodyPr/>
          <a:lstStyle/>
          <a:p>
            <a:fld id="{3929E917-5370-4653-ABC0-4F0AA954FE77}" type="datetime1">
              <a:rPr lang="sv-SE" smtClean="0"/>
              <a:t>2020-03-04</a:t>
            </a:fld>
            <a:endParaRPr lang="en-US" dirty="0"/>
          </a:p>
        </p:txBody>
      </p:sp>
      <p:sp>
        <p:nvSpPr>
          <p:cNvPr id="8" name="Platshållare för sidfot 7">
            <a:extLst>
              <a:ext uri="{FF2B5EF4-FFF2-40B4-BE49-F238E27FC236}">
                <a16:creationId xmlns:a16="http://schemas.microsoft.com/office/drawing/2014/main" id="{9B503087-80B1-4939-BF99-75E89592FC50}"/>
              </a:ext>
            </a:extLst>
          </p:cNvPr>
          <p:cNvSpPr>
            <a:spLocks noGrp="1"/>
          </p:cNvSpPr>
          <p:nvPr>
            <p:ph type="ftr" sz="quarter" idx="14"/>
          </p:nvPr>
        </p:nvSpPr>
        <p:spPr/>
        <p:txBody>
          <a:bodyPr/>
          <a:lstStyle/>
          <a:p>
            <a:endParaRPr lang="sv-SE" dirty="0"/>
          </a:p>
        </p:txBody>
      </p:sp>
      <p:sp>
        <p:nvSpPr>
          <p:cNvPr id="9" name="Platshållare för bildnummer 8">
            <a:extLst>
              <a:ext uri="{FF2B5EF4-FFF2-40B4-BE49-F238E27FC236}">
                <a16:creationId xmlns:a16="http://schemas.microsoft.com/office/drawing/2014/main" id="{67DA98C4-0904-4159-B0D2-48927D0D4B23}"/>
              </a:ext>
            </a:extLst>
          </p:cNvPr>
          <p:cNvSpPr>
            <a:spLocks noGrp="1"/>
          </p:cNvSpPr>
          <p:nvPr>
            <p:ph type="sldNum" sz="quarter" idx="15"/>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2957901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16" name="Bildobjekt 115">
            <a:extLst>
              <a:ext uri="{FF2B5EF4-FFF2-40B4-BE49-F238E27FC236}">
                <a16:creationId xmlns:a16="http://schemas.microsoft.com/office/drawing/2014/main" id="{C737B2F4-9EA7-4502-85F3-D663E2EA07D1}"/>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7" name="object 38">
            <a:extLst>
              <a:ext uri="{FF2B5EF4-FFF2-40B4-BE49-F238E27FC236}">
                <a16:creationId xmlns:a16="http://schemas.microsoft.com/office/drawing/2014/main" id="{ED408A77-E9D9-4ECD-9EAC-8F17AA6FF68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3" name="Platshållare för sidfot 5">
            <a:extLst>
              <a:ext uri="{FF2B5EF4-FFF2-40B4-BE49-F238E27FC236}">
                <a16:creationId xmlns:a16="http://schemas.microsoft.com/office/drawing/2014/main" id="{BB34CA2A-42E7-429D-A977-94E73516AD85}"/>
              </a:ext>
            </a:extLst>
          </p:cNvPr>
          <p:cNvSpPr>
            <a:spLocks noGrp="1"/>
          </p:cNvSpPr>
          <p:nvPr>
            <p:ph type="ftr" sz="quarter" idx="11"/>
          </p:nvPr>
        </p:nvSpPr>
        <p:spPr>
          <a:xfrm>
            <a:off x="2333903" y="478617"/>
            <a:ext cx="7704000" cy="187200"/>
          </a:xfrm>
        </p:spPr>
        <p:txBody>
          <a:bodyPr/>
          <a:lstStyle/>
          <a:p>
            <a:endParaRPr lang="sv-SE"/>
          </a:p>
        </p:txBody>
      </p:sp>
      <p:sp>
        <p:nvSpPr>
          <p:cNvPr id="112" name="Platshållare för datum 4">
            <a:extLst>
              <a:ext uri="{FF2B5EF4-FFF2-40B4-BE49-F238E27FC236}">
                <a16:creationId xmlns:a16="http://schemas.microsoft.com/office/drawing/2014/main" id="{D2CC2258-1CAC-42DF-AA86-10F59DEC79B5}"/>
              </a:ext>
            </a:extLst>
          </p:cNvPr>
          <p:cNvSpPr>
            <a:spLocks noGrp="1"/>
          </p:cNvSpPr>
          <p:nvPr>
            <p:ph type="dt" sz="half" idx="10"/>
          </p:nvPr>
        </p:nvSpPr>
        <p:spPr>
          <a:xfrm>
            <a:off x="1368502" y="478617"/>
            <a:ext cx="792000" cy="187200"/>
          </a:xfrm>
        </p:spPr>
        <p:txBody>
          <a:bodyPr/>
          <a:lstStyle/>
          <a:p>
            <a:fld id="{9D00964E-CD7C-4BCA-A53D-05A9094492BF}" type="datetime1">
              <a:rPr lang="sv-SE" smtClean="0"/>
              <a:t>2020-03-04</a:t>
            </a:fld>
            <a:endParaRPr lang="sv-SE"/>
          </a:p>
        </p:txBody>
      </p:sp>
      <p:sp>
        <p:nvSpPr>
          <p:cNvPr id="114" name="Platshållare för bildnummer 6">
            <a:extLst>
              <a:ext uri="{FF2B5EF4-FFF2-40B4-BE49-F238E27FC236}">
                <a16:creationId xmlns:a16="http://schemas.microsoft.com/office/drawing/2014/main" id="{0CFDA38F-887E-4A37-9D96-25B2B6B67F63}"/>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sp>
        <p:nvSpPr>
          <p:cNvPr id="12" name="Rektangel 11">
            <a:extLst>
              <a:ext uri="{FF2B5EF4-FFF2-40B4-BE49-F238E27FC236}">
                <a16:creationId xmlns:a16="http://schemas.microsoft.com/office/drawing/2014/main" id="{5E9C919A-0768-457E-8FE4-A8E97EA955FB}"/>
              </a:ext>
            </a:extLst>
          </p:cNvPr>
          <p:cNvSpPr/>
          <p:nvPr userDrawn="1"/>
        </p:nvSpPr>
        <p:spPr>
          <a:xfrm>
            <a:off x="10404000" y="702000"/>
            <a:ext cx="9007200" cy="99072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Platshållare för innehåll 2">
            <a:extLst>
              <a:ext uri="{FF2B5EF4-FFF2-40B4-BE49-F238E27FC236}">
                <a16:creationId xmlns:a16="http://schemas.microsoft.com/office/drawing/2014/main" id="{A9A918AC-8D77-44A2-A4FE-5285D4086A12}"/>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4" name="Platshållare för text 2">
            <a:extLst>
              <a:ext uri="{FF2B5EF4-FFF2-40B4-BE49-F238E27FC236}">
                <a16:creationId xmlns:a16="http://schemas.microsoft.com/office/drawing/2014/main" id="{F2DA647D-DDF5-4570-9F2E-0535FAD82AEC}"/>
              </a:ext>
            </a:extLst>
          </p:cNvPr>
          <p:cNvSpPr>
            <a:spLocks noGrp="1"/>
          </p:cNvSpPr>
          <p:nvPr>
            <p:ph type="body" sz="quarter" idx="13"/>
          </p:nvPr>
        </p:nvSpPr>
        <p:spPr>
          <a:xfrm>
            <a:off x="1243767" y="3408147"/>
            <a:ext cx="7828734" cy="5400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17" name="Rubrik 7">
            <a:extLst>
              <a:ext uri="{FF2B5EF4-FFF2-40B4-BE49-F238E27FC236}">
                <a16:creationId xmlns:a16="http://schemas.microsoft.com/office/drawing/2014/main" id="{A8C94F33-3648-4C31-AEF3-2EBA538581A4}"/>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dirty="0"/>
              <a:t>Klicka här för att ändra mall för rubrikformat</a:t>
            </a:r>
          </a:p>
        </p:txBody>
      </p:sp>
    </p:spTree>
    <p:extLst>
      <p:ext uri="{BB962C8B-B14F-4D97-AF65-F5344CB8AC3E}">
        <p14:creationId xmlns:p14="http://schemas.microsoft.com/office/powerpoint/2010/main" val="871591192"/>
      </p:ext>
    </p:extLst>
  </p:cSld>
  <p:clrMapOvr>
    <a:masterClrMapping/>
  </p:clrMapOvr>
  <p:extLst>
    <p:ext uri="{DCECCB84-F9BA-43D5-87BE-67443E8EF086}">
      <p15:sldGuideLst xmlns:p15="http://schemas.microsoft.com/office/powerpoint/2012/main">
        <p15:guide id="1" orient="horz" pos="1210" userDrawn="1">
          <p15:clr>
            <a:srgbClr val="FBAE40"/>
          </p15:clr>
        </p15:guide>
        <p15:guide id="2" pos="6332" userDrawn="1">
          <p15:clr>
            <a:srgbClr val="FBAE40"/>
          </p15:clr>
        </p15:guide>
        <p15:guide id="3" pos="2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1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noProof="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93E1DA4E-B23A-42CD-82EE-75C65057215D}" type="datetime1">
              <a:rPr lang="sv-SE" noProof="0" smtClean="0"/>
              <a:t>2020-03-04</a:t>
            </a:fld>
            <a:endParaRPr lang="sv-SE" noProof="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noProof="0" smtClean="0"/>
              <a:pPr/>
              <a:t>‹#›</a:t>
            </a:fld>
            <a:endParaRPr lang="sv-SE" noProof="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noProof="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73209084"/>
      </p:ext>
    </p:extLst>
  </p:cSld>
  <p:clrMap bg1="lt1" tx1="dk1" bg2="lt2" tx2="dk2" accent1="accent1" accent2="accent2" accent3="accent3" accent4="accent4" accent5="accent5" accent6="accent6" hlink="hlink" folHlink="folHlink"/>
  <p:sldLayoutIdLst>
    <p:sldLayoutId id="2147483729" r:id="rId1"/>
    <p:sldLayoutId id="2147483732" r:id="rId2"/>
    <p:sldLayoutId id="2147483735" r:id="rId3"/>
    <p:sldLayoutId id="2147483738" r:id="rId4"/>
    <p:sldLayoutId id="2147483741" r:id="rId5"/>
  </p:sldLayoutIdLst>
  <p:hf hdr="0" ftr="0"/>
  <p:txStyles>
    <p:titleStyle>
      <a:lvl1pPr eaLnBrk="1" hangingPunct="1">
        <a:lnSpc>
          <a:spcPct val="85000"/>
        </a:lnSpc>
        <a:defRPr sz="6450" b="1" spc="-280" baseline="0">
          <a:solidFill>
            <a:schemeClr val="accent1"/>
          </a:solidFill>
          <a:latin typeface="+mj-lt"/>
          <a:ea typeface="+mj-ea"/>
          <a:cs typeface="+mj-cs"/>
        </a:defRPr>
      </a:lvl1pPr>
    </p:titleStyle>
    <p:bodyStyle>
      <a:lvl1pPr marL="345600" indent="-345600" eaLnBrk="1" hangingPunct="1">
        <a:lnSpc>
          <a:spcPct val="84000"/>
        </a:lnSpc>
        <a:spcAft>
          <a:spcPts val="2300"/>
        </a:spcAft>
        <a:buSzPct val="100000"/>
        <a:buFontTx/>
        <a:buBlip>
          <a:blip r:embed="rId8"/>
        </a:buBlip>
        <a:tabLst/>
        <a:defRPr sz="4250" spc="-110" baseline="0">
          <a:latin typeface="+mn-lt"/>
          <a:ea typeface="+mn-ea"/>
          <a:cs typeface="+mn-cs"/>
        </a:defRPr>
      </a:lvl1pPr>
      <a:lvl2pPr marL="756000" indent="-324000" eaLnBrk="1" hangingPunct="1">
        <a:lnSpc>
          <a:spcPct val="84000"/>
        </a:lnSpc>
        <a:spcAft>
          <a:spcPts val="2400"/>
        </a:spcAft>
        <a:buFontTx/>
        <a:buBlip>
          <a:blip r:embed="rId8"/>
        </a:buBlip>
        <a:defRPr sz="3850" spc="-110" baseline="0">
          <a:latin typeface="+mn-lt"/>
          <a:ea typeface="+mn-ea"/>
          <a:cs typeface="+mn-cs"/>
        </a:defRPr>
      </a:lvl2pPr>
      <a:lvl3pPr marL="1116000" indent="-288000" eaLnBrk="1" hangingPunct="1">
        <a:lnSpc>
          <a:spcPct val="84000"/>
        </a:lnSpc>
        <a:spcAft>
          <a:spcPts val="2500"/>
        </a:spcAft>
        <a:buFontTx/>
        <a:buBlip>
          <a:blip r:embed="rId8"/>
        </a:buBlip>
        <a:defRPr sz="3400" spc="-110" baseline="0">
          <a:latin typeface="+mn-lt"/>
          <a:ea typeface="+mn-ea"/>
          <a:cs typeface="+mn-cs"/>
        </a:defRPr>
      </a:lvl3pPr>
      <a:lvl4pPr marL="1458000" indent="-259200" eaLnBrk="1" hangingPunct="1">
        <a:lnSpc>
          <a:spcPct val="84000"/>
        </a:lnSpc>
        <a:spcAft>
          <a:spcPts val="2600"/>
        </a:spcAft>
        <a:buFontTx/>
        <a:buBlip>
          <a:blip r:embed="rId8"/>
        </a:buBlip>
        <a:defRPr sz="3000" spc="-110" baseline="0">
          <a:latin typeface="+mn-lt"/>
          <a:ea typeface="+mn-ea"/>
          <a:cs typeface="+mn-cs"/>
        </a:defRPr>
      </a:lvl4pPr>
      <a:lvl5pPr marL="1764000" indent="-252000" eaLnBrk="1" hangingPunct="1">
        <a:lnSpc>
          <a:spcPct val="86000"/>
        </a:lnSpc>
        <a:spcAft>
          <a:spcPts val="1500"/>
        </a:spcAft>
        <a:buFontTx/>
        <a:buBlip>
          <a:blip r:embed="rId8"/>
        </a:buBlip>
        <a:defRPr sz="2800" spc="-110" baseline="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dirty="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3CB3D5FD-A08D-49A7-8412-76F29BA46CE4}" type="datetime1">
              <a:rPr lang="sv-SE" smtClean="0"/>
              <a:t>2020-03-04</a:t>
            </a:fld>
            <a:endParaRPr lang="en-US" dirty="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dirty="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dirty="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81" r:id="rId3"/>
    <p:sldLayoutId id="2147483685" r:id="rId4"/>
    <p:sldLayoutId id="2147483701" r:id="rId5"/>
  </p:sldLayoutIdLst>
  <p:hf hdr="0" ftr="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8"/>
        </a:buBlip>
        <a:tabLst/>
        <a:defRPr sz="4250" spc="-110" baseline="0">
          <a:latin typeface="+mn-lt"/>
          <a:ea typeface="+mn-ea"/>
          <a:cs typeface="+mn-cs"/>
        </a:defRPr>
      </a:lvl1pPr>
      <a:lvl2pPr marL="756000" indent="-324000">
        <a:lnSpc>
          <a:spcPct val="84000"/>
        </a:lnSpc>
        <a:spcAft>
          <a:spcPts val="2400"/>
        </a:spcAft>
        <a:buFontTx/>
        <a:buBlip>
          <a:blip r:embed="rId8"/>
        </a:buBlip>
        <a:defRPr sz="3850" spc="-110" baseline="0">
          <a:latin typeface="+mn-lt"/>
          <a:ea typeface="+mn-ea"/>
          <a:cs typeface="+mn-cs"/>
        </a:defRPr>
      </a:lvl2pPr>
      <a:lvl3pPr marL="1116000" indent="-288000">
        <a:lnSpc>
          <a:spcPct val="84000"/>
        </a:lnSpc>
        <a:spcAft>
          <a:spcPts val="2500"/>
        </a:spcAft>
        <a:buFontTx/>
        <a:buBlip>
          <a:blip r:embed="rId8"/>
        </a:buBlip>
        <a:defRPr sz="3400" spc="-110" baseline="0">
          <a:latin typeface="+mn-lt"/>
          <a:ea typeface="+mn-ea"/>
          <a:cs typeface="+mn-cs"/>
        </a:defRPr>
      </a:lvl3pPr>
      <a:lvl4pPr marL="1458000" indent="-259200">
        <a:lnSpc>
          <a:spcPct val="84000"/>
        </a:lnSpc>
        <a:spcAft>
          <a:spcPts val="2600"/>
        </a:spcAft>
        <a:buFontTx/>
        <a:buBlip>
          <a:blip r:embed="rId8"/>
        </a:buBlip>
        <a:defRPr sz="3000" spc="-110" baseline="0">
          <a:latin typeface="+mn-lt"/>
          <a:ea typeface="+mn-ea"/>
          <a:cs typeface="+mn-cs"/>
        </a:defRPr>
      </a:lvl4pPr>
      <a:lvl5pPr marL="1764000" indent="-252000">
        <a:lnSpc>
          <a:spcPct val="86000"/>
        </a:lnSpc>
        <a:spcAft>
          <a:spcPts val="1500"/>
        </a:spcAft>
        <a:buFontTx/>
        <a:buBlip>
          <a:blip r:embed="rId8"/>
        </a:buBlip>
        <a:defRPr sz="2800" spc="-110" baseline="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dirty="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0D5C8A90-D85D-4561-9F0D-D91F6DA549C8}" type="datetime1">
              <a:rPr lang="sv-SE" smtClean="0"/>
              <a:t>2020-03-04</a:t>
            </a:fld>
            <a:endParaRPr lang="en-US" dirty="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dirty="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dirty="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8" cstate="print"/>
            <a:stretch>
              <a:fillRect/>
            </a:stretch>
          </a:blipFill>
        </p:spPr>
        <p:txBody>
          <a:bodyPr wrap="square" lIns="0" tIns="0" rIns="0" bIns="0" rtlCol="0"/>
          <a:lstStyle/>
          <a:p>
            <a:endParaRPr/>
          </a:p>
        </p:txBody>
      </p:sp>
      <p:sp>
        <p:nvSpPr>
          <p:cNvPr id="2" name="Platshållare för text 1">
            <a:extLst>
              <a:ext uri="{FF2B5EF4-FFF2-40B4-BE49-F238E27FC236}">
                <a16:creationId xmlns:a16="http://schemas.microsoft.com/office/drawing/2014/main" id="{A5BA178A-7D73-4B39-A47A-E9668CC0BE49}"/>
              </a:ext>
            </a:extLst>
          </p:cNvPr>
          <p:cNvSpPr>
            <a:spLocks noGrp="1"/>
          </p:cNvSpPr>
          <p:nvPr>
            <p:ph type="body" idx="1"/>
          </p:nvPr>
        </p:nvSpPr>
        <p:spPr>
          <a:xfrm>
            <a:off x="1243766" y="3402000"/>
            <a:ext cx="17618400" cy="5986800"/>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978783608"/>
      </p:ext>
    </p:extLst>
  </p:cSld>
  <p:clrMap bg1="lt1" tx1="dk1" bg2="lt2" tx2="dk2" accent1="accent1" accent2="accent2" accent3="accent3" accent4="accent4" accent5="accent5" accent6="accent6" hlink="hlink" folHlink="folHlink"/>
  <p:sldLayoutIdLst>
    <p:sldLayoutId id="2147483704" r:id="rId1"/>
    <p:sldLayoutId id="2147483707" r:id="rId2"/>
    <p:sldLayoutId id="2147483710" r:id="rId3"/>
    <p:sldLayoutId id="2147483713" r:id="rId4"/>
    <p:sldLayoutId id="2147483716" r:id="rId5"/>
    <p:sldLayoutId id="2147483742" r:id="rId6"/>
  </p:sldLayoutIdLst>
  <p:hf hdr="0" ftr="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9"/>
        </a:buBlip>
        <a:tabLst/>
        <a:defRPr lang="sv-SE" sz="4250" spc="-110" baseline="0" dirty="0" smtClean="0">
          <a:latin typeface="+mn-lt"/>
          <a:ea typeface="+mn-ea"/>
          <a:cs typeface="+mn-cs"/>
        </a:defRPr>
      </a:lvl1pPr>
      <a:lvl2pPr marL="756000" indent="-324000">
        <a:lnSpc>
          <a:spcPct val="84000"/>
        </a:lnSpc>
        <a:spcAft>
          <a:spcPts val="2400"/>
        </a:spcAft>
        <a:buFontTx/>
        <a:buBlip>
          <a:blip r:embed="rId9"/>
        </a:buBlip>
        <a:defRPr lang="sv-SE" sz="3850" spc="-110" baseline="0" dirty="0" smtClean="0">
          <a:latin typeface="+mn-lt"/>
          <a:ea typeface="+mn-ea"/>
          <a:cs typeface="+mn-cs"/>
        </a:defRPr>
      </a:lvl2pPr>
      <a:lvl3pPr marL="1116000" indent="-288000">
        <a:lnSpc>
          <a:spcPct val="84000"/>
        </a:lnSpc>
        <a:spcAft>
          <a:spcPts val="2500"/>
        </a:spcAft>
        <a:buFontTx/>
        <a:buBlip>
          <a:blip r:embed="rId9"/>
        </a:buBlip>
        <a:defRPr lang="sv-SE" sz="3400" spc="-110" baseline="0" dirty="0" smtClean="0">
          <a:latin typeface="+mn-lt"/>
          <a:ea typeface="+mn-ea"/>
          <a:cs typeface="+mn-cs"/>
        </a:defRPr>
      </a:lvl3pPr>
      <a:lvl4pPr marL="1458000" indent="-259200">
        <a:lnSpc>
          <a:spcPct val="84000"/>
        </a:lnSpc>
        <a:spcAft>
          <a:spcPts val="2600"/>
        </a:spcAft>
        <a:buFontTx/>
        <a:buBlip>
          <a:blip r:embed="rId9"/>
        </a:buBlip>
        <a:defRPr lang="sv-SE" sz="3000" spc="-110" baseline="0" dirty="0" smtClean="0">
          <a:latin typeface="+mn-lt"/>
          <a:ea typeface="+mn-ea"/>
          <a:cs typeface="+mn-cs"/>
        </a:defRPr>
      </a:lvl4pPr>
      <a:lvl5pPr marL="1764000" indent="-252000">
        <a:lnSpc>
          <a:spcPct val="86000"/>
        </a:lnSpc>
        <a:spcAft>
          <a:spcPts val="1500"/>
        </a:spcAft>
        <a:buFontTx/>
        <a:buBlip>
          <a:blip r:embed="rId9"/>
        </a:buBlip>
        <a:defRPr lang="sv-SE" sz="2800" spc="-110" baseline="0" dirty="0" smtClean="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8D37E18-7EAA-4271-BC4C-F0B8B5749B14}"/>
              </a:ext>
            </a:extLst>
          </p:cNvPr>
          <p:cNvSpPr>
            <a:spLocks noGrp="1"/>
          </p:cNvSpPr>
          <p:nvPr>
            <p:ph type="dt" sz="half" idx="10"/>
          </p:nvPr>
        </p:nvSpPr>
        <p:spPr/>
        <p:txBody>
          <a:bodyPr/>
          <a:lstStyle/>
          <a:p>
            <a:fld id="{27129ABF-34AF-4771-8C65-17474087DDAF}" type="datetime1">
              <a:rPr lang="sv-SE" smtClean="0"/>
              <a:t>2020-03-04</a:t>
            </a:fld>
            <a:endParaRPr lang="sv-SE"/>
          </a:p>
        </p:txBody>
      </p:sp>
      <p:sp>
        <p:nvSpPr>
          <p:cNvPr id="3" name="Platshållare för bildnummer 2">
            <a:extLst>
              <a:ext uri="{FF2B5EF4-FFF2-40B4-BE49-F238E27FC236}">
                <a16:creationId xmlns:a16="http://schemas.microsoft.com/office/drawing/2014/main" id="{2EF6D49D-0348-4E10-9412-FE9663FF2D8E}"/>
              </a:ext>
            </a:extLst>
          </p:cNvPr>
          <p:cNvSpPr>
            <a:spLocks noGrp="1"/>
          </p:cNvSpPr>
          <p:nvPr>
            <p:ph type="sldNum" sz="quarter" idx="12"/>
          </p:nvPr>
        </p:nvSpPr>
        <p:spPr/>
        <p:txBody>
          <a:bodyPr/>
          <a:lstStyle/>
          <a:p>
            <a:fld id="{38480145-259A-47DA-A30D-C906B9DB5C99}" type="slidenum">
              <a:rPr lang="sv-SE" smtClean="0"/>
              <a:t>1</a:t>
            </a:fld>
            <a:endParaRPr lang="sv-SE"/>
          </a:p>
        </p:txBody>
      </p:sp>
      <p:sp>
        <p:nvSpPr>
          <p:cNvPr id="4" name="Platshållare för text 3">
            <a:extLst>
              <a:ext uri="{FF2B5EF4-FFF2-40B4-BE49-F238E27FC236}">
                <a16:creationId xmlns:a16="http://schemas.microsoft.com/office/drawing/2014/main" id="{43EAB748-F049-4B2E-A4A5-0EDD1A8C6CF7}"/>
              </a:ext>
            </a:extLst>
          </p:cNvPr>
          <p:cNvSpPr>
            <a:spLocks noGrp="1"/>
          </p:cNvSpPr>
          <p:nvPr>
            <p:ph type="body" sz="quarter" idx="13"/>
          </p:nvPr>
        </p:nvSpPr>
        <p:spPr>
          <a:xfrm>
            <a:off x="1245601" y="3399671"/>
            <a:ext cx="16940498" cy="7079540"/>
          </a:xfrm>
        </p:spPr>
        <p:txBody>
          <a:bodyPr>
            <a:normAutofit fontScale="77500" lnSpcReduction="20000"/>
          </a:bodyPr>
          <a:lstStyle/>
          <a:p>
            <a:pPr defTabSz="486735">
              <a:buFont typeface="Arial" panose="020B0604020202020204" pitchFamily="34" charset="0"/>
              <a:buChar char="•"/>
              <a:defRPr/>
            </a:pPr>
            <a:r>
              <a:rPr lang="sv-SE" sz="4400" dirty="0"/>
              <a:t>A3 är en metodik för </a:t>
            </a:r>
            <a:r>
              <a:rPr lang="sv-SE" sz="4400"/>
              <a:t>att dokumentera förbättringsarbeten</a:t>
            </a:r>
            <a:r>
              <a:rPr lang="sv-SE" sz="4400" dirty="0"/>
              <a:t>. Mallen (sida 2) syftar till att beskriva ert förbättringsarbete på ett enkelt och tydligt sätt.</a:t>
            </a:r>
          </a:p>
          <a:p>
            <a:pPr defTabSz="486735">
              <a:buFont typeface="Arial" panose="020B0604020202020204" pitchFamily="34" charset="0"/>
              <a:buChar char="•"/>
              <a:defRPr/>
            </a:pPr>
            <a:r>
              <a:rPr lang="sv-SE" sz="4400" dirty="0"/>
              <a:t>Använd mallen löpande under arbetets gång för att visa upp vad ni har åstadkommit. Den heter A3 just för att den passar bra att skriva ut i A3-format och den ger en översiktlig bild över förbättringsarbetet på en sida.</a:t>
            </a:r>
          </a:p>
          <a:p>
            <a:pPr defTabSz="486735">
              <a:buFont typeface="Arial" panose="020B0604020202020204" pitchFamily="34" charset="0"/>
              <a:buChar char="•"/>
              <a:defRPr/>
            </a:pPr>
            <a:r>
              <a:rPr lang="sv-SE" sz="4400" dirty="0"/>
              <a:t>Den är ett bra sätt att sprida information om arbetet. Skriv ut den med jämna mellanrum och sätt upp på lämpligt ställe där berörda kan se den. </a:t>
            </a:r>
          </a:p>
          <a:p>
            <a:pPr defTabSz="486735">
              <a:buFont typeface="Arial" panose="020B0604020202020204" pitchFamily="34" charset="0"/>
              <a:buChar char="•"/>
              <a:defRPr/>
            </a:pPr>
            <a:r>
              <a:rPr lang="sv-SE" sz="4400" dirty="0"/>
              <a:t> Arbeta systematiskt och ta fram information för att kunna fylla i respektive ruta. På sida 3 finns stöd kring hur mallen ska fyllas i.</a:t>
            </a:r>
          </a:p>
          <a:p>
            <a:pPr defTabSz="486735">
              <a:buFont typeface="Arial" panose="020B0604020202020204" pitchFamily="34" charset="0"/>
              <a:buChar char="•"/>
              <a:defRPr/>
            </a:pPr>
            <a:r>
              <a:rPr lang="sv-SE" sz="4400" dirty="0"/>
              <a:t>Om du behöver mer hjälp så finns modellen Förbättra Resultat Över tid (FRÖ) som fungerar som en checklista och ger handfast stöd kring hur man kan arbeta i respektive steg.</a:t>
            </a:r>
          </a:p>
          <a:p>
            <a:pPr defTabSz="486735">
              <a:buFont typeface="Arial" panose="020B0604020202020204" pitchFamily="34" charset="0"/>
              <a:buChar char="•"/>
              <a:defRPr/>
            </a:pPr>
            <a:r>
              <a:rPr lang="sv-SE" sz="4400" dirty="0"/>
              <a:t>Det är viktigt att löpande stämma av arbetet med namngivna ansvariga och/eller uppdragsgivare för att säkerställa att arbetet leder i rätt riktning.</a:t>
            </a:r>
          </a:p>
          <a:p>
            <a:pPr defTabSz="486735">
              <a:buFont typeface="Arial" panose="020B0604020202020204" pitchFamily="34" charset="0"/>
              <a:buChar char="•"/>
              <a:defRPr/>
            </a:pPr>
            <a:r>
              <a:rPr lang="sv-SE" sz="4400" dirty="0"/>
              <a:t>Fundera över hur implementering ska ske. Testa föreslagna lösningar i liten skala innan de genomförs på bred front. </a:t>
            </a:r>
          </a:p>
          <a:p>
            <a:pPr marL="0" indent="0">
              <a:buNone/>
            </a:pPr>
            <a:endParaRPr lang="sv-SE" dirty="0"/>
          </a:p>
        </p:txBody>
      </p:sp>
      <p:sp>
        <p:nvSpPr>
          <p:cNvPr id="5" name="Rubrik 4">
            <a:extLst>
              <a:ext uri="{FF2B5EF4-FFF2-40B4-BE49-F238E27FC236}">
                <a16:creationId xmlns:a16="http://schemas.microsoft.com/office/drawing/2014/main" id="{27B73E11-4EB0-45B3-B30F-F31D1117DFB5}"/>
              </a:ext>
            </a:extLst>
          </p:cNvPr>
          <p:cNvSpPr>
            <a:spLocks noGrp="1"/>
          </p:cNvSpPr>
          <p:nvPr>
            <p:ph type="title"/>
          </p:nvPr>
        </p:nvSpPr>
        <p:spPr/>
        <p:txBody>
          <a:bodyPr/>
          <a:lstStyle/>
          <a:p>
            <a:r>
              <a:rPr lang="sv-SE" dirty="0"/>
              <a:t>A3 – ständiga förbättringar</a:t>
            </a:r>
          </a:p>
        </p:txBody>
      </p:sp>
    </p:spTree>
    <p:extLst>
      <p:ext uri="{BB962C8B-B14F-4D97-AF65-F5344CB8AC3E}">
        <p14:creationId xmlns:p14="http://schemas.microsoft.com/office/powerpoint/2010/main" val="29715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1D9C692-BF50-46C2-9D7B-8C3BFD65BC24}"/>
              </a:ext>
            </a:extLst>
          </p:cNvPr>
          <p:cNvSpPr txBox="1"/>
          <p:nvPr/>
        </p:nvSpPr>
        <p:spPr>
          <a:xfrm>
            <a:off x="648270" y="223141"/>
            <a:ext cx="9405431" cy="584775"/>
          </a:xfrm>
          <a:prstGeom prst="rect">
            <a:avLst/>
          </a:prstGeom>
          <a:noFill/>
        </p:spPr>
        <p:txBody>
          <a:bodyPr wrap="square" rtlCol="0">
            <a:spAutoFit/>
          </a:bodyP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mj-lt"/>
                <a:ea typeface="+mn-ea"/>
                <a:cs typeface="+mn-cs"/>
              </a:rPr>
              <a:t>A3 för (namn på förbättringsarbetet)</a:t>
            </a:r>
          </a:p>
        </p:txBody>
      </p:sp>
      <p:sp>
        <p:nvSpPr>
          <p:cNvPr id="3" name="textruta 2">
            <a:extLst>
              <a:ext uri="{FF2B5EF4-FFF2-40B4-BE49-F238E27FC236}">
                <a16:creationId xmlns:a16="http://schemas.microsoft.com/office/drawing/2014/main" id="{20F43201-3A81-4E48-9182-42CF278B5A58}"/>
              </a:ext>
            </a:extLst>
          </p:cNvPr>
          <p:cNvSpPr txBox="1"/>
          <p:nvPr/>
        </p:nvSpPr>
        <p:spPr>
          <a:xfrm>
            <a:off x="10063794" y="232878"/>
            <a:ext cx="5617404" cy="584775"/>
          </a:xfrm>
          <a:prstGeom prst="rect">
            <a:avLst/>
          </a:prstGeom>
          <a:noFill/>
        </p:spPr>
        <p:txBody>
          <a:bodyPr wrap="square" rtlCol="0">
            <a:spAutoFit/>
          </a:bodyP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mj-lt"/>
                <a:ea typeface="+mn-ea"/>
                <a:cs typeface="+mn-cs"/>
              </a:rPr>
              <a:t>Ägare:</a:t>
            </a:r>
          </a:p>
        </p:txBody>
      </p:sp>
      <p:sp>
        <p:nvSpPr>
          <p:cNvPr id="4" name="textruta 3">
            <a:extLst>
              <a:ext uri="{FF2B5EF4-FFF2-40B4-BE49-F238E27FC236}">
                <a16:creationId xmlns:a16="http://schemas.microsoft.com/office/drawing/2014/main" id="{D3B51399-CF80-4996-A339-D88EDB00F5C4}"/>
              </a:ext>
            </a:extLst>
          </p:cNvPr>
          <p:cNvSpPr txBox="1"/>
          <p:nvPr/>
        </p:nvSpPr>
        <p:spPr>
          <a:xfrm>
            <a:off x="15259044" y="234113"/>
            <a:ext cx="3495048" cy="584775"/>
          </a:xfrm>
          <a:prstGeom prst="rect">
            <a:avLst/>
          </a:prstGeom>
          <a:noFill/>
        </p:spPr>
        <p:txBody>
          <a:bodyPr wrap="square" rtlCol="0">
            <a:spAutoFit/>
          </a:bodyP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mj-lt"/>
                <a:ea typeface="+mn-ea"/>
                <a:cs typeface="+mn-cs"/>
              </a:rPr>
              <a:t>Datum:</a:t>
            </a:r>
          </a:p>
        </p:txBody>
      </p:sp>
      <p:sp>
        <p:nvSpPr>
          <p:cNvPr id="5" name="Rektangel 4">
            <a:extLst>
              <a:ext uri="{FF2B5EF4-FFF2-40B4-BE49-F238E27FC236}">
                <a16:creationId xmlns:a16="http://schemas.microsoft.com/office/drawing/2014/main" id="{1A0C2CDB-A0E7-47E0-AD76-93C3E1A0C4A2}"/>
              </a:ext>
            </a:extLst>
          </p:cNvPr>
          <p:cNvSpPr/>
          <p:nvPr/>
        </p:nvSpPr>
        <p:spPr>
          <a:xfrm>
            <a:off x="330971" y="821093"/>
            <a:ext cx="9632011" cy="438978"/>
          </a:xfrm>
          <a:prstGeom prst="rect">
            <a:avLst/>
          </a:prstGeom>
          <a:solidFill>
            <a:srgbClr val="D1F0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mj-lt"/>
                <a:ea typeface="+mn-ea"/>
                <a:cs typeface="+mn-cs"/>
              </a:rPr>
              <a:t>Syfte och bakgrund</a:t>
            </a:r>
          </a:p>
        </p:txBody>
      </p:sp>
      <p:sp>
        <p:nvSpPr>
          <p:cNvPr id="9" name="Rektangel 8">
            <a:extLst>
              <a:ext uri="{FF2B5EF4-FFF2-40B4-BE49-F238E27FC236}">
                <a16:creationId xmlns:a16="http://schemas.microsoft.com/office/drawing/2014/main" id="{E77FC7C7-20F9-4433-A498-930E0194A24E}"/>
              </a:ext>
            </a:extLst>
          </p:cNvPr>
          <p:cNvSpPr/>
          <p:nvPr/>
        </p:nvSpPr>
        <p:spPr>
          <a:xfrm>
            <a:off x="330971" y="1260074"/>
            <a:ext cx="9632011"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11" name="Rektangel 10">
            <a:extLst>
              <a:ext uri="{FF2B5EF4-FFF2-40B4-BE49-F238E27FC236}">
                <a16:creationId xmlns:a16="http://schemas.microsoft.com/office/drawing/2014/main" id="{6893C3C2-F8CF-426B-AB5E-277CD21A28F0}"/>
              </a:ext>
            </a:extLst>
          </p:cNvPr>
          <p:cNvSpPr/>
          <p:nvPr/>
        </p:nvSpPr>
        <p:spPr>
          <a:xfrm>
            <a:off x="330971" y="4272511"/>
            <a:ext cx="9632011" cy="438980"/>
          </a:xfrm>
          <a:prstGeom prst="rect">
            <a:avLst/>
          </a:prstGeom>
          <a:solidFill>
            <a:srgbClr val="ADCEE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mj-lt"/>
                <a:ea typeface="+mn-ea"/>
                <a:cs typeface="+mn-cs"/>
              </a:rPr>
              <a:t>Nuläge</a:t>
            </a:r>
            <a:endParaRPr kumimoji="0" lang="sv-SE" sz="2400" b="1" i="0" u="none" strike="noStrike" kern="1200" cap="none" spc="0" normalizeH="0" baseline="0" noProof="0" dirty="0">
              <a:ln>
                <a:noFill/>
              </a:ln>
              <a:solidFill>
                <a:schemeClr val="tx1"/>
              </a:solidFill>
              <a:effectLst/>
              <a:uLnTx/>
              <a:uFillTx/>
              <a:latin typeface="+mj-lt"/>
              <a:ea typeface="+mn-ea"/>
              <a:cs typeface="+mn-cs"/>
            </a:endParaRPr>
          </a:p>
        </p:txBody>
      </p:sp>
      <p:sp>
        <p:nvSpPr>
          <p:cNvPr id="12" name="Rektangel 11">
            <a:extLst>
              <a:ext uri="{FF2B5EF4-FFF2-40B4-BE49-F238E27FC236}">
                <a16:creationId xmlns:a16="http://schemas.microsoft.com/office/drawing/2014/main" id="{C11BAE3A-7A56-4EF2-BEEE-A8E40B03054D}"/>
              </a:ext>
            </a:extLst>
          </p:cNvPr>
          <p:cNvSpPr/>
          <p:nvPr/>
        </p:nvSpPr>
        <p:spPr>
          <a:xfrm>
            <a:off x="9962981" y="4272511"/>
            <a:ext cx="9810144" cy="438980"/>
          </a:xfrm>
          <a:prstGeom prst="rect">
            <a:avLst/>
          </a:prstGeom>
          <a:solidFill>
            <a:srgbClr val="4D0B2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chemeClr val="bg1"/>
                </a:solidFill>
                <a:effectLst/>
                <a:uLnTx/>
                <a:uFillTx/>
                <a:latin typeface="+mj-lt"/>
                <a:ea typeface="+mn-ea"/>
                <a:cs typeface="+mn-cs"/>
              </a:rPr>
              <a:t>Huvudsakliga </a:t>
            </a:r>
            <a:r>
              <a:rPr lang="sv-SE" sz="2400" b="1" dirty="0">
                <a:solidFill>
                  <a:schemeClr val="bg1"/>
                </a:solidFill>
                <a:latin typeface="+mj-lt"/>
              </a:rPr>
              <a:t>aktiviteter</a:t>
            </a:r>
            <a:endParaRPr kumimoji="0" lang="sv-SE" sz="2400" b="1" i="0" u="none" strike="noStrike" kern="1200" cap="none" spc="0" normalizeH="0" baseline="0" noProof="0" dirty="0">
              <a:ln>
                <a:noFill/>
              </a:ln>
              <a:solidFill>
                <a:schemeClr val="bg1"/>
              </a:solidFill>
              <a:effectLst/>
              <a:uLnTx/>
              <a:uFillTx/>
              <a:latin typeface="+mj-lt"/>
              <a:ea typeface="+mn-ea"/>
              <a:cs typeface="+mn-cs"/>
            </a:endParaRPr>
          </a:p>
        </p:txBody>
      </p:sp>
      <p:sp>
        <p:nvSpPr>
          <p:cNvPr id="13" name="Rektangel 12">
            <a:extLst>
              <a:ext uri="{FF2B5EF4-FFF2-40B4-BE49-F238E27FC236}">
                <a16:creationId xmlns:a16="http://schemas.microsoft.com/office/drawing/2014/main" id="{FC834DB5-9067-4BB0-A5EB-2C82DBC8DB15}"/>
              </a:ext>
            </a:extLst>
          </p:cNvPr>
          <p:cNvSpPr/>
          <p:nvPr/>
        </p:nvSpPr>
        <p:spPr>
          <a:xfrm>
            <a:off x="330971" y="7723931"/>
            <a:ext cx="9632011" cy="438980"/>
          </a:xfrm>
          <a:prstGeom prst="rect">
            <a:avLst/>
          </a:prstGeom>
          <a:solidFill>
            <a:srgbClr val="ADCEE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lang="sv-SE" sz="2400" b="1" dirty="0">
                <a:solidFill>
                  <a:prstClr val="black"/>
                </a:solidFill>
                <a:latin typeface="+mj-lt"/>
              </a:rPr>
              <a:t>Önskat läge och mål</a:t>
            </a:r>
            <a:endParaRPr kumimoji="0" lang="sv-SE" sz="2400" b="1" i="0" u="none" strike="noStrike" kern="1200" cap="none" spc="0" normalizeH="0" baseline="0" noProof="0" dirty="0">
              <a:ln>
                <a:noFill/>
              </a:ln>
              <a:solidFill>
                <a:prstClr val="black"/>
              </a:solidFill>
              <a:effectLst/>
              <a:uLnTx/>
              <a:uFillTx/>
              <a:latin typeface="+mj-lt"/>
              <a:ea typeface="+mn-ea"/>
              <a:cs typeface="+mn-cs"/>
            </a:endParaRPr>
          </a:p>
        </p:txBody>
      </p:sp>
      <p:sp>
        <p:nvSpPr>
          <p:cNvPr id="14" name="Rektangel 13">
            <a:extLst>
              <a:ext uri="{FF2B5EF4-FFF2-40B4-BE49-F238E27FC236}">
                <a16:creationId xmlns:a16="http://schemas.microsoft.com/office/drawing/2014/main" id="{D074BF59-7333-4186-9CBB-BC3650CB1758}"/>
              </a:ext>
            </a:extLst>
          </p:cNvPr>
          <p:cNvSpPr/>
          <p:nvPr/>
        </p:nvSpPr>
        <p:spPr>
          <a:xfrm>
            <a:off x="330971" y="4711494"/>
            <a:ext cx="9632011"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15" name="Rektangel 14">
            <a:extLst>
              <a:ext uri="{FF2B5EF4-FFF2-40B4-BE49-F238E27FC236}">
                <a16:creationId xmlns:a16="http://schemas.microsoft.com/office/drawing/2014/main" id="{B31B5E2E-DB8E-466D-A9CD-85F79CB0FB80}"/>
              </a:ext>
            </a:extLst>
          </p:cNvPr>
          <p:cNvSpPr/>
          <p:nvPr/>
        </p:nvSpPr>
        <p:spPr>
          <a:xfrm>
            <a:off x="9962981" y="4711494"/>
            <a:ext cx="9810148"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16" name="Rektangel 15">
            <a:extLst>
              <a:ext uri="{FF2B5EF4-FFF2-40B4-BE49-F238E27FC236}">
                <a16:creationId xmlns:a16="http://schemas.microsoft.com/office/drawing/2014/main" id="{61C0FE09-CA30-4027-98F8-7CED1A50BF01}"/>
              </a:ext>
            </a:extLst>
          </p:cNvPr>
          <p:cNvSpPr/>
          <p:nvPr/>
        </p:nvSpPr>
        <p:spPr>
          <a:xfrm>
            <a:off x="330971" y="8162914"/>
            <a:ext cx="9632011"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17" name="Rektangel 16">
            <a:extLst>
              <a:ext uri="{FF2B5EF4-FFF2-40B4-BE49-F238E27FC236}">
                <a16:creationId xmlns:a16="http://schemas.microsoft.com/office/drawing/2014/main" id="{07B55637-1C21-4488-8B40-20D0CAE43026}"/>
              </a:ext>
            </a:extLst>
          </p:cNvPr>
          <p:cNvSpPr/>
          <p:nvPr/>
        </p:nvSpPr>
        <p:spPr>
          <a:xfrm>
            <a:off x="9962981" y="7723931"/>
            <a:ext cx="9810144" cy="438980"/>
          </a:xfrm>
          <a:prstGeom prst="rect">
            <a:avLst/>
          </a:prstGeom>
          <a:solidFill>
            <a:srgbClr val="26766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mj-lt"/>
                <a:ea typeface="+mn-ea"/>
                <a:cs typeface="+mn-cs"/>
              </a:rPr>
              <a:t>Resultat och lärdomar</a:t>
            </a:r>
          </a:p>
        </p:txBody>
      </p:sp>
      <p:sp>
        <p:nvSpPr>
          <p:cNvPr id="18" name="Rektangel 17">
            <a:extLst>
              <a:ext uri="{FF2B5EF4-FFF2-40B4-BE49-F238E27FC236}">
                <a16:creationId xmlns:a16="http://schemas.microsoft.com/office/drawing/2014/main" id="{105CBEC2-B520-4F60-92E5-3FF1BD732CFA}"/>
              </a:ext>
            </a:extLst>
          </p:cNvPr>
          <p:cNvSpPr/>
          <p:nvPr/>
        </p:nvSpPr>
        <p:spPr>
          <a:xfrm>
            <a:off x="9962980" y="9449640"/>
            <a:ext cx="9810145" cy="438982"/>
          </a:xfrm>
          <a:prstGeom prst="rect">
            <a:avLst/>
          </a:prstGeom>
          <a:solidFill>
            <a:srgbClr val="26766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mj-lt"/>
                <a:ea typeface="+mn-ea"/>
                <a:cs typeface="+mn-cs"/>
              </a:rPr>
              <a:t>Uppföljning</a:t>
            </a:r>
          </a:p>
        </p:txBody>
      </p:sp>
      <p:sp>
        <p:nvSpPr>
          <p:cNvPr id="19" name="Rektangel 18">
            <a:extLst>
              <a:ext uri="{FF2B5EF4-FFF2-40B4-BE49-F238E27FC236}">
                <a16:creationId xmlns:a16="http://schemas.microsoft.com/office/drawing/2014/main" id="{5E18F824-8B15-459E-BC32-3213832A6CE4}"/>
              </a:ext>
            </a:extLst>
          </p:cNvPr>
          <p:cNvSpPr/>
          <p:nvPr/>
        </p:nvSpPr>
        <p:spPr>
          <a:xfrm>
            <a:off x="9962980" y="8162913"/>
            <a:ext cx="9810147" cy="12867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20" name="Rektangel 19">
            <a:extLst>
              <a:ext uri="{FF2B5EF4-FFF2-40B4-BE49-F238E27FC236}">
                <a16:creationId xmlns:a16="http://schemas.microsoft.com/office/drawing/2014/main" id="{7675AF6D-DE69-4F28-8232-69E64D2CA3CF}"/>
              </a:ext>
            </a:extLst>
          </p:cNvPr>
          <p:cNvSpPr/>
          <p:nvPr/>
        </p:nvSpPr>
        <p:spPr>
          <a:xfrm>
            <a:off x="9962981" y="9888624"/>
            <a:ext cx="9810146" cy="12867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21" name="Rektangel 20">
            <a:extLst>
              <a:ext uri="{FF2B5EF4-FFF2-40B4-BE49-F238E27FC236}">
                <a16:creationId xmlns:a16="http://schemas.microsoft.com/office/drawing/2014/main" id="{D5917DEF-5C22-4B83-AD3B-6724BCF6BD77}"/>
              </a:ext>
            </a:extLst>
          </p:cNvPr>
          <p:cNvSpPr/>
          <p:nvPr/>
        </p:nvSpPr>
        <p:spPr>
          <a:xfrm>
            <a:off x="9962977" y="1256636"/>
            <a:ext cx="9810144" cy="30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Skriv här</a:t>
            </a:r>
          </a:p>
        </p:txBody>
      </p:sp>
      <p:sp>
        <p:nvSpPr>
          <p:cNvPr id="22" name="Rektangel 21">
            <a:extLst>
              <a:ext uri="{FF2B5EF4-FFF2-40B4-BE49-F238E27FC236}">
                <a16:creationId xmlns:a16="http://schemas.microsoft.com/office/drawing/2014/main" id="{B4A84FBB-7FD1-43DE-832B-89F5BE5F71D2}"/>
              </a:ext>
            </a:extLst>
          </p:cNvPr>
          <p:cNvSpPr/>
          <p:nvPr/>
        </p:nvSpPr>
        <p:spPr>
          <a:xfrm>
            <a:off x="9962977" y="821092"/>
            <a:ext cx="9810144" cy="438978"/>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mj-lt"/>
                <a:ea typeface="+mn-ea"/>
                <a:cs typeface="+mn-cs"/>
              </a:rPr>
              <a:t>Problemanalys/GAP</a:t>
            </a:r>
          </a:p>
        </p:txBody>
      </p:sp>
    </p:spTree>
    <p:extLst>
      <p:ext uri="{BB962C8B-B14F-4D97-AF65-F5344CB8AC3E}">
        <p14:creationId xmlns:p14="http://schemas.microsoft.com/office/powerpoint/2010/main" val="132252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1D9C692-BF50-46C2-9D7B-8C3BFD65BC24}"/>
              </a:ext>
            </a:extLst>
          </p:cNvPr>
          <p:cNvSpPr txBox="1"/>
          <p:nvPr/>
        </p:nvSpPr>
        <p:spPr>
          <a:xfrm>
            <a:off x="648270" y="223141"/>
            <a:ext cx="9405431" cy="584775"/>
          </a:xfrm>
          <a:prstGeom prst="rect">
            <a:avLst/>
          </a:prstGeom>
          <a:noFill/>
        </p:spPr>
        <p:txBody>
          <a:bodyPr wrap="square" rtlCol="0">
            <a:spAutoFit/>
          </a:bodyP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mj-lt"/>
                <a:ea typeface="+mn-ea"/>
                <a:cs typeface="+mn-cs"/>
              </a:rPr>
              <a:t>A3 för (namn på förbättringsarbetet)</a:t>
            </a:r>
          </a:p>
        </p:txBody>
      </p:sp>
      <p:sp>
        <p:nvSpPr>
          <p:cNvPr id="3" name="textruta 2">
            <a:extLst>
              <a:ext uri="{FF2B5EF4-FFF2-40B4-BE49-F238E27FC236}">
                <a16:creationId xmlns:a16="http://schemas.microsoft.com/office/drawing/2014/main" id="{20F43201-3A81-4E48-9182-42CF278B5A58}"/>
              </a:ext>
            </a:extLst>
          </p:cNvPr>
          <p:cNvSpPr txBox="1"/>
          <p:nvPr/>
        </p:nvSpPr>
        <p:spPr>
          <a:xfrm>
            <a:off x="10063794" y="232878"/>
            <a:ext cx="5617404" cy="584775"/>
          </a:xfrm>
          <a:prstGeom prst="rect">
            <a:avLst/>
          </a:prstGeom>
          <a:noFill/>
        </p:spPr>
        <p:txBody>
          <a:bodyPr wrap="square" rtlCol="0">
            <a:spAutoFit/>
          </a:bodyP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mj-lt"/>
                <a:ea typeface="+mn-ea"/>
                <a:cs typeface="+mn-cs"/>
              </a:rPr>
              <a:t>Ägare:</a:t>
            </a:r>
          </a:p>
        </p:txBody>
      </p:sp>
      <p:sp>
        <p:nvSpPr>
          <p:cNvPr id="4" name="textruta 3">
            <a:extLst>
              <a:ext uri="{FF2B5EF4-FFF2-40B4-BE49-F238E27FC236}">
                <a16:creationId xmlns:a16="http://schemas.microsoft.com/office/drawing/2014/main" id="{D3B51399-CF80-4996-A339-D88EDB00F5C4}"/>
              </a:ext>
            </a:extLst>
          </p:cNvPr>
          <p:cNvSpPr txBox="1"/>
          <p:nvPr/>
        </p:nvSpPr>
        <p:spPr>
          <a:xfrm>
            <a:off x="15259044" y="234113"/>
            <a:ext cx="3495048" cy="584775"/>
          </a:xfrm>
          <a:prstGeom prst="rect">
            <a:avLst/>
          </a:prstGeom>
          <a:noFill/>
        </p:spPr>
        <p:txBody>
          <a:bodyPr wrap="square" rtlCol="0">
            <a:spAutoFit/>
          </a:bodyP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mj-lt"/>
                <a:ea typeface="+mn-ea"/>
                <a:cs typeface="+mn-cs"/>
              </a:rPr>
              <a:t>Datum:</a:t>
            </a:r>
          </a:p>
        </p:txBody>
      </p:sp>
      <p:sp>
        <p:nvSpPr>
          <p:cNvPr id="5" name="Rektangel 4">
            <a:extLst>
              <a:ext uri="{FF2B5EF4-FFF2-40B4-BE49-F238E27FC236}">
                <a16:creationId xmlns:a16="http://schemas.microsoft.com/office/drawing/2014/main" id="{1A0C2CDB-A0E7-47E0-AD76-93C3E1A0C4A2}"/>
              </a:ext>
            </a:extLst>
          </p:cNvPr>
          <p:cNvSpPr/>
          <p:nvPr/>
        </p:nvSpPr>
        <p:spPr>
          <a:xfrm>
            <a:off x="330971" y="821093"/>
            <a:ext cx="9632011" cy="448718"/>
          </a:xfrm>
          <a:prstGeom prst="rect">
            <a:avLst/>
          </a:prstGeom>
          <a:solidFill>
            <a:srgbClr val="D1F0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mj-lt"/>
                <a:ea typeface="+mn-ea"/>
                <a:cs typeface="+mn-cs"/>
              </a:rPr>
              <a:t>Syfte och bakgrund</a:t>
            </a:r>
          </a:p>
        </p:txBody>
      </p:sp>
      <p:sp>
        <p:nvSpPr>
          <p:cNvPr id="8" name="Rektangel 7">
            <a:extLst>
              <a:ext uri="{FF2B5EF4-FFF2-40B4-BE49-F238E27FC236}">
                <a16:creationId xmlns:a16="http://schemas.microsoft.com/office/drawing/2014/main" id="{06522A88-03C7-44C0-9D4B-701F937C1095}"/>
              </a:ext>
            </a:extLst>
          </p:cNvPr>
          <p:cNvSpPr/>
          <p:nvPr/>
        </p:nvSpPr>
        <p:spPr>
          <a:xfrm>
            <a:off x="9962981" y="821090"/>
            <a:ext cx="9810144" cy="458457"/>
          </a:xfrm>
          <a:prstGeom prst="rect">
            <a:avLst/>
          </a:prstGeom>
          <a:solidFill>
            <a:srgbClr val="ADCEE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mj-lt"/>
                <a:ea typeface="+mn-ea"/>
                <a:cs typeface="+mn-cs"/>
              </a:rPr>
              <a:t>Problemanalys/GAP</a:t>
            </a:r>
          </a:p>
        </p:txBody>
      </p:sp>
      <p:sp>
        <p:nvSpPr>
          <p:cNvPr id="9" name="Rektangel 8">
            <a:extLst>
              <a:ext uri="{FF2B5EF4-FFF2-40B4-BE49-F238E27FC236}">
                <a16:creationId xmlns:a16="http://schemas.microsoft.com/office/drawing/2014/main" id="{E77FC7C7-20F9-4433-A498-930E0194A24E}"/>
              </a:ext>
            </a:extLst>
          </p:cNvPr>
          <p:cNvSpPr/>
          <p:nvPr/>
        </p:nvSpPr>
        <p:spPr>
          <a:xfrm>
            <a:off x="330971" y="1269811"/>
            <a:ext cx="9632011" cy="30026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Vad är anledningen till att arbeta med denna fråga? Beskriv tydligt vad som ska förbättras. </a:t>
            </a:r>
          </a:p>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Problemets omfattning/betydelse för verksamhet/kund/patient?</a:t>
            </a:r>
          </a:p>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Kort beskrivning av bakgrunden till hur frågan uppstod</a:t>
            </a:r>
          </a:p>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Tydliggör eventuella avgränsningar för arbetet</a:t>
            </a:r>
          </a:p>
        </p:txBody>
      </p:sp>
      <p:sp>
        <p:nvSpPr>
          <p:cNvPr id="10" name="Rektangel 9">
            <a:extLst>
              <a:ext uri="{FF2B5EF4-FFF2-40B4-BE49-F238E27FC236}">
                <a16:creationId xmlns:a16="http://schemas.microsoft.com/office/drawing/2014/main" id="{7D77DB52-32E1-4BFE-B046-E61C1CBC0B7B}"/>
              </a:ext>
            </a:extLst>
          </p:cNvPr>
          <p:cNvSpPr/>
          <p:nvPr/>
        </p:nvSpPr>
        <p:spPr>
          <a:xfrm>
            <a:off x="9962980" y="1279548"/>
            <a:ext cx="9810149" cy="29929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defTabSz="1507846">
              <a:defRPr/>
            </a:pPr>
            <a:r>
              <a:rPr lang="sv-SE" sz="2000" dirty="0">
                <a:solidFill>
                  <a:prstClr val="black"/>
                </a:solidFill>
              </a:rPr>
              <a:t>Faktabelägg de upplevda problemen, är dom faktiska problem?</a:t>
            </a:r>
          </a:p>
          <a:p>
            <a:pPr lvl="0" defTabSz="1507846">
              <a:defRPr/>
            </a:pPr>
            <a:r>
              <a:rPr lang="sv-SE" sz="2000" dirty="0">
                <a:solidFill>
                  <a:prstClr val="black"/>
                </a:solidFill>
              </a:rPr>
              <a:t>Vad är problemets grundorsaker?</a:t>
            </a:r>
          </a:p>
          <a:p>
            <a:pPr lvl="0" defTabSz="1507846">
              <a:defRPr/>
            </a:pPr>
            <a:r>
              <a:rPr lang="sv-SE" sz="2000" dirty="0">
                <a:solidFill>
                  <a:prstClr val="black"/>
                </a:solidFill>
              </a:rPr>
              <a:t>Använd gärna verktyg för problemanalys för att visa orsak-verkan, t ex 5 varför eller fiskbensdiagram</a:t>
            </a:r>
          </a:p>
          <a:p>
            <a:pPr lvl="0" defTabSz="1507846">
              <a:defRPr/>
            </a:pPr>
            <a:endParaRPr lang="sv-SE" sz="2000" dirty="0">
              <a:solidFill>
                <a:prstClr val="black"/>
              </a:solidFill>
            </a:endParaRPr>
          </a:p>
          <a:p>
            <a:pPr defTabSz="1507846">
              <a:defRPr/>
            </a:pPr>
            <a:r>
              <a:rPr lang="sv-SE" sz="2000" dirty="0">
                <a:solidFill>
                  <a:prstClr val="black"/>
                </a:solidFill>
              </a:rPr>
              <a:t>Om ni arbetar med GAP – var ser ni de största </a:t>
            </a:r>
            <a:r>
              <a:rPr lang="sv-SE" sz="2000" dirty="0" err="1">
                <a:solidFill>
                  <a:prstClr val="black"/>
                </a:solidFill>
              </a:rPr>
              <a:t>GAP:en</a:t>
            </a:r>
            <a:r>
              <a:rPr lang="sv-SE" sz="2000" dirty="0">
                <a:solidFill>
                  <a:prstClr val="black"/>
                </a:solidFill>
              </a:rPr>
              <a:t>? </a:t>
            </a:r>
          </a:p>
        </p:txBody>
      </p:sp>
      <p:sp>
        <p:nvSpPr>
          <p:cNvPr id="11" name="Rektangel 10">
            <a:extLst>
              <a:ext uri="{FF2B5EF4-FFF2-40B4-BE49-F238E27FC236}">
                <a16:creationId xmlns:a16="http://schemas.microsoft.com/office/drawing/2014/main" id="{6893C3C2-F8CF-426B-AB5E-277CD21A28F0}"/>
              </a:ext>
            </a:extLst>
          </p:cNvPr>
          <p:cNvSpPr/>
          <p:nvPr/>
        </p:nvSpPr>
        <p:spPr>
          <a:xfrm>
            <a:off x="330971" y="4272511"/>
            <a:ext cx="9632011" cy="438980"/>
          </a:xfrm>
          <a:prstGeom prst="rect">
            <a:avLst/>
          </a:prstGeom>
          <a:solidFill>
            <a:srgbClr val="ADCEE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chemeClr val="tx1"/>
                </a:solidFill>
                <a:effectLst/>
                <a:uLnTx/>
                <a:uFillTx/>
                <a:latin typeface="+mj-lt"/>
                <a:ea typeface="+mn-ea"/>
                <a:cs typeface="+mn-cs"/>
              </a:rPr>
              <a:t>Nuläge</a:t>
            </a:r>
          </a:p>
        </p:txBody>
      </p:sp>
      <p:sp>
        <p:nvSpPr>
          <p:cNvPr id="12" name="Rektangel 11">
            <a:extLst>
              <a:ext uri="{FF2B5EF4-FFF2-40B4-BE49-F238E27FC236}">
                <a16:creationId xmlns:a16="http://schemas.microsoft.com/office/drawing/2014/main" id="{C11BAE3A-7A56-4EF2-BEEE-A8E40B03054D}"/>
              </a:ext>
            </a:extLst>
          </p:cNvPr>
          <p:cNvSpPr/>
          <p:nvPr/>
        </p:nvSpPr>
        <p:spPr>
          <a:xfrm>
            <a:off x="9962981" y="4272511"/>
            <a:ext cx="9810144" cy="438980"/>
          </a:xfrm>
          <a:prstGeom prst="rect">
            <a:avLst/>
          </a:prstGeom>
          <a:solidFill>
            <a:srgbClr val="4D0B2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schemeClr val="bg1"/>
                </a:solidFill>
                <a:effectLst/>
                <a:uLnTx/>
                <a:uFillTx/>
                <a:latin typeface="+mj-lt"/>
                <a:ea typeface="+mn-ea"/>
                <a:cs typeface="+mn-cs"/>
              </a:rPr>
              <a:t>Huvudsakliga </a:t>
            </a:r>
            <a:r>
              <a:rPr lang="sv-SE" sz="2400" b="1" dirty="0">
                <a:solidFill>
                  <a:schemeClr val="bg1"/>
                </a:solidFill>
                <a:latin typeface="+mj-lt"/>
              </a:rPr>
              <a:t>aktiviteter</a:t>
            </a:r>
            <a:endParaRPr kumimoji="0" lang="sv-SE" sz="2400" b="1" i="0" u="none" strike="noStrike" kern="1200" cap="none" spc="0" normalizeH="0" baseline="0" noProof="0" dirty="0">
              <a:ln>
                <a:noFill/>
              </a:ln>
              <a:solidFill>
                <a:schemeClr val="bg1"/>
              </a:solidFill>
              <a:effectLst/>
              <a:uLnTx/>
              <a:uFillTx/>
              <a:latin typeface="+mj-lt"/>
              <a:ea typeface="+mn-ea"/>
              <a:cs typeface="+mn-cs"/>
            </a:endParaRPr>
          </a:p>
        </p:txBody>
      </p:sp>
      <p:sp>
        <p:nvSpPr>
          <p:cNvPr id="13" name="Rektangel 12">
            <a:extLst>
              <a:ext uri="{FF2B5EF4-FFF2-40B4-BE49-F238E27FC236}">
                <a16:creationId xmlns:a16="http://schemas.microsoft.com/office/drawing/2014/main" id="{FC834DB5-9067-4BB0-A5EB-2C82DBC8DB15}"/>
              </a:ext>
            </a:extLst>
          </p:cNvPr>
          <p:cNvSpPr/>
          <p:nvPr/>
        </p:nvSpPr>
        <p:spPr>
          <a:xfrm>
            <a:off x="330971" y="7723931"/>
            <a:ext cx="9632011" cy="438980"/>
          </a:xfrm>
          <a:prstGeom prst="rect">
            <a:avLst/>
          </a:prstGeom>
          <a:solidFill>
            <a:srgbClr val="ADCEE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507846">
              <a:defRPr/>
            </a:pPr>
            <a:r>
              <a:rPr lang="sv-SE" sz="2400" b="1" dirty="0">
                <a:solidFill>
                  <a:prstClr val="black"/>
                </a:solidFill>
              </a:rPr>
              <a:t>Önskat läge och mål</a:t>
            </a:r>
          </a:p>
        </p:txBody>
      </p:sp>
      <p:sp>
        <p:nvSpPr>
          <p:cNvPr id="14" name="Rektangel 13">
            <a:extLst>
              <a:ext uri="{FF2B5EF4-FFF2-40B4-BE49-F238E27FC236}">
                <a16:creationId xmlns:a16="http://schemas.microsoft.com/office/drawing/2014/main" id="{D074BF59-7333-4186-9CBB-BC3650CB1758}"/>
              </a:ext>
            </a:extLst>
          </p:cNvPr>
          <p:cNvSpPr/>
          <p:nvPr/>
        </p:nvSpPr>
        <p:spPr>
          <a:xfrm>
            <a:off x="330971" y="4711494"/>
            <a:ext cx="9632011"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Kartlägg hur situationen ser ut idag. Ni kan beskriva nuläget antingen genom att rita upp det som ett flöde eller beskriva det i text. Förslagsvis i punktform.</a:t>
            </a:r>
          </a:p>
          <a:p>
            <a:pPr marL="0" marR="0" lvl="0" indent="0" algn="l" defTabSz="1507846" rtl="0" eaLnBrk="1" fontAlgn="auto" latinLnBrk="0" hangingPunct="1">
              <a:lnSpc>
                <a:spcPct val="100000"/>
              </a:lnSpc>
              <a:spcBef>
                <a:spcPts val="0"/>
              </a:spcBef>
              <a:spcAft>
                <a:spcPts val="0"/>
              </a:spcAft>
              <a:buClrTx/>
              <a:buSzTx/>
              <a:buFontTx/>
              <a:buNone/>
              <a:tabLst/>
              <a:defRPr/>
            </a:pPr>
            <a:endParaRPr lang="sv-SE" sz="2000" dirty="0">
              <a:solidFill>
                <a:prstClr val="black"/>
              </a:solidFill>
              <a:latin typeface="+mj-lt"/>
            </a:endParaRPr>
          </a:p>
          <a:p>
            <a:pPr marL="0" marR="0" lvl="0" indent="0" algn="l" defTabSz="1507846"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mj-lt"/>
              <a:ea typeface="+mn-ea"/>
              <a:cs typeface="+mn-cs"/>
            </a:endParaRPr>
          </a:p>
          <a:p>
            <a:pPr marL="0" marR="0" lvl="0" indent="0" algn="l" defTabSz="1507846" rtl="0" eaLnBrk="1" fontAlgn="auto" latinLnBrk="0" hangingPunct="1">
              <a:lnSpc>
                <a:spcPct val="100000"/>
              </a:lnSpc>
              <a:spcBef>
                <a:spcPts val="0"/>
              </a:spcBef>
              <a:spcAft>
                <a:spcPts val="0"/>
              </a:spcAft>
              <a:buClrTx/>
              <a:buSzTx/>
              <a:buFontTx/>
              <a:buNone/>
              <a:tabLst/>
              <a:defRPr/>
            </a:pPr>
            <a:endParaRPr lang="sv-SE" sz="2000" dirty="0">
              <a:solidFill>
                <a:prstClr val="black"/>
              </a:solidFill>
              <a:latin typeface="+mj-lt"/>
            </a:endParaRPr>
          </a:p>
          <a:p>
            <a:pPr marL="0" marR="0" lvl="0" indent="0" algn="l" defTabSz="1507846"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mj-lt"/>
              <a:ea typeface="+mn-ea"/>
              <a:cs typeface="+mn-cs"/>
            </a:endParaRPr>
          </a:p>
          <a:p>
            <a:pPr marL="0" marR="0" lvl="0" indent="0" algn="l" defTabSz="1507846"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mj-lt"/>
              <a:ea typeface="+mn-ea"/>
              <a:cs typeface="+mn-cs"/>
            </a:endParaRPr>
          </a:p>
          <a:p>
            <a:pPr marL="0" marR="0" lvl="0" indent="0" algn="l" defTabSz="1507846"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mj-lt"/>
              <a:ea typeface="+mn-ea"/>
              <a:cs typeface="+mn-cs"/>
            </a:endParaRPr>
          </a:p>
          <a:p>
            <a:pPr marL="0" marR="0" lvl="0" indent="0" algn="l" defTabSz="1507846"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mj-lt"/>
              <a:ea typeface="+mn-ea"/>
              <a:cs typeface="+mn-cs"/>
            </a:endParaRPr>
          </a:p>
        </p:txBody>
      </p:sp>
      <p:sp>
        <p:nvSpPr>
          <p:cNvPr id="15" name="Rektangel 14">
            <a:extLst>
              <a:ext uri="{FF2B5EF4-FFF2-40B4-BE49-F238E27FC236}">
                <a16:creationId xmlns:a16="http://schemas.microsoft.com/office/drawing/2014/main" id="{B31B5E2E-DB8E-466D-A9CD-85F79CB0FB80}"/>
              </a:ext>
            </a:extLst>
          </p:cNvPr>
          <p:cNvSpPr/>
          <p:nvPr/>
        </p:nvSpPr>
        <p:spPr>
          <a:xfrm>
            <a:off x="9962981" y="4711494"/>
            <a:ext cx="9810148"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1507846" rtl="0" eaLnBrk="1" fontAlgn="base" latinLnBrk="0" hangingPunct="1">
              <a:lnSpc>
                <a:spcPct val="100000"/>
              </a:lnSpc>
              <a:spcBef>
                <a:spcPct val="20000"/>
              </a:spcBef>
              <a:spcAft>
                <a:spcPct val="0"/>
              </a:spcAft>
              <a:buClr>
                <a:srgbClr val="CF142B"/>
              </a:buClr>
              <a:buSzTx/>
              <a:buFontTx/>
              <a:buNone/>
              <a:tabLst/>
              <a:defRPr/>
            </a:pPr>
            <a:r>
              <a:rPr kumimoji="0" lang="sv-SE" altLang="sv-SE" sz="2000" b="0" i="0" u="none" strike="noStrike" kern="1200" cap="none" spc="0" normalizeH="0" baseline="0" noProof="0" dirty="0">
                <a:ln>
                  <a:noFill/>
                </a:ln>
                <a:solidFill>
                  <a:prstClr val="black"/>
                </a:solidFill>
                <a:effectLst/>
                <a:uLnTx/>
                <a:uFillTx/>
                <a:latin typeface="+mj-lt"/>
                <a:ea typeface="+mn-ea"/>
                <a:cs typeface="+mn-cs"/>
              </a:rPr>
              <a:t>Beskriv de huvudsakliga aktiviteter som ska att genomföras och av vem. Kom ihåg att aktiviteterna ska vara kopplade till problemens grundorsaker och att motivera valet av aktiviteter. Kom ihåg att testa föreslagna lösningar i liten skala.</a:t>
            </a:r>
          </a:p>
        </p:txBody>
      </p:sp>
      <p:sp>
        <p:nvSpPr>
          <p:cNvPr id="16" name="Rektangel 15">
            <a:extLst>
              <a:ext uri="{FF2B5EF4-FFF2-40B4-BE49-F238E27FC236}">
                <a16:creationId xmlns:a16="http://schemas.microsoft.com/office/drawing/2014/main" id="{61C0FE09-CA30-4027-98F8-7CED1A50BF01}"/>
              </a:ext>
            </a:extLst>
          </p:cNvPr>
          <p:cNvSpPr/>
          <p:nvPr/>
        </p:nvSpPr>
        <p:spPr>
          <a:xfrm>
            <a:off x="330971" y="8162914"/>
            <a:ext cx="9632011" cy="30124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defTabSz="1507846">
              <a:defRPr/>
            </a:pPr>
            <a:r>
              <a:rPr lang="sv-SE" sz="2000" dirty="0">
                <a:solidFill>
                  <a:prstClr val="black"/>
                </a:solidFill>
              </a:rPr>
              <a:t>Beskriv det framtida önskade läget. Ni kan beskriva det antingen genom att rita upp det </a:t>
            </a:r>
            <a:r>
              <a:rPr lang="sv-SE" sz="2000" b="1" i="1" dirty="0">
                <a:solidFill>
                  <a:prstClr val="black"/>
                </a:solidFill>
              </a:rPr>
              <a:t>eller</a:t>
            </a:r>
            <a:r>
              <a:rPr lang="sv-SE" sz="2000" dirty="0">
                <a:solidFill>
                  <a:prstClr val="black"/>
                </a:solidFill>
              </a:rPr>
              <a:t> beskriva det i text, förslagsvis i punktform.</a:t>
            </a:r>
          </a:p>
          <a:p>
            <a:pPr lvl="0" defTabSz="1507846">
              <a:defRPr/>
            </a:pPr>
            <a:r>
              <a:rPr lang="sv-SE" sz="2000" dirty="0">
                <a:solidFill>
                  <a:prstClr val="black"/>
                </a:solidFill>
              </a:rPr>
              <a:t> </a:t>
            </a:r>
          </a:p>
          <a:p>
            <a:pPr lvl="0" defTabSz="1507846">
              <a:defRPr/>
            </a:pPr>
            <a:endParaRPr lang="sv-SE" sz="2000" dirty="0">
              <a:solidFill>
                <a:prstClr val="black"/>
              </a:solidFill>
            </a:endParaRPr>
          </a:p>
          <a:p>
            <a:pPr lvl="0" defTabSz="1507846">
              <a:defRPr/>
            </a:pPr>
            <a:endParaRPr lang="sv-SE" sz="2000" dirty="0">
              <a:solidFill>
                <a:prstClr val="black"/>
              </a:solidFill>
            </a:endParaRPr>
          </a:p>
          <a:p>
            <a:pPr lvl="0" defTabSz="1507846">
              <a:defRPr/>
            </a:pPr>
            <a:r>
              <a:rPr lang="sv-SE" sz="2000" dirty="0">
                <a:solidFill>
                  <a:prstClr val="black"/>
                </a:solidFill>
              </a:rPr>
              <a:t>Beskriv målet/den förväntade effekten med förbättringsarbetet enligt modellen SMART (specifikt, mätbart, accepterat, realistiskt och </a:t>
            </a:r>
            <a:r>
              <a:rPr lang="sv-SE" sz="2000" dirty="0" err="1">
                <a:solidFill>
                  <a:prstClr val="black"/>
                </a:solidFill>
              </a:rPr>
              <a:t>tidssatt</a:t>
            </a:r>
            <a:r>
              <a:rPr lang="sv-SE" sz="2000" dirty="0">
                <a:solidFill>
                  <a:prstClr val="black"/>
                </a:solidFill>
              </a:rPr>
              <a:t>)</a:t>
            </a:r>
          </a:p>
          <a:p>
            <a:pPr marL="0" marR="0" lvl="0" indent="0" algn="l" defTabSz="1507846"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mj-lt"/>
              <a:ea typeface="+mn-ea"/>
              <a:cs typeface="+mn-cs"/>
            </a:endParaRPr>
          </a:p>
        </p:txBody>
      </p:sp>
      <p:sp>
        <p:nvSpPr>
          <p:cNvPr id="17" name="Rektangel 16">
            <a:extLst>
              <a:ext uri="{FF2B5EF4-FFF2-40B4-BE49-F238E27FC236}">
                <a16:creationId xmlns:a16="http://schemas.microsoft.com/office/drawing/2014/main" id="{07B55637-1C21-4488-8B40-20D0CAE43026}"/>
              </a:ext>
            </a:extLst>
          </p:cNvPr>
          <p:cNvSpPr/>
          <p:nvPr/>
        </p:nvSpPr>
        <p:spPr>
          <a:xfrm>
            <a:off x="9962981" y="7723931"/>
            <a:ext cx="9810144" cy="438980"/>
          </a:xfrm>
          <a:prstGeom prst="rect">
            <a:avLst/>
          </a:prstGeom>
          <a:solidFill>
            <a:srgbClr val="26766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mj-lt"/>
                <a:ea typeface="+mn-ea"/>
                <a:cs typeface="+mn-cs"/>
              </a:rPr>
              <a:t>Resultat och lärdomar</a:t>
            </a:r>
          </a:p>
        </p:txBody>
      </p:sp>
      <p:sp>
        <p:nvSpPr>
          <p:cNvPr id="18" name="Rektangel 17">
            <a:extLst>
              <a:ext uri="{FF2B5EF4-FFF2-40B4-BE49-F238E27FC236}">
                <a16:creationId xmlns:a16="http://schemas.microsoft.com/office/drawing/2014/main" id="{105CBEC2-B520-4F60-92E5-3FF1BD732CFA}"/>
              </a:ext>
            </a:extLst>
          </p:cNvPr>
          <p:cNvSpPr/>
          <p:nvPr/>
        </p:nvSpPr>
        <p:spPr>
          <a:xfrm>
            <a:off x="9962980" y="9449640"/>
            <a:ext cx="9810145" cy="438982"/>
          </a:xfrm>
          <a:prstGeom prst="rect">
            <a:avLst/>
          </a:prstGeom>
          <a:solidFill>
            <a:srgbClr val="26766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507846"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mj-lt"/>
                <a:ea typeface="+mn-ea"/>
                <a:cs typeface="+mn-cs"/>
              </a:rPr>
              <a:t>Uppföljning</a:t>
            </a:r>
          </a:p>
        </p:txBody>
      </p:sp>
      <p:sp>
        <p:nvSpPr>
          <p:cNvPr id="19" name="Rektangel 18">
            <a:extLst>
              <a:ext uri="{FF2B5EF4-FFF2-40B4-BE49-F238E27FC236}">
                <a16:creationId xmlns:a16="http://schemas.microsoft.com/office/drawing/2014/main" id="{5E18F824-8B15-459E-BC32-3213832A6CE4}"/>
              </a:ext>
            </a:extLst>
          </p:cNvPr>
          <p:cNvSpPr/>
          <p:nvPr/>
        </p:nvSpPr>
        <p:spPr>
          <a:xfrm>
            <a:off x="9962980" y="8162913"/>
            <a:ext cx="9810147" cy="12867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58588" rtl="0" eaLnBrk="1" fontAlgn="base" latinLnBrk="0" hangingPunct="1">
              <a:lnSpc>
                <a:spcPct val="100000"/>
              </a:lnSpc>
              <a:spcBef>
                <a:spcPct val="20000"/>
              </a:spcBef>
              <a:spcAft>
                <a:spcPct val="0"/>
              </a:spcAft>
              <a:buClr>
                <a:srgbClr val="CF142B"/>
              </a:buClr>
              <a:buSzTx/>
              <a:buFontTx/>
              <a:buNone/>
              <a:tabLst/>
              <a:defRPr/>
            </a:pPr>
            <a:r>
              <a:rPr kumimoji="0" lang="sv-SE" altLang="sv-SE" sz="2000" b="0" i="0" u="none" strike="noStrike" kern="1200" cap="none" spc="0" normalizeH="0" baseline="0" noProof="0" dirty="0">
                <a:ln>
                  <a:noFill/>
                </a:ln>
                <a:solidFill>
                  <a:prstClr val="black"/>
                </a:solidFill>
                <a:effectLst/>
                <a:uLnTx/>
                <a:uFillTx/>
                <a:latin typeface="+mj-lt"/>
                <a:ea typeface="+mn-ea"/>
                <a:cs typeface="+mn-cs"/>
              </a:rPr>
              <a:t>Resultatet av genomförda aktiviteter</a:t>
            </a:r>
          </a:p>
          <a:p>
            <a:pPr marL="0" marR="0" lvl="0" indent="0" algn="l" defTabSz="958588" rtl="0" eaLnBrk="1" fontAlgn="base" latinLnBrk="0" hangingPunct="1">
              <a:lnSpc>
                <a:spcPct val="100000"/>
              </a:lnSpc>
              <a:spcBef>
                <a:spcPct val="20000"/>
              </a:spcBef>
              <a:spcAft>
                <a:spcPct val="0"/>
              </a:spcAft>
              <a:buClr>
                <a:srgbClr val="CF142B"/>
              </a:buClr>
              <a:buSzTx/>
              <a:buFontTx/>
              <a:buNone/>
              <a:tabLst/>
              <a:defRPr/>
            </a:pPr>
            <a:r>
              <a:rPr kumimoji="0" lang="sv-SE" altLang="sv-SE" sz="2000" b="0" i="0" u="none" strike="noStrike" kern="1200" cap="none" spc="0" normalizeH="0" baseline="0" noProof="0" dirty="0">
                <a:ln>
                  <a:noFill/>
                </a:ln>
                <a:solidFill>
                  <a:prstClr val="black"/>
                </a:solidFill>
                <a:effectLst/>
                <a:uLnTx/>
                <a:uFillTx/>
                <a:latin typeface="+mj-lt"/>
                <a:ea typeface="+mn-ea"/>
                <a:cs typeface="+mn-cs"/>
              </a:rPr>
              <a:t>Lärdomar av genomförda eller förkastade aktiviteter</a:t>
            </a:r>
          </a:p>
        </p:txBody>
      </p:sp>
      <p:sp>
        <p:nvSpPr>
          <p:cNvPr id="20" name="Rektangel 19">
            <a:extLst>
              <a:ext uri="{FF2B5EF4-FFF2-40B4-BE49-F238E27FC236}">
                <a16:creationId xmlns:a16="http://schemas.microsoft.com/office/drawing/2014/main" id="{7675AF6D-DE69-4F28-8232-69E64D2CA3CF}"/>
              </a:ext>
            </a:extLst>
          </p:cNvPr>
          <p:cNvSpPr/>
          <p:nvPr/>
        </p:nvSpPr>
        <p:spPr>
          <a:xfrm>
            <a:off x="9962981" y="9888624"/>
            <a:ext cx="9810146" cy="12867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58588" rtl="0" eaLnBrk="1" fontAlgn="auto" latinLnBrk="0" hangingPunct="1">
              <a:lnSpc>
                <a:spcPct val="100000"/>
              </a:lnSpc>
              <a:spcBef>
                <a:spcPct val="20000"/>
              </a:spcBef>
              <a:spcAft>
                <a:spcPts val="0"/>
              </a:spcAft>
              <a:buClr>
                <a:srgbClr val="CF142B"/>
              </a:buClr>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Vad ska följas upp, av vem och när?</a:t>
            </a:r>
          </a:p>
          <a:p>
            <a:pPr marL="0" marR="0" lvl="0" indent="0" algn="l" defTabSz="958588" rtl="0" eaLnBrk="1" fontAlgn="auto" latinLnBrk="0" hangingPunct="1">
              <a:lnSpc>
                <a:spcPct val="100000"/>
              </a:lnSpc>
              <a:spcBef>
                <a:spcPct val="20000"/>
              </a:spcBef>
              <a:spcAft>
                <a:spcPts val="0"/>
              </a:spcAft>
              <a:buClr>
                <a:srgbClr val="CF142B"/>
              </a:buClr>
              <a:buSzTx/>
              <a:buFontTx/>
              <a:buNone/>
              <a:tabLst/>
              <a:defRPr/>
            </a:pPr>
            <a:r>
              <a:rPr kumimoji="0" lang="sv-SE" sz="2000" b="0" i="0" u="none" strike="noStrike" kern="1200" cap="none" spc="0" normalizeH="0" baseline="0" noProof="0" dirty="0">
                <a:ln>
                  <a:noFill/>
                </a:ln>
                <a:solidFill>
                  <a:prstClr val="black"/>
                </a:solidFill>
                <a:effectLst/>
                <a:uLnTx/>
                <a:uFillTx/>
                <a:latin typeface="+mj-lt"/>
                <a:ea typeface="+mn-ea"/>
                <a:cs typeface="+mn-cs"/>
              </a:rPr>
              <a:t>Vad görs för att  hålla igång och bibehålla gjorda framsteg?</a:t>
            </a:r>
          </a:p>
        </p:txBody>
      </p:sp>
      <p:pic>
        <p:nvPicPr>
          <p:cNvPr id="21" name="Picture 2">
            <a:extLst>
              <a:ext uri="{FF2B5EF4-FFF2-40B4-BE49-F238E27FC236}">
                <a16:creationId xmlns:a16="http://schemas.microsoft.com/office/drawing/2014/main" id="{F425D981-6FA9-4E8A-B0CC-2BFFA4CF8D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407" y="5431429"/>
            <a:ext cx="3974072" cy="895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Bildobjekt 22">
            <a:extLst>
              <a:ext uri="{FF2B5EF4-FFF2-40B4-BE49-F238E27FC236}">
                <a16:creationId xmlns:a16="http://schemas.microsoft.com/office/drawing/2014/main" id="{67EB5AB7-E8A8-4DAF-AF97-80DC0C75FB45}"/>
              </a:ext>
            </a:extLst>
          </p:cNvPr>
          <p:cNvPicPr>
            <a:picLocks noChangeAspect="1"/>
          </p:cNvPicPr>
          <p:nvPr/>
        </p:nvPicPr>
        <p:blipFill>
          <a:blip r:embed="rId4"/>
          <a:stretch>
            <a:fillRect/>
          </a:stretch>
        </p:blipFill>
        <p:spPr>
          <a:xfrm>
            <a:off x="17466379" y="6640624"/>
            <a:ext cx="1654768" cy="879889"/>
          </a:xfrm>
          <a:prstGeom prst="rect">
            <a:avLst/>
          </a:prstGeom>
        </p:spPr>
      </p:pic>
      <p:pic>
        <p:nvPicPr>
          <p:cNvPr id="24" name="Picture 2">
            <a:extLst>
              <a:ext uri="{FF2B5EF4-FFF2-40B4-BE49-F238E27FC236}">
                <a16:creationId xmlns:a16="http://schemas.microsoft.com/office/drawing/2014/main" id="{BC8D31C3-D7E1-4F2E-A3E2-68EA39EB31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407" y="8765143"/>
            <a:ext cx="3974072" cy="895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8999883"/>
      </p:ext>
    </p:extLst>
  </p:cSld>
  <p:clrMapOvr>
    <a:masterClrMapping/>
  </p:clrMapOvr>
</p:sld>
</file>

<file path=ppt/theme/theme1.xml><?xml version="1.0" encoding="utf-8"?>
<a:theme xmlns:a="http://schemas.openxmlformats.org/drawingml/2006/main" name="Region Västmanland Rosa">
  <a:themeElements>
    <a:clrScheme name="Region Västmanland Rosa">
      <a:dk1>
        <a:sysClr val="windowText" lastClr="000000"/>
      </a:dk1>
      <a:lt1>
        <a:sysClr val="window" lastClr="FFFFFF"/>
      </a:lt1>
      <a:dk2>
        <a:srgbClr val="7F7F7F"/>
      </a:dk2>
      <a:lt2>
        <a:srgbClr val="FFFFFF"/>
      </a:lt2>
      <a:accent1>
        <a:srgbClr val="670F3B"/>
      </a:accent1>
      <a:accent2>
        <a:srgbClr val="4B467D"/>
      </a:accent2>
      <a:accent3>
        <a:srgbClr val="339D94"/>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CB468A0C-3AD1-40F7-951D-9B6CF80846B1}" vid="{0039DAB0-7D38-4811-8BB1-C6C4965A58F0}"/>
    </a:ext>
  </a:extLst>
</a:theme>
</file>

<file path=ppt/theme/theme2.xml><?xml version="1.0" encoding="utf-8"?>
<a:theme xmlns:a="http://schemas.openxmlformats.org/drawingml/2006/main" name="Region Västmanland Blå">
  <a:themeElements>
    <a:clrScheme name="Region Västmanland Blå">
      <a:dk1>
        <a:sysClr val="windowText" lastClr="000000"/>
      </a:dk1>
      <a:lt1>
        <a:sysClr val="window" lastClr="FFFFFF"/>
      </a:lt1>
      <a:dk2>
        <a:srgbClr val="7F7F7F"/>
      </a:dk2>
      <a:lt2>
        <a:srgbClr val="FFFFFF"/>
      </a:lt2>
      <a:accent1>
        <a:srgbClr val="3C82AF"/>
      </a:accent1>
      <a:accent2>
        <a:srgbClr val="4B467D"/>
      </a:accent2>
      <a:accent3>
        <a:srgbClr val="339D94"/>
      </a:accent3>
      <a:accent4>
        <a:srgbClr val="670F3B"/>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CB468A0C-3AD1-40F7-951D-9B6CF80846B1}" vid="{2459BC67-DD28-465A-A611-64CAAD410A4A}"/>
    </a:ext>
  </a:extLst>
</a:theme>
</file>

<file path=ppt/theme/theme3.xml><?xml version="1.0" encoding="utf-8"?>
<a:theme xmlns:a="http://schemas.openxmlformats.org/drawingml/2006/main" name="Region Västmanland Grön">
  <a:themeElements>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CB468A0C-3AD1-40F7-951D-9B6CF80846B1}" vid="{72B876D8-DEED-4268-B914-085C35FD99C3}"/>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10DDD434EF0884298EEC05A2CE02393" ma:contentTypeVersion="2" ma:contentTypeDescription="Skapa ett nytt dokument." ma:contentTypeScope="" ma:versionID="3714f8a16846748307867d3b69b45a8d">
  <xsd:schema xmlns:xsd="http://www.w3.org/2001/XMLSchema" xmlns:xs="http://www.w3.org/2001/XMLSchema" xmlns:p="http://schemas.microsoft.com/office/2006/metadata/properties" xmlns:ns2="487bfb4f-6d53-4f8b-87b2-902afe7bdfe7" targetNamespace="http://schemas.microsoft.com/office/2006/metadata/properties" ma:root="true" ma:fieldsID="70f117a880e7e5250680a8f3b810b8a7" ns2:_="">
    <xsd:import namespace="487bfb4f-6d53-4f8b-87b2-902afe7bdfe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bfb4f-6d53-4f8b-87b2-902afe7bdf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298639-A577-4F3F-91F2-8D6ABE55571D}">
  <ds:schemaRefs>
    <ds:schemaRef ds:uri="http://purl.org/dc/elements/1.1/"/>
    <ds:schemaRef ds:uri="http://schemas.microsoft.com/office/2006/documentManagement/types"/>
    <ds:schemaRef ds:uri="487bfb4f-6d53-4f8b-87b2-902afe7bdfe7"/>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041836F-050D-448E-A7B6-564A2A1A1FC4}">
  <ds:schemaRefs>
    <ds:schemaRef ds:uri="http://schemas.microsoft.com/sharepoint/v3/contenttype/forms"/>
  </ds:schemaRefs>
</ds:datastoreItem>
</file>

<file path=customXml/itemProps3.xml><?xml version="1.0" encoding="utf-8"?>
<ds:datastoreItem xmlns:ds="http://schemas.openxmlformats.org/officeDocument/2006/customXml" ds:itemID="{22A9F63D-E99E-48B6-A8EE-4B0C876AD3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bfb4f-6d53-4f8b-87b2-902afe7bdf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Powerpointmall RV</Template>
  <TotalTime>0</TotalTime>
  <Words>650</Words>
  <Application>Microsoft Office PowerPoint</Application>
  <PresentationFormat>Anpassad</PresentationFormat>
  <Paragraphs>69</Paragraphs>
  <Slides>3</Slides>
  <Notes>3</Notes>
  <HiddenSlides>0</HiddenSlides>
  <MMClips>0</MMClips>
  <ScaleCrop>false</ScaleCrop>
  <HeadingPairs>
    <vt:vector size="6" baseType="variant">
      <vt:variant>
        <vt:lpstr>Använt teckensnitt</vt:lpstr>
      </vt:variant>
      <vt:variant>
        <vt:i4>3</vt:i4>
      </vt:variant>
      <vt:variant>
        <vt:lpstr>Tema</vt:lpstr>
      </vt:variant>
      <vt:variant>
        <vt:i4>3</vt:i4>
      </vt:variant>
      <vt:variant>
        <vt:lpstr>Bildrubriker</vt:lpstr>
      </vt:variant>
      <vt:variant>
        <vt:i4>3</vt:i4>
      </vt:variant>
    </vt:vector>
  </HeadingPairs>
  <TitlesOfParts>
    <vt:vector size="9" baseType="lpstr">
      <vt:lpstr>Arial</vt:lpstr>
      <vt:lpstr>Calibri</vt:lpstr>
      <vt:lpstr>Calibri Light</vt:lpstr>
      <vt:lpstr>Region Västmanland Rosa</vt:lpstr>
      <vt:lpstr>Region Västmanland Blå</vt:lpstr>
      <vt:lpstr>Region Västmanland Grön</vt:lpstr>
      <vt:lpstr>A3 – ständiga förbättringar</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Förbättringsarbete  ”Infoga namn på arbetet”</dc:title>
  <dc:creator>Anna Nordanberg</dc:creator>
  <cp:lastModifiedBy>Anna Nordanberg</cp:lastModifiedBy>
  <cp:revision>18</cp:revision>
  <cp:lastPrinted>2020-03-04T12:35:34Z</cp:lastPrinted>
  <dcterms:created xsi:type="dcterms:W3CDTF">2019-11-19T07:07:46Z</dcterms:created>
  <dcterms:modified xsi:type="dcterms:W3CDTF">2020-03-04T12:36:24Z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2019-05-20T00:00:00Z</vt:filetime>
  </property>
  <property fmtid="{D5CDD505-2E9C-101B-9397-08002B2CF9AE}" pid="3" name="Creator">
    <vt:lpwstr>Adobe InDesign 14.0 (Macintosh)</vt:lpwstr>
  </property>
  <property fmtid="{D5CDD505-2E9C-101B-9397-08002B2CF9AE}" pid="4" name="LastSaved">
    <vt:filetime>2019-05-29T00:00:00Z</vt:filetime>
  </property>
  <property fmtid="{D5CDD505-2E9C-101B-9397-08002B2CF9AE}" pid="5" name="ContentTypeId">
    <vt:lpwstr>0x010100810DDD434EF0884298EEC05A2CE02393</vt:lpwstr>
  </property>
</Properties>
</file>