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746" r:id="rId5"/>
    <p:sldMasterId id="2147483648" r:id="rId6"/>
    <p:sldMasterId id="2147483703" r:id="rId7"/>
  </p:sldMasterIdLst>
  <p:notesMasterIdLst>
    <p:notesMasterId r:id="rId15"/>
  </p:notesMasterIdLst>
  <p:sldIdLst>
    <p:sldId id="256" r:id="rId8"/>
    <p:sldId id="258" r:id="rId9"/>
    <p:sldId id="4081" r:id="rId10"/>
    <p:sldId id="4082" r:id="rId11"/>
    <p:sldId id="4087" r:id="rId12"/>
    <p:sldId id="4083" r:id="rId13"/>
    <p:sldId id="4084" r:id="rId14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14" autoAdjust="0"/>
    <p:restoredTop sz="96327" autoAdjust="0"/>
  </p:normalViewPr>
  <p:slideViewPr>
    <p:cSldViewPr>
      <p:cViewPr varScale="1">
        <p:scale>
          <a:sx n="74" d="100"/>
          <a:sy n="74" d="100"/>
        </p:scale>
        <p:origin x="102" y="840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04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342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036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27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028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2025-04-08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2025-04-08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2025-04-08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2025-04-08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2025-04-08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2025-04-08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2025-04-08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2025-04-08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2025-04-08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2025-04-08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2025-04-08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2025-04-08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2025-04-08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2025-04-08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2025-04-08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2025-04-08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984C6C-61A2-47CD-941D-B1808D2A7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18FBD2-C43C-4F9D-84A4-0D84715F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36E282-8415-4561-8294-3CF34BC3D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B601-AB1C-4A92-9FCC-BC63D422E79E}" type="datetimeFigureOut">
              <a:rPr lang="sv-SE" smtClean="0"/>
              <a:t>2025-04-08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42C65C-0DF2-489A-9532-B1319765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21C7C3-82D4-4113-BC0C-FBC910E1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51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2025-04-08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43766" y="3406775"/>
            <a:ext cx="8638421" cy="597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200" dirty="0"/>
              <a:t>Nästkommande sida innehåller våra illustrationer. </a:t>
            </a:r>
            <a:br>
              <a:rPr lang="sv-SE" sz="3200" dirty="0"/>
            </a:br>
            <a:r>
              <a:rPr lang="sv-SE" sz="3200" dirty="0"/>
              <a:t>Följ dessa steg för att använda någon av dem.</a:t>
            </a:r>
          </a:p>
          <a:p>
            <a:r>
              <a:rPr lang="sv-SE" sz="3200" dirty="0"/>
              <a:t>Markera önskad illustration</a:t>
            </a:r>
          </a:p>
          <a:p>
            <a:r>
              <a:rPr lang="sv-SE" sz="3200" dirty="0"/>
              <a:t>Kopiera genom att högerklicka och välj </a:t>
            </a:r>
            <a:r>
              <a:rPr lang="sv-SE" sz="3200" i="1" dirty="0"/>
              <a:t>kopiera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C (PC) eller </a:t>
            </a:r>
            <a:r>
              <a:rPr lang="sv-SE" sz="3200" dirty="0" err="1"/>
              <a:t>cmd</a:t>
            </a:r>
            <a:r>
              <a:rPr lang="sv-SE" sz="3200" dirty="0"/>
              <a:t> + C (Mac)</a:t>
            </a:r>
          </a:p>
          <a:p>
            <a:r>
              <a:rPr lang="sv-SE" sz="3200" dirty="0"/>
              <a:t>Klistra in på önskad sida genom att högerklicka och välj </a:t>
            </a:r>
            <a:r>
              <a:rPr lang="sv-SE" sz="3200" i="1" dirty="0"/>
              <a:t>klistra in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V (PC) eller </a:t>
            </a:r>
            <a:r>
              <a:rPr lang="sv-SE" sz="3200" dirty="0" err="1"/>
              <a:t>cmd</a:t>
            </a:r>
            <a:r>
              <a:rPr lang="sv-SE" sz="3200" dirty="0"/>
              <a:t> + V (Mac)</a:t>
            </a:r>
          </a:p>
          <a:p>
            <a:r>
              <a:rPr lang="sv-SE" sz="3200" dirty="0"/>
              <a:t>När du är klar med din presentation radera dessa två sidor från presentationen.</a:t>
            </a:r>
          </a:p>
          <a:p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kern="0" dirty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221911" y="3406775"/>
            <a:ext cx="8638421" cy="5976000"/>
          </a:xfrm>
        </p:spPr>
        <p:txBody>
          <a:bodyPr>
            <a:noAutofit/>
          </a:bodyPr>
          <a:lstStyle/>
          <a:p>
            <a:r>
              <a:rPr lang="sv-SE" sz="3200" dirty="0"/>
              <a:t>För att ändra färg på illustrationen markera önskad illustration, gå till fliken </a:t>
            </a:r>
            <a:r>
              <a:rPr lang="sv-SE" sz="3200" i="1" dirty="0"/>
              <a:t>Bildformat (1)</a:t>
            </a:r>
            <a:r>
              <a:rPr lang="sv-SE" sz="3200" dirty="0"/>
              <a:t> i menyn och välj att visa </a:t>
            </a:r>
            <a:r>
              <a:rPr lang="sv-SE" sz="3200" i="1" dirty="0"/>
              <a:t>Formatfönster (2)</a:t>
            </a:r>
            <a:r>
              <a:rPr lang="sv-SE" sz="3200" dirty="0"/>
              <a:t>. Klicka på bildikonen (3) och välj </a:t>
            </a:r>
            <a:r>
              <a:rPr lang="sv-SE" sz="3200" i="1" dirty="0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10572262" y="5388581"/>
            <a:ext cx="7756244" cy="398498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7597310" y="6028207"/>
            <a:ext cx="1229317" cy="468143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7377322" y="4938618"/>
            <a:ext cx="468143" cy="1070052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9981795" y="5322087"/>
            <a:ext cx="975190" cy="468143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96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2025-04-08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  <p:sldLayoutId id="2147483769" r:id="rId6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9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9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9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9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9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2025-04-08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5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5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5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5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5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2025-04-08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2025-04-08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15E9B-A599-43E8-870E-EE6B8DA6DE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Workshop handskar</a:t>
            </a:r>
          </a:p>
        </p:txBody>
      </p:sp>
    </p:spTree>
    <p:extLst>
      <p:ext uri="{BB962C8B-B14F-4D97-AF65-F5344CB8AC3E}">
        <p14:creationId xmlns:p14="http://schemas.microsoft.com/office/powerpoint/2010/main" val="73533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Händerna ska spritas innan jag tar på mig handskar.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112006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Ska handskar användas när du tar fram något ur lådan?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010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Bör handskar alltid tas på när du går in i ett rum med smitta, till exempel MRSA?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3944411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D52022-493E-2DDB-C35A-2263F902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4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EFD18B-A615-09C8-8217-E9093D83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Handskarna ska bytas mellan olika moment – även om det handlar om moment med samma patient.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6ECB24-C0A1-488B-6FDA-E0EBC7E9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3B65-8E41-434A-A800-F5F9D4CC23BD}" type="datetime1">
              <a:rPr lang="sv-SE" smtClean="0"/>
              <a:t>2025-04-08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39F09B6-C453-A475-395A-5EFAD299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2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Ska du ha handskar på dig om du har på dig förkläde?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2370068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6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Använda engångshandskar kan återvinnas som plastavfall.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Sant</a:t>
            </a:r>
          </a:p>
          <a:p>
            <a:r>
              <a:rPr lang="sv-SE" dirty="0"/>
              <a:t>2. Falskt</a:t>
            </a:r>
          </a:p>
        </p:txBody>
      </p:sp>
    </p:spTree>
    <p:extLst>
      <p:ext uri="{BB962C8B-B14F-4D97-AF65-F5344CB8AC3E}">
        <p14:creationId xmlns:p14="http://schemas.microsoft.com/office/powerpoint/2010/main" val="1698556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8A52BC0C-180B-B94F-B66C-19578CCCCA2B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170FAC92-FBF3-894F-B5AF-3E7789AD676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235CE997-4548-B343-BFA3-1BC0952C09E1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C65B36D0-C5C5-054A-A6E7-1CAE776398A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2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3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4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5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6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4eef37af-d196-4c77-8e83-69dd09245f3f" xsi:nil="true"/>
    <lcf76f155ced4ddcb4097134ff3c332f xmlns="24c22658-24ca-408a-8e20-e0a64f4d13b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15" ma:contentTypeDescription="Skapa ett nytt dokument." ma:contentTypeScope="" ma:versionID="8b661781b9c80644dfb8efd270c75a6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4b72571abcb8330bbda284644ca06ee7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  <xsd:element name="TaxCatchAll" ma:index="21" nillable="true" ma:displayName="Taxonomy Catch All Column" ma:hidden="true" ma:list="{325a9667-f816-4d00-9a6f-ebaa15f34944}" ma:internalName="TaxCatchAll" ma:showField="CatchAllData" ma:web="4eef37af-d196-4c77-8e83-69dd09245f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298639-A577-4F3F-91F2-8D6ABE55571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24c22658-24ca-408a-8e20-e0a64f4d13bf"/>
    <ds:schemaRef ds:uri="4eef37af-d196-4c77-8e83-69dd09245f3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7151A5-58EB-418E-849C-086220E94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</Template>
  <TotalTime>2463</TotalTime>
  <Words>234</Words>
  <Application>Microsoft Office PowerPoint</Application>
  <PresentationFormat>Anpassad</PresentationFormat>
  <Paragraphs>43</Paragraphs>
  <Slides>7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Workshop handskar</vt:lpstr>
      <vt:lpstr>Fråga 1</vt:lpstr>
      <vt:lpstr>Fråga 2</vt:lpstr>
      <vt:lpstr>Fråga 3</vt:lpstr>
      <vt:lpstr>Fråga 4</vt:lpstr>
      <vt:lpstr>Fråga 5</vt:lpstr>
      <vt:lpstr>Fråga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Multiresistenta bakterier</dc:title>
  <dc:creator>Elisabeth Freyhult</dc:creator>
  <cp:lastModifiedBy>Ulrika Toresson Silfvernagel</cp:lastModifiedBy>
  <cp:revision>13</cp:revision>
  <dcterms:created xsi:type="dcterms:W3CDTF">2023-05-23T12:29:23Z</dcterms:created>
  <dcterms:modified xsi:type="dcterms:W3CDTF">2025-04-08T13:37:54Z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</Properties>
</file>