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3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28" r:id="rId4"/>
    <p:sldMasterId id="2147483984" r:id="rId5"/>
    <p:sldMasterId id="2147484010" r:id="rId6"/>
    <p:sldMasterId id="2147484039" r:id="rId7"/>
  </p:sldMasterIdLst>
  <p:notesMasterIdLst>
    <p:notesMasterId r:id="rId9"/>
  </p:notesMasterIdLst>
  <p:sldIdLst>
    <p:sldId id="4271" r:id="rId8"/>
  </p:sldIdLst>
  <p:sldSz cx="6858000" cy="9906000" type="A4"/>
  <p:notesSz cx="6797675" cy="9928225"/>
  <p:defaultTextStyle>
    <a:defPPr>
      <a:defRPr lang="sv-SE"/>
    </a:defPPr>
    <a:lvl1pPr marL="0" algn="l" defTabSz="487651" rtl="0" eaLnBrk="1" latinLnBrk="0" hangingPunct="1">
      <a:defRPr sz="960" kern="1200">
        <a:solidFill>
          <a:schemeClr val="tx1"/>
        </a:solidFill>
        <a:latin typeface="+mn-lt"/>
        <a:ea typeface="+mn-ea"/>
        <a:cs typeface="+mn-cs"/>
      </a:defRPr>
    </a:lvl1pPr>
    <a:lvl2pPr marL="243826" algn="l" defTabSz="487651" rtl="0" eaLnBrk="1" latinLnBrk="0" hangingPunct="1">
      <a:defRPr sz="960" kern="1200">
        <a:solidFill>
          <a:schemeClr val="tx1"/>
        </a:solidFill>
        <a:latin typeface="+mn-lt"/>
        <a:ea typeface="+mn-ea"/>
        <a:cs typeface="+mn-cs"/>
      </a:defRPr>
    </a:lvl2pPr>
    <a:lvl3pPr marL="487651" algn="l" defTabSz="487651" rtl="0" eaLnBrk="1" latinLnBrk="0" hangingPunct="1">
      <a:defRPr sz="960" kern="1200">
        <a:solidFill>
          <a:schemeClr val="tx1"/>
        </a:solidFill>
        <a:latin typeface="+mn-lt"/>
        <a:ea typeface="+mn-ea"/>
        <a:cs typeface="+mn-cs"/>
      </a:defRPr>
    </a:lvl3pPr>
    <a:lvl4pPr marL="731474" algn="l" defTabSz="487651" rtl="0" eaLnBrk="1" latinLnBrk="0" hangingPunct="1">
      <a:defRPr sz="960" kern="1200">
        <a:solidFill>
          <a:schemeClr val="tx1"/>
        </a:solidFill>
        <a:latin typeface="+mn-lt"/>
        <a:ea typeface="+mn-ea"/>
        <a:cs typeface="+mn-cs"/>
      </a:defRPr>
    </a:lvl4pPr>
    <a:lvl5pPr marL="975300" algn="l" defTabSz="487651" rtl="0" eaLnBrk="1" latinLnBrk="0" hangingPunct="1">
      <a:defRPr sz="960" kern="1200">
        <a:solidFill>
          <a:schemeClr val="tx1"/>
        </a:solidFill>
        <a:latin typeface="+mn-lt"/>
        <a:ea typeface="+mn-ea"/>
        <a:cs typeface="+mn-cs"/>
      </a:defRPr>
    </a:lvl5pPr>
    <a:lvl6pPr marL="1219126" algn="l" defTabSz="487651" rtl="0" eaLnBrk="1" latinLnBrk="0" hangingPunct="1">
      <a:defRPr sz="960" kern="1200">
        <a:solidFill>
          <a:schemeClr val="tx1"/>
        </a:solidFill>
        <a:latin typeface="+mn-lt"/>
        <a:ea typeface="+mn-ea"/>
        <a:cs typeface="+mn-cs"/>
      </a:defRPr>
    </a:lvl6pPr>
    <a:lvl7pPr marL="1462952" algn="l" defTabSz="487651" rtl="0" eaLnBrk="1" latinLnBrk="0" hangingPunct="1">
      <a:defRPr sz="960" kern="1200">
        <a:solidFill>
          <a:schemeClr val="tx1"/>
        </a:solidFill>
        <a:latin typeface="+mn-lt"/>
        <a:ea typeface="+mn-ea"/>
        <a:cs typeface="+mn-cs"/>
      </a:defRPr>
    </a:lvl7pPr>
    <a:lvl8pPr marL="1706775" algn="l" defTabSz="487651" rtl="0" eaLnBrk="1" latinLnBrk="0" hangingPunct="1">
      <a:defRPr sz="960" kern="1200">
        <a:solidFill>
          <a:schemeClr val="tx1"/>
        </a:solidFill>
        <a:latin typeface="+mn-lt"/>
        <a:ea typeface="+mn-ea"/>
        <a:cs typeface="+mn-cs"/>
      </a:defRPr>
    </a:lvl8pPr>
    <a:lvl9pPr marL="1950599" algn="l" defTabSz="487651" rtl="0" eaLnBrk="1" latinLnBrk="0" hangingPunct="1">
      <a:defRPr sz="96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RV-Vinröd_mörk" id="{796F5A41-4C26-E447-BB20-12394688469F}">
          <p14:sldIdLst>
            <p14:sldId id="4271"/>
          </p14:sldIdLst>
        </p14:section>
        <p14:section name="Illustrationer" id="{28E61A5B-DA70-E541-AF34-B69FE8870C85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522" userDrawn="1">
          <p15:clr>
            <a:srgbClr val="A4A3A4"/>
          </p15:clr>
        </p15:guide>
        <p15:guide id="2" pos="75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DEE6"/>
    <a:srgbClr val="FAEDF2"/>
    <a:srgbClr val="E1F6FF"/>
    <a:srgbClr val="DCEEEB"/>
    <a:srgbClr val="E8F5F5"/>
    <a:srgbClr val="DFECF9"/>
    <a:srgbClr val="E9F6F7"/>
    <a:srgbClr val="DFFFFF"/>
    <a:srgbClr val="D2E6F5"/>
    <a:srgbClr val="D1EB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llanmörkt format 2 - Dekorfärg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269D01E-BC32-4049-B463-5C60D7B0CCD2}" styleName="Format med tema 2 - dekorfärg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F5AB1C69-6EDB-4FF4-983F-18BD219EF322}" styleName="Mellanmörkt format 2 - Dekorfärg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9012ECD-51FC-41F1-AA8D-1B2483CD663E}" styleName="Ljust format 2 - Dekorfärg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020" y="162"/>
      </p:cViewPr>
      <p:guideLst>
        <p:guide orient="horz" pos="2522"/>
        <p:guide pos="75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7728"/>
    </p:cViewPr>
  </p:sorter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Master" Target="slideMasters/slideMaster4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802" cy="497526"/>
          </a:xfrm>
          <a:prstGeom prst="rect">
            <a:avLst/>
          </a:prstGeom>
        </p:spPr>
        <p:txBody>
          <a:bodyPr vert="horz" lIns="48683" tIns="24341" rIns="48683" bIns="24341" rtlCol="0"/>
          <a:lstStyle>
            <a:lvl1pPr algn="l">
              <a:defRPr sz="6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50262" y="1"/>
            <a:ext cx="2945802" cy="497526"/>
          </a:xfrm>
          <a:prstGeom prst="rect">
            <a:avLst/>
          </a:prstGeom>
        </p:spPr>
        <p:txBody>
          <a:bodyPr vert="horz" lIns="48683" tIns="24341" rIns="48683" bIns="24341" rtlCol="0"/>
          <a:lstStyle>
            <a:lvl1pPr algn="r">
              <a:defRPr sz="600"/>
            </a:lvl1pPr>
          </a:lstStyle>
          <a:p>
            <a:fld id="{991EA50A-7ED8-4297-A6D8-C39D2C596180}" type="datetimeFigureOut">
              <a:rPr lang="sv-SE" smtClean="0"/>
              <a:t>2026-02-04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2239963" y="1243013"/>
            <a:ext cx="23177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48683" tIns="24341" rIns="48683" bIns="24341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79553" y="4777368"/>
            <a:ext cx="5438569" cy="3910527"/>
          </a:xfrm>
          <a:prstGeom prst="rect">
            <a:avLst/>
          </a:prstGeom>
        </p:spPr>
        <p:txBody>
          <a:bodyPr vert="horz" lIns="48683" tIns="24341" rIns="48683" bIns="24341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9430700"/>
            <a:ext cx="2945802" cy="497526"/>
          </a:xfrm>
          <a:prstGeom prst="rect">
            <a:avLst/>
          </a:prstGeom>
        </p:spPr>
        <p:txBody>
          <a:bodyPr vert="horz" lIns="48683" tIns="24341" rIns="48683" bIns="24341" rtlCol="0" anchor="b"/>
          <a:lstStyle>
            <a:lvl1pPr algn="l">
              <a:defRPr sz="6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50262" y="9430700"/>
            <a:ext cx="2945802" cy="497526"/>
          </a:xfrm>
          <a:prstGeom prst="rect">
            <a:avLst/>
          </a:prstGeom>
        </p:spPr>
        <p:txBody>
          <a:bodyPr vert="horz" lIns="48683" tIns="24341" rIns="48683" bIns="24341" rtlCol="0" anchor="b"/>
          <a:lstStyle>
            <a:lvl1pPr algn="r">
              <a:defRPr sz="600"/>
            </a:lvl1pPr>
          </a:lstStyle>
          <a:p>
            <a:fld id="{B733DB10-64AD-4478-BAF2-10592BD0BA8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573105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87651" rtl="0" eaLnBrk="1" latinLnBrk="0" hangingPunct="1">
      <a:defRPr sz="640" kern="1200">
        <a:solidFill>
          <a:schemeClr val="tx1"/>
        </a:solidFill>
        <a:latin typeface="+mn-lt"/>
        <a:ea typeface="+mn-ea"/>
        <a:cs typeface="+mn-cs"/>
      </a:defRPr>
    </a:lvl1pPr>
    <a:lvl2pPr marL="243826" algn="l" defTabSz="487651" rtl="0" eaLnBrk="1" latinLnBrk="0" hangingPunct="1">
      <a:defRPr sz="640" kern="1200">
        <a:solidFill>
          <a:schemeClr val="tx1"/>
        </a:solidFill>
        <a:latin typeface="+mn-lt"/>
        <a:ea typeface="+mn-ea"/>
        <a:cs typeface="+mn-cs"/>
      </a:defRPr>
    </a:lvl2pPr>
    <a:lvl3pPr marL="487651" algn="l" defTabSz="487651" rtl="0" eaLnBrk="1" latinLnBrk="0" hangingPunct="1">
      <a:defRPr sz="640" kern="1200">
        <a:solidFill>
          <a:schemeClr val="tx1"/>
        </a:solidFill>
        <a:latin typeface="+mn-lt"/>
        <a:ea typeface="+mn-ea"/>
        <a:cs typeface="+mn-cs"/>
      </a:defRPr>
    </a:lvl3pPr>
    <a:lvl4pPr marL="731474" algn="l" defTabSz="487651" rtl="0" eaLnBrk="1" latinLnBrk="0" hangingPunct="1">
      <a:defRPr sz="640" kern="1200">
        <a:solidFill>
          <a:schemeClr val="tx1"/>
        </a:solidFill>
        <a:latin typeface="+mn-lt"/>
        <a:ea typeface="+mn-ea"/>
        <a:cs typeface="+mn-cs"/>
      </a:defRPr>
    </a:lvl4pPr>
    <a:lvl5pPr marL="975300" algn="l" defTabSz="487651" rtl="0" eaLnBrk="1" latinLnBrk="0" hangingPunct="1">
      <a:defRPr sz="640" kern="1200">
        <a:solidFill>
          <a:schemeClr val="tx1"/>
        </a:solidFill>
        <a:latin typeface="+mn-lt"/>
        <a:ea typeface="+mn-ea"/>
        <a:cs typeface="+mn-cs"/>
      </a:defRPr>
    </a:lvl5pPr>
    <a:lvl6pPr marL="1219126" algn="l" defTabSz="487651" rtl="0" eaLnBrk="1" latinLnBrk="0" hangingPunct="1">
      <a:defRPr sz="640" kern="1200">
        <a:solidFill>
          <a:schemeClr val="tx1"/>
        </a:solidFill>
        <a:latin typeface="+mn-lt"/>
        <a:ea typeface="+mn-ea"/>
        <a:cs typeface="+mn-cs"/>
      </a:defRPr>
    </a:lvl6pPr>
    <a:lvl7pPr marL="1462952" algn="l" defTabSz="487651" rtl="0" eaLnBrk="1" latinLnBrk="0" hangingPunct="1">
      <a:defRPr sz="640" kern="1200">
        <a:solidFill>
          <a:schemeClr val="tx1"/>
        </a:solidFill>
        <a:latin typeface="+mn-lt"/>
        <a:ea typeface="+mn-ea"/>
        <a:cs typeface="+mn-cs"/>
      </a:defRPr>
    </a:lvl7pPr>
    <a:lvl8pPr marL="1706775" algn="l" defTabSz="487651" rtl="0" eaLnBrk="1" latinLnBrk="0" hangingPunct="1">
      <a:defRPr sz="640" kern="1200">
        <a:solidFill>
          <a:schemeClr val="tx1"/>
        </a:solidFill>
        <a:latin typeface="+mn-lt"/>
        <a:ea typeface="+mn-ea"/>
        <a:cs typeface="+mn-cs"/>
      </a:defRPr>
    </a:lvl8pPr>
    <a:lvl9pPr marL="1950599" algn="l" defTabSz="487651" rtl="0" eaLnBrk="1" latinLnBrk="0" hangingPunct="1">
      <a:defRPr sz="64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6.svg"/><Relationship Id="rId7" Type="http://schemas.openxmlformats.org/officeDocument/2006/relationships/image" Target="../media/image2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8.svg"/><Relationship Id="rId4" Type="http://schemas.openxmlformats.org/officeDocument/2006/relationships/image" Target="../media/image7.png"/><Relationship Id="rId9" Type="http://schemas.openxmlformats.org/officeDocument/2006/relationships/image" Target="../media/image4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Relationship Id="rId9" Type="http://schemas.openxmlformats.org/officeDocument/2006/relationships/image" Target="../media/image37.jpe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8.jpeg"/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12" Type="http://schemas.openxmlformats.org/officeDocument/2006/relationships/image" Target="../media/image17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11" Type="http://schemas.openxmlformats.org/officeDocument/2006/relationships/image" Target="../media/image16.jpeg"/><Relationship Id="rId5" Type="http://schemas.openxmlformats.org/officeDocument/2006/relationships/image" Target="../media/image2.svg"/><Relationship Id="rId10" Type="http://schemas.openxmlformats.org/officeDocument/2006/relationships/image" Target="../media/image15.jpeg"/><Relationship Id="rId4" Type="http://schemas.openxmlformats.org/officeDocument/2006/relationships/image" Target="../media/image1.png"/><Relationship Id="rId9" Type="http://schemas.openxmlformats.org/officeDocument/2006/relationships/image" Target="../media/image14.jpeg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12" Type="http://schemas.openxmlformats.org/officeDocument/2006/relationships/image" Target="../media/image23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11" Type="http://schemas.openxmlformats.org/officeDocument/2006/relationships/image" Target="../media/image22.jpeg"/><Relationship Id="rId5" Type="http://schemas.openxmlformats.org/officeDocument/2006/relationships/image" Target="../media/image2.svg"/><Relationship Id="rId10" Type="http://schemas.openxmlformats.org/officeDocument/2006/relationships/image" Target="../media/image21.jpeg"/><Relationship Id="rId4" Type="http://schemas.openxmlformats.org/officeDocument/2006/relationships/image" Target="../media/image1.png"/><Relationship Id="rId9" Type="http://schemas.openxmlformats.org/officeDocument/2006/relationships/image" Target="../media/image20.jpeg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6.svg"/><Relationship Id="rId7" Type="http://schemas.openxmlformats.org/officeDocument/2006/relationships/image" Target="../media/image27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31.jpeg"/><Relationship Id="rId7" Type="http://schemas.openxmlformats.org/officeDocument/2006/relationships/image" Target="../media/image3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32.jpeg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image" Target="../media/image34.jpeg"/><Relationship Id="rId7" Type="http://schemas.openxmlformats.org/officeDocument/2006/relationships/image" Target="../media/image1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10" Type="http://schemas.openxmlformats.org/officeDocument/2006/relationships/image" Target="../media/image4.svg"/><Relationship Id="rId4" Type="http://schemas.openxmlformats.org/officeDocument/2006/relationships/image" Target="../media/image35.jpeg"/><Relationship Id="rId9" Type="http://schemas.openxmlformats.org/officeDocument/2006/relationships/image" Target="../media/image3.png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Relationship Id="rId9" Type="http://schemas.openxmlformats.org/officeDocument/2006/relationships/image" Target="../media/image37.jpe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7" Type="http://schemas.openxmlformats.org/officeDocument/2006/relationships/image" Target="../media/image4.sv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40.svg"/><Relationship Id="rId4" Type="http://schemas.openxmlformats.org/officeDocument/2006/relationships/image" Target="../media/image1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7" Type="http://schemas.openxmlformats.org/officeDocument/2006/relationships/image" Target="../media/image4.sv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6.svg"/><Relationship Id="rId7" Type="http://schemas.openxmlformats.org/officeDocument/2006/relationships/image" Target="../media/image2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.png"/><Relationship Id="rId5" Type="http://schemas.openxmlformats.org/officeDocument/2006/relationships/image" Target="../media/image8.svg"/><Relationship Id="rId4" Type="http://schemas.openxmlformats.org/officeDocument/2006/relationships/image" Target="../media/image7.png"/><Relationship Id="rId9" Type="http://schemas.openxmlformats.org/officeDocument/2006/relationships/image" Target="../media/image4.sv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7" Type="http://schemas.openxmlformats.org/officeDocument/2006/relationships/image" Target="../media/image4.sv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7" Type="http://schemas.openxmlformats.org/officeDocument/2006/relationships/image" Target="../media/image4.sv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7" Type="http://schemas.openxmlformats.org/officeDocument/2006/relationships/image" Target="../media/image4.sv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8.jpeg"/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12" Type="http://schemas.openxmlformats.org/officeDocument/2006/relationships/image" Target="../media/image17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11" Type="http://schemas.openxmlformats.org/officeDocument/2006/relationships/image" Target="../media/image16.jpeg"/><Relationship Id="rId5" Type="http://schemas.openxmlformats.org/officeDocument/2006/relationships/image" Target="../media/image2.svg"/><Relationship Id="rId10" Type="http://schemas.openxmlformats.org/officeDocument/2006/relationships/image" Target="../media/image15.jpeg"/><Relationship Id="rId4" Type="http://schemas.openxmlformats.org/officeDocument/2006/relationships/image" Target="../media/image1.png"/><Relationship Id="rId9" Type="http://schemas.openxmlformats.org/officeDocument/2006/relationships/image" Target="../media/image14.jpeg"/></Relationships>
</file>

<file path=ppt/slideLayouts/_rels/slideLayout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22.jpeg"/><Relationship Id="rId3" Type="http://schemas.openxmlformats.org/officeDocument/2006/relationships/image" Target="../media/image41.svg"/><Relationship Id="rId7" Type="http://schemas.openxmlformats.org/officeDocument/2006/relationships/image" Target="../media/image2.svg"/><Relationship Id="rId12" Type="http://schemas.openxmlformats.org/officeDocument/2006/relationships/image" Target="../media/image21.jpe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.png"/><Relationship Id="rId11" Type="http://schemas.openxmlformats.org/officeDocument/2006/relationships/image" Target="../media/image20.jpeg"/><Relationship Id="rId5" Type="http://schemas.openxmlformats.org/officeDocument/2006/relationships/image" Target="../media/image6.svg"/><Relationship Id="rId10" Type="http://schemas.openxmlformats.org/officeDocument/2006/relationships/image" Target="../media/image19.jpeg"/><Relationship Id="rId4" Type="http://schemas.openxmlformats.org/officeDocument/2006/relationships/image" Target="../media/image5.png"/><Relationship Id="rId9" Type="http://schemas.openxmlformats.org/officeDocument/2006/relationships/image" Target="../media/image4.svg"/><Relationship Id="rId14" Type="http://schemas.openxmlformats.org/officeDocument/2006/relationships/image" Target="../media/image23.jpeg"/></Relationships>
</file>

<file path=ppt/slideLayouts/_rels/slideLayout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41.svg"/><Relationship Id="rId7" Type="http://schemas.openxmlformats.org/officeDocument/2006/relationships/image" Target="../media/image25.jpe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4.jpeg"/><Relationship Id="rId11" Type="http://schemas.openxmlformats.org/officeDocument/2006/relationships/image" Target="../media/image29.jpeg"/><Relationship Id="rId5" Type="http://schemas.openxmlformats.org/officeDocument/2006/relationships/image" Target="../media/image6.svg"/><Relationship Id="rId10" Type="http://schemas.openxmlformats.org/officeDocument/2006/relationships/image" Target="../media/image28.jpeg"/><Relationship Id="rId4" Type="http://schemas.openxmlformats.org/officeDocument/2006/relationships/image" Target="../media/image5.png"/><Relationship Id="rId9" Type="http://schemas.openxmlformats.org/officeDocument/2006/relationships/image" Target="../media/image27.jpeg"/></Relationships>
</file>

<file path=ppt/slideLayouts/_rels/slideLayout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image" Target="../media/image41.svg"/><Relationship Id="rId7" Type="http://schemas.openxmlformats.org/officeDocument/2006/relationships/image" Target="../media/image1.pn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10" Type="http://schemas.openxmlformats.org/officeDocument/2006/relationships/image" Target="../media/image4.svg"/><Relationship Id="rId4" Type="http://schemas.openxmlformats.org/officeDocument/2006/relationships/image" Target="../media/image30.jpeg"/><Relationship Id="rId9" Type="http://schemas.openxmlformats.org/officeDocument/2006/relationships/image" Target="../media/image3.png"/></Relationships>
</file>

<file path=ppt/slideLayouts/_rels/slideLayout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image" Target="../media/image34.jpeg"/><Relationship Id="rId7" Type="http://schemas.openxmlformats.org/officeDocument/2006/relationships/image" Target="../media/image1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10" Type="http://schemas.openxmlformats.org/officeDocument/2006/relationships/image" Target="../media/image4.svg"/><Relationship Id="rId4" Type="http://schemas.openxmlformats.org/officeDocument/2006/relationships/image" Target="../media/image35.jpeg"/><Relationship Id="rId9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Relationship Id="rId9" Type="http://schemas.openxmlformats.org/officeDocument/2006/relationships/image" Target="../media/image37.jpeg"/></Relationships>
</file>

<file path=ppt/slideLayouts/_rels/slideLayout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3.svg"/><Relationship Id="rId7" Type="http://schemas.openxmlformats.org/officeDocument/2006/relationships/image" Target="../media/image4.sv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Relationship Id="rId9" Type="http://schemas.openxmlformats.org/officeDocument/2006/relationships/image" Target="../media/image8.sv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7" Type="http://schemas.openxmlformats.org/officeDocument/2006/relationships/image" Target="../media/image4.sv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8.svg"/><Relationship Id="rId7" Type="http://schemas.openxmlformats.org/officeDocument/2006/relationships/image" Target="../media/image2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4.sv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43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2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7" Type="http://schemas.openxmlformats.org/officeDocument/2006/relationships/image" Target="../media/image4.sv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7" Type="http://schemas.openxmlformats.org/officeDocument/2006/relationships/image" Target="../media/image4.sv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7" Type="http://schemas.openxmlformats.org/officeDocument/2006/relationships/image" Target="../media/image4.sv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6.svg"/><Relationship Id="rId7" Type="http://schemas.openxmlformats.org/officeDocument/2006/relationships/image" Target="../media/image2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8.svg"/><Relationship Id="rId4" Type="http://schemas.openxmlformats.org/officeDocument/2006/relationships/image" Target="../media/image7.png"/><Relationship Id="rId9" Type="http://schemas.openxmlformats.org/officeDocument/2006/relationships/image" Target="../media/image4.svg"/></Relationships>
</file>

<file path=ppt/slideLayouts/_rels/slideLayout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8.jpeg"/><Relationship Id="rId3" Type="http://schemas.openxmlformats.org/officeDocument/2006/relationships/image" Target="../media/image43.svg"/><Relationship Id="rId7" Type="http://schemas.openxmlformats.org/officeDocument/2006/relationships/image" Target="../media/image4.svg"/><Relationship Id="rId12" Type="http://schemas.openxmlformats.org/officeDocument/2006/relationships/image" Target="../media/image17.jpe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.png"/><Relationship Id="rId11" Type="http://schemas.openxmlformats.org/officeDocument/2006/relationships/image" Target="../media/image16.jpeg"/><Relationship Id="rId5" Type="http://schemas.openxmlformats.org/officeDocument/2006/relationships/image" Target="../media/image2.svg"/><Relationship Id="rId10" Type="http://schemas.openxmlformats.org/officeDocument/2006/relationships/image" Target="../media/image15.jpeg"/><Relationship Id="rId4" Type="http://schemas.openxmlformats.org/officeDocument/2006/relationships/image" Target="../media/image1.png"/><Relationship Id="rId9" Type="http://schemas.openxmlformats.org/officeDocument/2006/relationships/image" Target="../media/image14.jpeg"/></Relationships>
</file>

<file path=ppt/slideLayouts/_rels/slideLayout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43.svg"/><Relationship Id="rId7" Type="http://schemas.openxmlformats.org/officeDocument/2006/relationships/image" Target="../media/image4.svg"/><Relationship Id="rId12" Type="http://schemas.openxmlformats.org/officeDocument/2006/relationships/image" Target="../media/image23.jpe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.png"/><Relationship Id="rId11" Type="http://schemas.openxmlformats.org/officeDocument/2006/relationships/image" Target="../media/image22.jpeg"/><Relationship Id="rId5" Type="http://schemas.openxmlformats.org/officeDocument/2006/relationships/image" Target="../media/image2.svg"/><Relationship Id="rId10" Type="http://schemas.openxmlformats.org/officeDocument/2006/relationships/image" Target="../media/image21.jpeg"/><Relationship Id="rId4" Type="http://schemas.openxmlformats.org/officeDocument/2006/relationships/image" Target="../media/image1.png"/><Relationship Id="rId9" Type="http://schemas.openxmlformats.org/officeDocument/2006/relationships/image" Target="../media/image20.jpeg"/></Relationships>
</file>

<file path=ppt/slideLayouts/_rels/slideLayout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43.svg"/><Relationship Id="rId7" Type="http://schemas.openxmlformats.org/officeDocument/2006/relationships/image" Target="../media/image27.jpe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Layouts/_rels/slideLayout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31.jpeg"/><Relationship Id="rId7" Type="http://schemas.openxmlformats.org/officeDocument/2006/relationships/image" Target="../media/image3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32.jpeg"/></Relationships>
</file>

<file path=ppt/slideLayouts/_rels/slideLayout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image" Target="../media/image34.jpeg"/><Relationship Id="rId7" Type="http://schemas.openxmlformats.org/officeDocument/2006/relationships/image" Target="../media/image1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10" Type="http://schemas.openxmlformats.org/officeDocument/2006/relationships/image" Target="../media/image4.svg"/><Relationship Id="rId4" Type="http://schemas.openxmlformats.org/officeDocument/2006/relationships/image" Target="../media/image35.jpeg"/><Relationship Id="rId9" Type="http://schemas.openxmlformats.org/officeDocument/2006/relationships/image" Target="../media/image3.png"/></Relationships>
</file>

<file path=ppt/slideLayouts/_rels/slideLayout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Relationship Id="rId9" Type="http://schemas.openxmlformats.org/officeDocument/2006/relationships/image" Target="../media/image37.jpeg"/></Relationships>
</file>

<file path=ppt/slideLayouts/_rels/slideLayout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5.svg"/><Relationship Id="rId7" Type="http://schemas.openxmlformats.org/officeDocument/2006/relationships/image" Target="../media/image4.sv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Relationship Id="rId9" Type="http://schemas.openxmlformats.org/officeDocument/2006/relationships/image" Target="../media/image47.svg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7" Type="http://schemas.openxmlformats.org/officeDocument/2006/relationships/image" Target="../media/image4.sv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6.svg"/><Relationship Id="rId7" Type="http://schemas.openxmlformats.org/officeDocument/2006/relationships/image" Target="../media/image2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.png"/><Relationship Id="rId5" Type="http://schemas.openxmlformats.org/officeDocument/2006/relationships/image" Target="../media/image45.svg"/><Relationship Id="rId4" Type="http://schemas.openxmlformats.org/officeDocument/2006/relationships/image" Target="../media/image44.png"/><Relationship Id="rId9" Type="http://schemas.openxmlformats.org/officeDocument/2006/relationships/image" Target="../media/image4.svg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7" Type="http://schemas.openxmlformats.org/officeDocument/2006/relationships/image" Target="../media/image4.sv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7" Type="http://schemas.openxmlformats.org/officeDocument/2006/relationships/image" Target="../media/image4.sv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7" Type="http://schemas.openxmlformats.org/officeDocument/2006/relationships/image" Target="../media/image4.sv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7" Type="http://schemas.openxmlformats.org/officeDocument/2006/relationships/image" Target="../media/image4.sv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8.jpeg"/><Relationship Id="rId3" Type="http://schemas.openxmlformats.org/officeDocument/2006/relationships/image" Target="../media/image45.svg"/><Relationship Id="rId7" Type="http://schemas.openxmlformats.org/officeDocument/2006/relationships/image" Target="../media/image4.svg"/><Relationship Id="rId12" Type="http://schemas.openxmlformats.org/officeDocument/2006/relationships/image" Target="../media/image17.jpe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.png"/><Relationship Id="rId11" Type="http://schemas.openxmlformats.org/officeDocument/2006/relationships/image" Target="../media/image16.jpeg"/><Relationship Id="rId5" Type="http://schemas.openxmlformats.org/officeDocument/2006/relationships/image" Target="../media/image2.svg"/><Relationship Id="rId10" Type="http://schemas.openxmlformats.org/officeDocument/2006/relationships/image" Target="../media/image15.jpeg"/><Relationship Id="rId4" Type="http://schemas.openxmlformats.org/officeDocument/2006/relationships/image" Target="../media/image1.png"/><Relationship Id="rId9" Type="http://schemas.openxmlformats.org/officeDocument/2006/relationships/image" Target="../media/image14.jpeg"/></Relationships>
</file>

<file path=ppt/slideLayouts/_rels/slideLayout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45.svg"/><Relationship Id="rId7" Type="http://schemas.openxmlformats.org/officeDocument/2006/relationships/image" Target="../media/image4.svg"/><Relationship Id="rId12" Type="http://schemas.openxmlformats.org/officeDocument/2006/relationships/image" Target="../media/image23.jpe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.png"/><Relationship Id="rId11" Type="http://schemas.openxmlformats.org/officeDocument/2006/relationships/image" Target="../media/image22.jpeg"/><Relationship Id="rId5" Type="http://schemas.openxmlformats.org/officeDocument/2006/relationships/image" Target="../media/image2.svg"/><Relationship Id="rId10" Type="http://schemas.openxmlformats.org/officeDocument/2006/relationships/image" Target="../media/image21.jpeg"/><Relationship Id="rId4" Type="http://schemas.openxmlformats.org/officeDocument/2006/relationships/image" Target="../media/image1.png"/><Relationship Id="rId9" Type="http://schemas.openxmlformats.org/officeDocument/2006/relationships/image" Target="../media/image20.jpeg"/></Relationships>
</file>

<file path=ppt/slideLayouts/_rels/slideLayout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Relationship Id="rId9" Type="http://schemas.openxmlformats.org/officeDocument/2006/relationships/image" Target="../media/image45.svg"/></Relationships>
</file>

<file path=ppt/slideLayouts/_rels/slideLayout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image" Target="../media/image41.svg"/><Relationship Id="rId7" Type="http://schemas.openxmlformats.org/officeDocument/2006/relationships/image" Target="../media/image1.pn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10" Type="http://schemas.openxmlformats.org/officeDocument/2006/relationships/image" Target="../media/image4.svg"/><Relationship Id="rId4" Type="http://schemas.openxmlformats.org/officeDocument/2006/relationships/image" Target="../media/image30.jpeg"/><Relationship Id="rId9" Type="http://schemas.openxmlformats.org/officeDocument/2006/relationships/image" Target="../media/image3.png"/></Relationships>
</file>

<file path=ppt/slideLayouts/_rels/slideLayout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image" Target="../media/image34.jpeg"/><Relationship Id="rId7" Type="http://schemas.openxmlformats.org/officeDocument/2006/relationships/image" Target="../media/image1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10" Type="http://schemas.openxmlformats.org/officeDocument/2006/relationships/image" Target="../media/image4.svg"/><Relationship Id="rId4" Type="http://schemas.openxmlformats.org/officeDocument/2006/relationships/image" Target="../media/image35.jpeg"/><Relationship Id="rId9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_Grafik-Vinröd_mörk_bakgrun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B5FC84A3-6718-98CF-9EE3-A8DB0F8FC6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12183" y="0"/>
            <a:ext cx="6870184" cy="9906000"/>
          </a:xfrm>
          <a:prstGeom prst="rect">
            <a:avLst/>
          </a:prstGeom>
        </p:spPr>
      </p:pic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3681" y="727129"/>
            <a:ext cx="3499937" cy="3964238"/>
          </a:xfrm>
        </p:spPr>
        <p:txBody>
          <a:bodyPr bIns="0" anchor="b">
            <a:noAutofit/>
          </a:bodyPr>
          <a:lstStyle>
            <a:lvl1pPr algn="l">
              <a:lnSpc>
                <a:spcPct val="75000"/>
              </a:lnSpc>
              <a:defRPr sz="4092" b="0" spc="-136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13" name="Underrubrik 2">
            <a:extLst>
              <a:ext uri="{FF2B5EF4-FFF2-40B4-BE49-F238E27FC236}">
                <a16:creationId xmlns:a16="http://schemas.microsoft.com/office/drawing/2014/main" id="{10AF6820-499B-E3FE-4D90-926C8CD06C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3681" y="5122097"/>
            <a:ext cx="3499937" cy="2108015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1535" spc="-69" baseline="0">
                <a:solidFill>
                  <a:schemeClr val="bg1"/>
                </a:solidFill>
              </a:defRPr>
            </a:lvl1pPr>
            <a:lvl2pPr marL="155897" indent="0" algn="ctr">
              <a:buNone/>
              <a:defRPr sz="682"/>
            </a:lvl2pPr>
            <a:lvl3pPr marL="311793" indent="0" algn="ctr">
              <a:buNone/>
              <a:defRPr sz="614"/>
            </a:lvl3pPr>
            <a:lvl4pPr marL="467689" indent="0" algn="ctr">
              <a:buNone/>
              <a:defRPr sz="545"/>
            </a:lvl4pPr>
            <a:lvl5pPr marL="623585" indent="0" algn="ctr">
              <a:buNone/>
              <a:defRPr sz="545"/>
            </a:lvl5pPr>
            <a:lvl6pPr marL="779483" indent="0" algn="ctr">
              <a:buNone/>
              <a:defRPr sz="545"/>
            </a:lvl6pPr>
            <a:lvl7pPr marL="935380" indent="0" algn="ctr">
              <a:buNone/>
              <a:defRPr sz="545"/>
            </a:lvl7pPr>
            <a:lvl8pPr marL="1091276" indent="0" algn="ctr">
              <a:buNone/>
              <a:defRPr sz="545"/>
            </a:lvl8pPr>
            <a:lvl9pPr marL="1247172" indent="0" algn="ctr">
              <a:buNone/>
              <a:defRPr sz="545"/>
            </a:lvl9pPr>
          </a:lstStyle>
          <a:p>
            <a:r>
              <a:rPr lang="sv-SE"/>
              <a:t>Underrubrik</a:t>
            </a:r>
          </a:p>
        </p:txBody>
      </p:sp>
      <p:pic>
        <p:nvPicPr>
          <p:cNvPr id="24" name="Bild 23">
            <a:extLst>
              <a:ext uri="{FF2B5EF4-FFF2-40B4-BE49-F238E27FC236}">
                <a16:creationId xmlns:a16="http://schemas.microsoft.com/office/drawing/2014/main" id="{011A2C97-DDA3-61C2-C188-6F40B1E3263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-5231" t="28360" r="55508" b="23764"/>
          <a:stretch/>
        </p:blipFill>
        <p:spPr>
          <a:xfrm>
            <a:off x="3600947" y="-1"/>
            <a:ext cx="3257054" cy="9906002"/>
          </a:xfrm>
          <a:prstGeom prst="rect">
            <a:avLst/>
          </a:prstGeom>
        </p:spPr>
      </p:pic>
      <p:grpSp>
        <p:nvGrpSpPr>
          <p:cNvPr id="44" name="Grupp 43">
            <a:extLst>
              <a:ext uri="{FF2B5EF4-FFF2-40B4-BE49-F238E27FC236}">
                <a16:creationId xmlns:a16="http://schemas.microsoft.com/office/drawing/2014/main" id="{1538AC56-7E65-723C-776F-248CC678B0AE}"/>
              </a:ext>
            </a:extLst>
          </p:cNvPr>
          <p:cNvGrpSpPr/>
          <p:nvPr userDrawn="1"/>
        </p:nvGrpSpPr>
        <p:grpSpPr>
          <a:xfrm>
            <a:off x="6057318" y="7854348"/>
            <a:ext cx="614025" cy="1576643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45" name="Bild 44">
              <a:extLst>
                <a:ext uri="{FF2B5EF4-FFF2-40B4-BE49-F238E27FC236}">
                  <a16:creationId xmlns:a16="http://schemas.microsoft.com/office/drawing/2014/main" id="{7A9E031A-CC55-2EE8-9EA6-B2600A90B4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46" name="Bild 45">
              <a:extLst>
                <a:ext uri="{FF2B5EF4-FFF2-40B4-BE49-F238E27FC236}">
                  <a16:creationId xmlns:a16="http://schemas.microsoft.com/office/drawing/2014/main" id="{C6584C1A-A6D5-74D4-62AF-595A0D83C8F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90422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våspaltsida_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ACC9BDD-2A63-4704-82E4-11575AE255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3680" y="2837163"/>
            <a:ext cx="2640303" cy="5991241"/>
          </a:xfrm>
        </p:spPr>
        <p:txBody>
          <a:bodyPr vert="horz" lIns="0" tIns="0" rIns="0" bIns="0" rtlCol="0">
            <a:noAutofit/>
          </a:bodyPr>
          <a:lstStyle>
            <a:lvl1pPr marL="117843" indent="-117843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1pPr>
            <a:lvl2pPr marL="257781" indent="-110479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2pPr>
            <a:lvl3pPr marL="380534" indent="-98204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3pPr>
            <a:lvl4pPr marL="497152" indent="-88382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4pPr>
            <a:lvl5pPr marL="601491" indent="-85928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A7763FE-5C0D-4543-80BD-2B9936FC6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682" y="665347"/>
            <a:ext cx="5403411" cy="1797373"/>
          </a:xfrm>
        </p:spPr>
        <p:txBody>
          <a:bodyPr bIns="0">
            <a:noAutofit/>
          </a:bodyPr>
          <a:lstStyle>
            <a:lvl1pPr>
              <a:defRPr sz="2455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9E9CB98B-6CDA-4906-9342-37A4C0ABF2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186788" y="2837163"/>
            <a:ext cx="2640303" cy="5991241"/>
          </a:xfrm>
        </p:spPr>
        <p:txBody>
          <a:bodyPr vert="horz" lIns="0" tIns="0" rIns="0" bIns="0" rtlCol="0">
            <a:noAutofit/>
          </a:bodyPr>
          <a:lstStyle>
            <a:lvl1pPr marL="117843" indent="-117843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1pPr>
            <a:lvl2pPr marL="257781" indent="-110479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2pPr>
            <a:lvl3pPr marL="380534" indent="-98204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3pPr>
            <a:lvl4pPr marL="497152" indent="-88382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4pPr>
            <a:lvl5pPr marL="601491" indent="-85928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grpSp>
        <p:nvGrpSpPr>
          <p:cNvPr id="15" name="Grupp 14">
            <a:extLst>
              <a:ext uri="{FF2B5EF4-FFF2-40B4-BE49-F238E27FC236}">
                <a16:creationId xmlns:a16="http://schemas.microsoft.com/office/drawing/2014/main" id="{018718AE-EF03-C6A8-4DF3-B1579BF0EE2E}"/>
              </a:ext>
            </a:extLst>
          </p:cNvPr>
          <p:cNvGrpSpPr/>
          <p:nvPr userDrawn="1"/>
        </p:nvGrpSpPr>
        <p:grpSpPr>
          <a:xfrm>
            <a:off x="6057318" y="7854348"/>
            <a:ext cx="614025" cy="1576643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6" name="Bild 15">
              <a:extLst>
                <a:ext uri="{FF2B5EF4-FFF2-40B4-BE49-F238E27FC236}">
                  <a16:creationId xmlns:a16="http://schemas.microsoft.com/office/drawing/2014/main" id="{60DC6478-B658-B7D0-AE09-4EFBFD58BD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F74FD982-7983-7D64-D405-41229F78FE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21" name="Platshållare för datum 3">
            <a:extLst>
              <a:ext uri="{FF2B5EF4-FFF2-40B4-BE49-F238E27FC236}">
                <a16:creationId xmlns:a16="http://schemas.microsoft.com/office/drawing/2014/main" id="{1783EC63-79BB-77E8-2181-41E0C882DC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4155" y="9239127"/>
            <a:ext cx="270170" cy="16397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2026-02-04</a:t>
            </a:fld>
            <a:endParaRPr lang="sv-SE"/>
          </a:p>
        </p:txBody>
      </p:sp>
      <p:sp>
        <p:nvSpPr>
          <p:cNvPr id="22" name="Platshållare för bildnummer 5">
            <a:extLst>
              <a:ext uri="{FF2B5EF4-FFF2-40B4-BE49-F238E27FC236}">
                <a16:creationId xmlns:a16="http://schemas.microsoft.com/office/drawing/2014/main" id="{D1758E46-E2BA-B68B-6F52-E6C6CEAF6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22202" y="9239127"/>
            <a:ext cx="122805" cy="16397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23" name="Platshållare för sidfot 5">
            <a:extLst>
              <a:ext uri="{FF2B5EF4-FFF2-40B4-BE49-F238E27FC236}">
                <a16:creationId xmlns:a16="http://schemas.microsoft.com/office/drawing/2014/main" id="{F3FBF16E-2EBB-59D5-909D-2D594D131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41217" y="9239127"/>
            <a:ext cx="4885870" cy="16397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3925389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6-Turkos_ljus">
    <p:bg>
      <p:bgPr>
        <a:solidFill>
          <a:schemeClr val="accent3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12183" y="0"/>
            <a:ext cx="6870184" cy="9906000"/>
          </a:xfrm>
          <a:prstGeom prst="rect">
            <a:avLst/>
          </a:prstGeom>
        </p:spPr>
      </p:pic>
      <p:grpSp>
        <p:nvGrpSpPr>
          <p:cNvPr id="12" name="Grupp 11">
            <a:extLst>
              <a:ext uri="{FF2B5EF4-FFF2-40B4-BE49-F238E27FC236}">
                <a16:creationId xmlns:a16="http://schemas.microsoft.com/office/drawing/2014/main" id="{2CD8BC74-CB05-F75D-4DA5-0A80BAEE188A}"/>
              </a:ext>
            </a:extLst>
          </p:cNvPr>
          <p:cNvGrpSpPr/>
          <p:nvPr userDrawn="1"/>
        </p:nvGrpSpPr>
        <p:grpSpPr>
          <a:xfrm>
            <a:off x="6057318" y="7854348"/>
            <a:ext cx="614025" cy="1576643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B5E8ABFF-A049-3CC3-723D-CBFA3BE938F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82540203-A0E1-AD3F-4C66-DCA08CC9C25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pic>
        <p:nvPicPr>
          <p:cNvPr id="2" name="Platshållare för bild 14" descr="En bild som visar landskap, utomhus, skogsmark, gräs&#10;&#10;AI-genererat innehåll kan vara felaktigt.">
            <a:extLst>
              <a:ext uri="{FF2B5EF4-FFF2-40B4-BE49-F238E27FC236}">
                <a16:creationId xmlns:a16="http://schemas.microsoft.com/office/drawing/2014/main" id="{01604C75-8FB2-C49F-459F-FC048AADC70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403" y="157665"/>
            <a:ext cx="2195750" cy="9590673"/>
          </a:xfrm>
          <a:prstGeom prst="rect">
            <a:avLst/>
          </a:prstGeom>
        </p:spPr>
      </p:pic>
      <p:pic>
        <p:nvPicPr>
          <p:cNvPr id="3" name="Platshållare för bild 12">
            <a:extLst>
              <a:ext uri="{FF2B5EF4-FFF2-40B4-BE49-F238E27FC236}">
                <a16:creationId xmlns:a16="http://schemas.microsoft.com/office/drawing/2014/main" id="{E48CEAB0-4A38-0F04-D93C-E59D1964FCA1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31127" y="157665"/>
            <a:ext cx="4465472" cy="9590673"/>
          </a:xfrm>
          <a:prstGeom prst="rect">
            <a:avLst/>
          </a:prstGeom>
        </p:spPr>
      </p:pic>
      <p:grpSp>
        <p:nvGrpSpPr>
          <p:cNvPr id="5" name="Grupp 4">
            <a:extLst>
              <a:ext uri="{FF2B5EF4-FFF2-40B4-BE49-F238E27FC236}">
                <a16:creationId xmlns:a16="http://schemas.microsoft.com/office/drawing/2014/main" id="{736BE387-CF9D-AA2B-B9C6-A4D1DEC1A202}"/>
              </a:ext>
            </a:extLst>
          </p:cNvPr>
          <p:cNvGrpSpPr/>
          <p:nvPr userDrawn="1"/>
        </p:nvGrpSpPr>
        <p:grpSpPr>
          <a:xfrm>
            <a:off x="6057386" y="7854523"/>
            <a:ext cx="614025" cy="1576643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" name="Bild 5">
              <a:extLst>
                <a:ext uri="{FF2B5EF4-FFF2-40B4-BE49-F238E27FC236}">
                  <a16:creationId xmlns:a16="http://schemas.microsoft.com/office/drawing/2014/main" id="{9AF85ED4-A15C-3B0A-08FD-6CF3A64EDD1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8259DB1C-B391-1972-93FB-8C253B77DC6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400741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sida_med_bild_vänste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A8A76C47-4FA5-4279-B7ED-1F6CD04EF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61052" y="9239127"/>
            <a:ext cx="2075402" cy="16397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68B261CB-FEFC-4868-A181-B9DE8D0EA8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531732" y="9239127"/>
            <a:ext cx="270170" cy="16397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2DD169D-E447-4789-8673-AFA93CC4C0FC}" type="datetime1">
              <a:rPr lang="sv-SE" smtClean="0"/>
              <a:pPr/>
              <a:t>2026-02-04</a:t>
            </a:fld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0EC73F62-C798-47FE-A71E-BE7E86BC3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349780" y="9239127"/>
            <a:ext cx="122805" cy="16397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grpSp>
        <p:nvGrpSpPr>
          <p:cNvPr id="36" name="Grupp 35">
            <a:extLst>
              <a:ext uri="{FF2B5EF4-FFF2-40B4-BE49-F238E27FC236}">
                <a16:creationId xmlns:a16="http://schemas.microsoft.com/office/drawing/2014/main" id="{0DB1CF83-948A-3C08-8F45-26B724985FBC}"/>
              </a:ext>
            </a:extLst>
          </p:cNvPr>
          <p:cNvGrpSpPr/>
          <p:nvPr userDrawn="1"/>
        </p:nvGrpSpPr>
        <p:grpSpPr>
          <a:xfrm>
            <a:off x="6057318" y="7854348"/>
            <a:ext cx="614025" cy="1576643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37" name="Bild 36">
              <a:extLst>
                <a:ext uri="{FF2B5EF4-FFF2-40B4-BE49-F238E27FC236}">
                  <a16:creationId xmlns:a16="http://schemas.microsoft.com/office/drawing/2014/main" id="{30D25779-0EE3-115C-0F10-EB3643FA9BC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38" name="Bild 37">
              <a:extLst>
                <a:ext uri="{FF2B5EF4-FFF2-40B4-BE49-F238E27FC236}">
                  <a16:creationId xmlns:a16="http://schemas.microsoft.com/office/drawing/2014/main" id="{E3E5DDCE-AC70-2774-BE28-F556695E84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13" name="Platshållare för text 2">
            <a:extLst>
              <a:ext uri="{FF2B5EF4-FFF2-40B4-BE49-F238E27FC236}">
                <a16:creationId xmlns:a16="http://schemas.microsoft.com/office/drawing/2014/main" id="{F026782C-3D7A-17F2-5918-28639A7693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51921" y="2837961"/>
            <a:ext cx="2578900" cy="5991241"/>
          </a:xfrm>
        </p:spPr>
        <p:txBody>
          <a:bodyPr vert="horz" lIns="0" tIns="0" rIns="0" bIns="0" rtlCol="0">
            <a:noAutofit/>
          </a:bodyPr>
          <a:lstStyle>
            <a:lvl1pPr marL="117843" indent="-117843">
              <a:buClr>
                <a:schemeClr val="accent1"/>
              </a:buClr>
              <a:buFont typeface="Arial" panose="020B0604020202020204" pitchFamily="34" charset="0"/>
              <a:buChar char="•"/>
              <a:defRPr lang="sv-SE" sz="1365" dirty="0">
                <a:solidFill>
                  <a:schemeClr val="tx1"/>
                </a:solidFill>
              </a:defRPr>
            </a:lvl1pPr>
            <a:lvl2pPr marL="257781" indent="-110479">
              <a:buClr>
                <a:schemeClr val="accent1"/>
              </a:buClr>
              <a:buFont typeface="Arial" panose="020B0604020202020204" pitchFamily="34" charset="0"/>
              <a:buChar char="•"/>
              <a:defRPr lang="sv-SE" sz="1228" dirty="0">
                <a:solidFill>
                  <a:schemeClr val="tx1"/>
                </a:solidFill>
              </a:defRPr>
            </a:lvl2pPr>
            <a:lvl3pPr marL="380534" indent="-98204">
              <a:buClr>
                <a:schemeClr val="accent1"/>
              </a:buClr>
              <a:buFont typeface="Arial" panose="020B0604020202020204" pitchFamily="34" charset="0"/>
              <a:buChar char="•"/>
              <a:defRPr lang="sv-SE" sz="1092" dirty="0">
                <a:solidFill>
                  <a:schemeClr val="tx1"/>
                </a:solidFill>
              </a:defRPr>
            </a:lvl3pPr>
            <a:lvl4pPr marL="497152" indent="-88382">
              <a:buClr>
                <a:schemeClr val="accent1"/>
              </a:buClr>
              <a:buFont typeface="Arial" panose="020B0604020202020204" pitchFamily="34" charset="0"/>
              <a:buChar char="•"/>
              <a:defRPr lang="sv-SE" sz="955" dirty="0">
                <a:solidFill>
                  <a:schemeClr val="tx1"/>
                </a:solidFill>
              </a:defRPr>
            </a:lvl4pPr>
            <a:lvl5pPr marL="601491" indent="-85928">
              <a:buClr>
                <a:schemeClr val="accent1"/>
              </a:buClr>
              <a:buFont typeface="Arial" panose="020B0604020202020204" pitchFamily="34" charset="0"/>
              <a:buChar char="•"/>
              <a:defRPr lang="sv-SE" sz="819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4" name="Rubrik 106">
            <a:extLst>
              <a:ext uri="{FF2B5EF4-FFF2-40B4-BE49-F238E27FC236}">
                <a16:creationId xmlns:a16="http://schemas.microsoft.com/office/drawing/2014/main" id="{F9F80C19-D75E-41AA-A755-74DD2587E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1921" y="727134"/>
            <a:ext cx="2578900" cy="1797373"/>
          </a:xfrm>
        </p:spPr>
        <p:txBody>
          <a:bodyPr bIns="0">
            <a:noAutofit/>
          </a:bodyPr>
          <a:lstStyle>
            <a:lvl1pPr>
              <a:defRPr sz="2455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5" name="Platshållare för bild 11">
            <a:extLst>
              <a:ext uri="{FF2B5EF4-FFF2-40B4-BE49-F238E27FC236}">
                <a16:creationId xmlns:a16="http://schemas.microsoft.com/office/drawing/2014/main" id="{BA18EB43-EC39-DEB1-4F75-6CDEE023D6E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" y="-1665"/>
            <a:ext cx="3070119" cy="9907669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1365">
                <a:solidFill>
                  <a:schemeClr val="tx1"/>
                </a:solidFill>
              </a:defRPr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34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60" userDrawn="1">
          <p15:clr>
            <a:srgbClr val="FBAE40"/>
          </p15:clr>
        </p15:guide>
        <p15:guide id="2" pos="2160" userDrawn="1">
          <p15:clr>
            <a:srgbClr val="FBAE40"/>
          </p15:clr>
        </p15:guide>
        <p15:guide id="3" pos="834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sida_med_bild_höge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>
            <a:extLst>
              <a:ext uri="{FF2B5EF4-FFF2-40B4-BE49-F238E27FC236}">
                <a16:creationId xmlns:a16="http://schemas.microsoft.com/office/drawing/2014/main" id="{2371849D-5CFA-C47E-F676-A874570709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12183" y="0"/>
            <a:ext cx="6870184" cy="9906000"/>
          </a:xfrm>
          <a:prstGeom prst="rect">
            <a:avLst/>
          </a:prstGeom>
        </p:spPr>
      </p:pic>
      <p:sp>
        <p:nvSpPr>
          <p:cNvPr id="11" name="Platshållare för bild 10">
            <a:extLst>
              <a:ext uri="{FF2B5EF4-FFF2-40B4-BE49-F238E27FC236}">
                <a16:creationId xmlns:a16="http://schemas.microsoft.com/office/drawing/2014/main" id="{4BB72E08-77C3-8B82-913C-313B37DED62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787885" y="-1665"/>
            <a:ext cx="3070119" cy="9907669"/>
          </a:xfrm>
          <a:custGeom>
            <a:avLst/>
            <a:gdLst>
              <a:gd name="connsiteX0" fmla="*/ 7551786 w 9000000"/>
              <a:gd name="connsiteY0" fmla="*/ 8968950 h 11311257"/>
              <a:gd name="connsiteX1" fmla="*/ 6652806 w 9000000"/>
              <a:gd name="connsiteY1" fmla="*/ 9867930 h 11311257"/>
              <a:gd name="connsiteX2" fmla="*/ 6652806 w 9000000"/>
              <a:gd name="connsiteY2" fmla="*/ 10766911 h 11311257"/>
              <a:gd name="connsiteX3" fmla="*/ 7551786 w 9000000"/>
              <a:gd name="connsiteY3" fmla="*/ 10766911 h 11311257"/>
              <a:gd name="connsiteX4" fmla="*/ 8450768 w 9000000"/>
              <a:gd name="connsiteY4" fmla="*/ 9867930 h 11311257"/>
              <a:gd name="connsiteX5" fmla="*/ 7551786 w 9000000"/>
              <a:gd name="connsiteY5" fmla="*/ 8968950 h 11311257"/>
              <a:gd name="connsiteX6" fmla="*/ 0 w 9000000"/>
              <a:gd name="connsiteY6" fmla="*/ 0 h 11311257"/>
              <a:gd name="connsiteX7" fmla="*/ 9000000 w 9000000"/>
              <a:gd name="connsiteY7" fmla="*/ 0 h 11311257"/>
              <a:gd name="connsiteX8" fmla="*/ 9000000 w 9000000"/>
              <a:gd name="connsiteY8" fmla="*/ 11311257 h 11311257"/>
              <a:gd name="connsiteX9" fmla="*/ 0 w 9000000"/>
              <a:gd name="connsiteY9" fmla="*/ 11311257 h 11311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000000" h="11311257">
                <a:moveTo>
                  <a:pt x="7551786" y="8968950"/>
                </a:moveTo>
                <a:cubicBezTo>
                  <a:pt x="7055292" y="8968950"/>
                  <a:pt x="6652806" y="9371437"/>
                  <a:pt x="6652806" y="9867930"/>
                </a:cubicBezTo>
                <a:lnTo>
                  <a:pt x="6652806" y="10766911"/>
                </a:lnTo>
                <a:cubicBezTo>
                  <a:pt x="6652806" y="10766911"/>
                  <a:pt x="7551786" y="10766911"/>
                  <a:pt x="7551786" y="10766911"/>
                </a:cubicBezTo>
                <a:cubicBezTo>
                  <a:pt x="8048280" y="10766911"/>
                  <a:pt x="8450768" y="10364424"/>
                  <a:pt x="8450768" y="9867930"/>
                </a:cubicBezTo>
                <a:cubicBezTo>
                  <a:pt x="8450768" y="9371437"/>
                  <a:pt x="8048280" y="8968950"/>
                  <a:pt x="7551786" y="8968950"/>
                </a:cubicBezTo>
                <a:close/>
                <a:moveTo>
                  <a:pt x="0" y="0"/>
                </a:moveTo>
                <a:lnTo>
                  <a:pt x="9000000" y="0"/>
                </a:lnTo>
                <a:lnTo>
                  <a:pt x="9000000" y="11311257"/>
                </a:lnTo>
                <a:lnTo>
                  <a:pt x="0" y="11311257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1365">
                <a:solidFill>
                  <a:schemeClr val="tx1"/>
                </a:solidFill>
              </a:defRPr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  <p:sp>
        <p:nvSpPr>
          <p:cNvPr id="6" name="Platshållare för bild 11">
            <a:extLst>
              <a:ext uri="{FF2B5EF4-FFF2-40B4-BE49-F238E27FC236}">
                <a16:creationId xmlns:a16="http://schemas.microsoft.com/office/drawing/2014/main" id="{1225C724-E477-1380-A934-93D3F53CB83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1019185" y="0"/>
            <a:ext cx="3070119" cy="9906000"/>
          </a:xfrm>
          <a:solidFill>
            <a:schemeClr val="bg1"/>
          </a:solidFill>
        </p:spPr>
        <p:txBody>
          <a:bodyPr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1365"/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  <p:sp>
        <p:nvSpPr>
          <p:cNvPr id="7" name="Platshållare för text 2">
            <a:extLst>
              <a:ext uri="{FF2B5EF4-FFF2-40B4-BE49-F238E27FC236}">
                <a16:creationId xmlns:a16="http://schemas.microsoft.com/office/drawing/2014/main" id="{A12E0FAE-7077-6068-8382-A9095BF5B3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3681" y="2837961"/>
            <a:ext cx="2947315" cy="5991241"/>
          </a:xfrm>
        </p:spPr>
        <p:txBody>
          <a:bodyPr vert="horz" lIns="0" tIns="0" rIns="0" bIns="0" rtlCol="0">
            <a:noAutofit/>
          </a:bodyPr>
          <a:lstStyle>
            <a:lvl1pPr marL="117843" indent="-117843">
              <a:buClr>
                <a:schemeClr val="accent1"/>
              </a:buClr>
              <a:buFont typeface="Arial" panose="020B0604020202020204" pitchFamily="34" charset="0"/>
              <a:buChar char="•"/>
              <a:defRPr lang="sv-SE" sz="1365" dirty="0">
                <a:solidFill>
                  <a:schemeClr val="tx1"/>
                </a:solidFill>
              </a:defRPr>
            </a:lvl1pPr>
            <a:lvl2pPr marL="257781" indent="-110479">
              <a:buClr>
                <a:schemeClr val="accent1"/>
              </a:buClr>
              <a:buFont typeface="Arial" panose="020B0604020202020204" pitchFamily="34" charset="0"/>
              <a:buChar char="•"/>
              <a:defRPr lang="sv-SE" sz="1228" dirty="0">
                <a:solidFill>
                  <a:schemeClr val="tx1"/>
                </a:solidFill>
              </a:defRPr>
            </a:lvl2pPr>
            <a:lvl3pPr marL="380534" indent="-98204">
              <a:buClr>
                <a:schemeClr val="accent1"/>
              </a:buClr>
              <a:buFont typeface="Arial" panose="020B0604020202020204" pitchFamily="34" charset="0"/>
              <a:buChar char="•"/>
              <a:defRPr lang="sv-SE" sz="1092" dirty="0">
                <a:solidFill>
                  <a:schemeClr val="tx1"/>
                </a:solidFill>
              </a:defRPr>
            </a:lvl3pPr>
            <a:lvl4pPr marL="497152" indent="-88382">
              <a:buClr>
                <a:schemeClr val="accent1"/>
              </a:buClr>
              <a:buFont typeface="Arial" panose="020B0604020202020204" pitchFamily="34" charset="0"/>
              <a:buChar char="•"/>
              <a:defRPr lang="sv-SE" sz="955" dirty="0">
                <a:solidFill>
                  <a:schemeClr val="tx1"/>
                </a:solidFill>
              </a:defRPr>
            </a:lvl4pPr>
            <a:lvl5pPr marL="601491" indent="-85928">
              <a:buClr>
                <a:schemeClr val="accent1"/>
              </a:buClr>
              <a:buFont typeface="Arial" panose="020B0604020202020204" pitchFamily="34" charset="0"/>
              <a:buChar char="•"/>
              <a:defRPr lang="sv-SE" sz="819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8" name="Rubrik 106">
            <a:extLst>
              <a:ext uri="{FF2B5EF4-FFF2-40B4-BE49-F238E27FC236}">
                <a16:creationId xmlns:a16="http://schemas.microsoft.com/office/drawing/2014/main" id="{5069FD89-84A3-DA98-9D26-F0198B7F8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681" y="664060"/>
            <a:ext cx="2947315" cy="1797373"/>
          </a:xfrm>
        </p:spPr>
        <p:txBody>
          <a:bodyPr bIns="0">
            <a:noAutofit/>
          </a:bodyPr>
          <a:lstStyle>
            <a:lvl1pPr>
              <a:defRPr sz="2455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4" name="Platshållare för sidfot 2">
            <a:extLst>
              <a:ext uri="{FF2B5EF4-FFF2-40B4-BE49-F238E27FC236}">
                <a16:creationId xmlns:a16="http://schemas.microsoft.com/office/drawing/2014/main" id="{0955F523-DC9C-9A33-971C-E2A5B3FD351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40685" y="9239127"/>
            <a:ext cx="2445044" cy="16397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5" name="Platshållare för datum 3">
            <a:extLst>
              <a:ext uri="{FF2B5EF4-FFF2-40B4-BE49-F238E27FC236}">
                <a16:creationId xmlns:a16="http://schemas.microsoft.com/office/drawing/2014/main" id="{A8609803-2BD2-EE23-740E-802C47BF7572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605510" y="9239127"/>
            <a:ext cx="270170" cy="16397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3E1DA4E-B23A-42CD-82EE-75C65057215D}" type="datetime1">
              <a:rPr lang="sv-SE" smtClean="0"/>
              <a:pPr/>
              <a:t>2026-02-04</a:t>
            </a:fld>
            <a:endParaRPr lang="sv-SE"/>
          </a:p>
        </p:txBody>
      </p:sp>
      <p:sp>
        <p:nvSpPr>
          <p:cNvPr id="16" name="Platshållare för bildnummer 4">
            <a:extLst>
              <a:ext uri="{FF2B5EF4-FFF2-40B4-BE49-F238E27FC236}">
                <a16:creationId xmlns:a16="http://schemas.microsoft.com/office/drawing/2014/main" id="{EEDEC0E0-F968-24BA-1865-501F41159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23556" y="9239127"/>
            <a:ext cx="122805" cy="16397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sv-SE" smtClean="0"/>
              <a:pPr/>
              <a:t>‹#›</a:t>
            </a:fld>
            <a:endParaRPr lang="sv-SE"/>
          </a:p>
        </p:txBody>
      </p:sp>
      <p:grpSp>
        <p:nvGrpSpPr>
          <p:cNvPr id="19" name="Grupp 18">
            <a:extLst>
              <a:ext uri="{FF2B5EF4-FFF2-40B4-BE49-F238E27FC236}">
                <a16:creationId xmlns:a16="http://schemas.microsoft.com/office/drawing/2014/main" id="{E2D06B91-E4F4-02B0-7B37-218258E307E9}"/>
              </a:ext>
            </a:extLst>
          </p:cNvPr>
          <p:cNvGrpSpPr/>
          <p:nvPr userDrawn="1"/>
        </p:nvGrpSpPr>
        <p:grpSpPr>
          <a:xfrm>
            <a:off x="6057318" y="7854348"/>
            <a:ext cx="614025" cy="1576643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20" name="Bild 19">
              <a:extLst>
                <a:ext uri="{FF2B5EF4-FFF2-40B4-BE49-F238E27FC236}">
                  <a16:creationId xmlns:a16="http://schemas.microsoft.com/office/drawing/2014/main" id="{7580A8A2-6AFE-4A23-58B1-D8184B5FF9B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21" name="Bild 20">
              <a:extLst>
                <a:ext uri="{FF2B5EF4-FFF2-40B4-BE49-F238E27FC236}">
                  <a16:creationId xmlns:a16="http://schemas.microsoft.com/office/drawing/2014/main" id="{79ED422F-7D66-F311-2B3F-533B72FF23E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887263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sto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 10">
            <a:extLst>
              <a:ext uri="{FF2B5EF4-FFF2-40B4-BE49-F238E27FC236}">
                <a16:creationId xmlns:a16="http://schemas.microsoft.com/office/drawing/2014/main" id="{5FDFB973-E8EF-E17D-C0FB-867D393A7B00}"/>
              </a:ext>
            </a:extLst>
          </p:cNvPr>
          <p:cNvGrpSpPr/>
          <p:nvPr userDrawn="1"/>
        </p:nvGrpSpPr>
        <p:grpSpPr>
          <a:xfrm>
            <a:off x="6057318" y="7854348"/>
            <a:ext cx="614025" cy="1576643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2" name="Bild 11">
              <a:extLst>
                <a:ext uri="{FF2B5EF4-FFF2-40B4-BE49-F238E27FC236}">
                  <a16:creationId xmlns:a16="http://schemas.microsoft.com/office/drawing/2014/main" id="{97E4FEE6-0FF3-1C6D-1DF5-210CA699DD7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5" name="Bild 14">
              <a:extLst>
                <a:ext uri="{FF2B5EF4-FFF2-40B4-BE49-F238E27FC236}">
                  <a16:creationId xmlns:a16="http://schemas.microsoft.com/office/drawing/2014/main" id="{15545271-AD95-D88B-2106-FED669C5B0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2" name="Platshållare för innehåll 2">
            <a:extLst>
              <a:ext uri="{FF2B5EF4-FFF2-40B4-BE49-F238E27FC236}">
                <a16:creationId xmlns:a16="http://schemas.microsoft.com/office/drawing/2014/main" id="{DFF8D528-3013-8A0C-4A04-9D1407F3E0A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23682" y="1830153"/>
            <a:ext cx="5403411" cy="6937226"/>
          </a:xfrm>
          <a:solidFill>
            <a:schemeClr val="bg1">
              <a:alpha val="0"/>
            </a:schemeClr>
          </a:solidFill>
        </p:spPr>
        <p:txBody>
          <a:bodyPr anchor="ctr">
            <a:noAutofit/>
          </a:bodyPr>
          <a:lstStyle>
            <a:lvl1pPr algn="ctr">
              <a:buNone/>
              <a:defRPr sz="1092">
                <a:solidFill>
                  <a:schemeClr val="tx1"/>
                </a:solidFill>
              </a:defRPr>
            </a:lvl1pPr>
            <a:lvl2pPr>
              <a:defRPr sz="955"/>
            </a:lvl2pPr>
            <a:lvl3pPr>
              <a:defRPr sz="819"/>
            </a:lvl3pPr>
            <a:lvl4pPr>
              <a:defRPr sz="682"/>
            </a:lvl4pPr>
            <a:lvl5pPr>
              <a:defRPr sz="682"/>
            </a:lvl5pPr>
            <a:lvl6pPr>
              <a:defRPr sz="682"/>
            </a:lvl6pPr>
            <a:lvl7pPr>
              <a:defRPr sz="682"/>
            </a:lvl7pPr>
            <a:lvl8pPr>
              <a:defRPr sz="682"/>
            </a:lvl8pPr>
            <a:lvl9pPr>
              <a:defRPr sz="682"/>
            </a:lvl9pPr>
          </a:lstStyle>
          <a:p>
            <a:pPr lvl="0"/>
            <a:r>
              <a:rPr lang="sv-SE"/>
              <a:t>Klicka på en ikon för att infoga innehåll</a:t>
            </a:r>
          </a:p>
        </p:txBody>
      </p:sp>
      <p:sp>
        <p:nvSpPr>
          <p:cNvPr id="4" name="Rubrik 12">
            <a:extLst>
              <a:ext uri="{FF2B5EF4-FFF2-40B4-BE49-F238E27FC236}">
                <a16:creationId xmlns:a16="http://schemas.microsoft.com/office/drawing/2014/main" id="{945D2D78-6FA1-D3B3-6756-7DCAA2530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284" y="664057"/>
            <a:ext cx="5403411" cy="913804"/>
          </a:xfrm>
        </p:spPr>
        <p:txBody>
          <a:bodyPr bIns="0">
            <a:noAutofit/>
          </a:bodyPr>
          <a:lstStyle>
            <a:lvl1pPr>
              <a:defRPr sz="2455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6" name="Platshållare för datum 3">
            <a:extLst>
              <a:ext uri="{FF2B5EF4-FFF2-40B4-BE49-F238E27FC236}">
                <a16:creationId xmlns:a16="http://schemas.microsoft.com/office/drawing/2014/main" id="{F61C49C4-544E-06FF-D2D3-D6DBFB2E2F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4155" y="9239127"/>
            <a:ext cx="270170" cy="16397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2026-02-04</a:t>
            </a:fld>
            <a:endParaRPr lang="sv-SE"/>
          </a:p>
        </p:txBody>
      </p:sp>
      <p:sp>
        <p:nvSpPr>
          <p:cNvPr id="7" name="Platshållare för bildnummer 5">
            <a:extLst>
              <a:ext uri="{FF2B5EF4-FFF2-40B4-BE49-F238E27FC236}">
                <a16:creationId xmlns:a16="http://schemas.microsoft.com/office/drawing/2014/main" id="{2BE2F662-9F9D-61DE-18A9-9D7AC61E9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22202" y="9239127"/>
            <a:ext cx="122805" cy="16397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166C0C4C-8FE9-9A7B-C423-14C86646E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40690" y="9239127"/>
            <a:ext cx="4886403" cy="16397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023920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60" userDrawn="1">
          <p15:clr>
            <a:srgbClr val="FBAE40"/>
          </p15:clr>
        </p15:guide>
        <p15:guide id="2" pos="2160" userDrawn="1">
          <p15:clr>
            <a:srgbClr val="FBAE40"/>
          </p15:clr>
        </p15:guide>
        <p15:guide id="3" pos="834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ssida_med_bildbubbla_höge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text 2">
            <a:extLst>
              <a:ext uri="{FF2B5EF4-FFF2-40B4-BE49-F238E27FC236}">
                <a16:creationId xmlns:a16="http://schemas.microsoft.com/office/drawing/2014/main" id="{A12E0FAE-7077-6068-8382-A9095BF5B3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3678" y="2837961"/>
            <a:ext cx="2824510" cy="5991241"/>
          </a:xfrm>
        </p:spPr>
        <p:txBody>
          <a:bodyPr vert="horz" lIns="0" tIns="0" rIns="0" bIns="0" rtlCol="0">
            <a:noAutofit/>
          </a:bodyPr>
          <a:lstStyle>
            <a:lvl1pPr marL="117843" indent="-117843">
              <a:buClr>
                <a:schemeClr val="accent1"/>
              </a:buClr>
              <a:buFont typeface="Arial" panose="020B0604020202020204" pitchFamily="34" charset="0"/>
              <a:buChar char="•"/>
              <a:defRPr lang="sv-SE" sz="1365" dirty="0">
                <a:solidFill>
                  <a:schemeClr val="tx1"/>
                </a:solidFill>
              </a:defRPr>
            </a:lvl1pPr>
            <a:lvl2pPr marL="257781" indent="-110479">
              <a:buClr>
                <a:schemeClr val="accent1"/>
              </a:buClr>
              <a:buFont typeface="Arial" panose="020B0604020202020204" pitchFamily="34" charset="0"/>
              <a:buChar char="•"/>
              <a:defRPr lang="sv-SE" sz="1228" dirty="0">
                <a:solidFill>
                  <a:schemeClr val="tx1"/>
                </a:solidFill>
              </a:defRPr>
            </a:lvl2pPr>
            <a:lvl3pPr marL="380534" indent="-98204">
              <a:buClr>
                <a:schemeClr val="accent1"/>
              </a:buClr>
              <a:buFont typeface="Arial" panose="020B0604020202020204" pitchFamily="34" charset="0"/>
              <a:buChar char="•"/>
              <a:defRPr lang="sv-SE" sz="1092" dirty="0">
                <a:solidFill>
                  <a:schemeClr val="tx1"/>
                </a:solidFill>
              </a:defRPr>
            </a:lvl3pPr>
            <a:lvl4pPr marL="497152" indent="-88382">
              <a:buClr>
                <a:schemeClr val="accent1"/>
              </a:buClr>
              <a:buFont typeface="Arial" panose="020B0604020202020204" pitchFamily="34" charset="0"/>
              <a:buChar char="•"/>
              <a:defRPr lang="sv-SE" sz="955" dirty="0">
                <a:solidFill>
                  <a:schemeClr val="tx1"/>
                </a:solidFill>
              </a:defRPr>
            </a:lvl4pPr>
            <a:lvl5pPr marL="601491" indent="-85928">
              <a:buClr>
                <a:schemeClr val="accent1"/>
              </a:buClr>
              <a:buFont typeface="Arial" panose="020B0604020202020204" pitchFamily="34" charset="0"/>
              <a:buChar char="•"/>
              <a:defRPr lang="sv-SE" sz="819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8" name="Rubrik 106">
            <a:extLst>
              <a:ext uri="{FF2B5EF4-FFF2-40B4-BE49-F238E27FC236}">
                <a16:creationId xmlns:a16="http://schemas.microsoft.com/office/drawing/2014/main" id="{5069FD89-84A3-DA98-9D26-F0198B7F8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678" y="664060"/>
            <a:ext cx="2824510" cy="1797373"/>
          </a:xfrm>
        </p:spPr>
        <p:txBody>
          <a:bodyPr bIns="0">
            <a:noAutofit/>
          </a:bodyPr>
          <a:lstStyle>
            <a:lvl1pPr>
              <a:defRPr sz="2455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CA76D545-8EEB-9CD2-2DFC-67DFCD1BC0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4155" y="9239127"/>
            <a:ext cx="270170" cy="16397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2026-02-04</a:t>
            </a:fld>
            <a:endParaRPr lang="sv-SE"/>
          </a:p>
        </p:txBody>
      </p:sp>
      <p:sp>
        <p:nvSpPr>
          <p:cNvPr id="3" name="Platshållare för bildnummer 5">
            <a:extLst>
              <a:ext uri="{FF2B5EF4-FFF2-40B4-BE49-F238E27FC236}">
                <a16:creationId xmlns:a16="http://schemas.microsoft.com/office/drawing/2014/main" id="{91A99BA0-7BAE-145E-E53F-6FBBD86BF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22202" y="9239127"/>
            <a:ext cx="122805" cy="16397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4" name="Platshållare för sidfot 5">
            <a:extLst>
              <a:ext uri="{FF2B5EF4-FFF2-40B4-BE49-F238E27FC236}">
                <a16:creationId xmlns:a16="http://schemas.microsoft.com/office/drawing/2014/main" id="{155DB2E7-956E-4BEC-C369-0056BCAFF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41221" y="9239127"/>
            <a:ext cx="4976051" cy="16397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1" name="Platshållare för bild 10">
            <a:extLst>
              <a:ext uri="{FF2B5EF4-FFF2-40B4-BE49-F238E27FC236}">
                <a16:creationId xmlns:a16="http://schemas.microsoft.com/office/drawing/2014/main" id="{866ADBD5-CC6E-EE18-4ADC-BFD204AF4A33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3490067" y="664059"/>
            <a:ext cx="3027457" cy="8093549"/>
          </a:xfrm>
          <a:custGeom>
            <a:avLst/>
            <a:gdLst>
              <a:gd name="connsiteX0" fmla="*/ 4434141 w 8874937"/>
              <a:gd name="connsiteY0" fmla="*/ 0 h 9240134"/>
              <a:gd name="connsiteX1" fmla="*/ 8868196 w 8874937"/>
              <a:gd name="connsiteY1" fmla="*/ 4434055 h 9240134"/>
              <a:gd name="connsiteX2" fmla="*/ 8868196 w 8874937"/>
              <a:gd name="connsiteY2" fmla="*/ 4767750 h 9240134"/>
              <a:gd name="connsiteX3" fmla="*/ 8863190 w 8874937"/>
              <a:gd name="connsiteY3" fmla="*/ 8214634 h 9240134"/>
              <a:gd name="connsiteX4" fmla="*/ 8860960 w 8874937"/>
              <a:gd name="connsiteY4" fmla="*/ 8326350 h 9240134"/>
              <a:gd name="connsiteX5" fmla="*/ 8774752 w 8874937"/>
              <a:gd name="connsiteY5" fmla="*/ 8279558 h 9240134"/>
              <a:gd name="connsiteX6" fmla="*/ 8424828 w 8874937"/>
              <a:gd name="connsiteY6" fmla="*/ 8208912 h 9240134"/>
              <a:gd name="connsiteX7" fmla="*/ 7525848 w 8874937"/>
              <a:gd name="connsiteY7" fmla="*/ 9107892 h 9240134"/>
              <a:gd name="connsiteX8" fmla="*/ 7525848 w 8874937"/>
              <a:gd name="connsiteY8" fmla="*/ 9236269 h 9240134"/>
              <a:gd name="connsiteX9" fmla="*/ 6773866 w 8874937"/>
              <a:gd name="connsiteY9" fmla="*/ 9240134 h 9240134"/>
              <a:gd name="connsiteX10" fmla="*/ 5038677 w 8874937"/>
              <a:gd name="connsiteY10" fmla="*/ 9229376 h 9240134"/>
              <a:gd name="connsiteX11" fmla="*/ 86 w 8874937"/>
              <a:gd name="connsiteY11" fmla="*/ 4434055 h 9240134"/>
              <a:gd name="connsiteX12" fmla="*/ 4434141 w 8874937"/>
              <a:gd name="connsiteY12" fmla="*/ 0 h 9240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874937" h="9240134">
                <a:moveTo>
                  <a:pt x="4434141" y="0"/>
                </a:moveTo>
                <a:cubicBezTo>
                  <a:pt x="6883002" y="0"/>
                  <a:pt x="8868196" y="1985194"/>
                  <a:pt x="8868196" y="4434055"/>
                </a:cubicBezTo>
                <a:lnTo>
                  <a:pt x="8868196" y="4767750"/>
                </a:lnTo>
                <a:cubicBezTo>
                  <a:pt x="8868196" y="6757450"/>
                  <a:pt x="8886290" y="7014056"/>
                  <a:pt x="8863190" y="8214634"/>
                </a:cubicBezTo>
                <a:lnTo>
                  <a:pt x="8860960" y="8326350"/>
                </a:lnTo>
                <a:lnTo>
                  <a:pt x="8774752" y="8279558"/>
                </a:lnTo>
                <a:cubicBezTo>
                  <a:pt x="8667200" y="8234067"/>
                  <a:pt x="8548952" y="8208912"/>
                  <a:pt x="8424828" y="8208912"/>
                </a:cubicBezTo>
                <a:cubicBezTo>
                  <a:pt x="7928334" y="8208912"/>
                  <a:pt x="7525848" y="8611399"/>
                  <a:pt x="7525848" y="9107892"/>
                </a:cubicBezTo>
                <a:lnTo>
                  <a:pt x="7525848" y="9236269"/>
                </a:lnTo>
                <a:lnTo>
                  <a:pt x="6773866" y="9240134"/>
                </a:lnTo>
                <a:lnTo>
                  <a:pt x="5038677" y="9229376"/>
                </a:lnTo>
                <a:cubicBezTo>
                  <a:pt x="1640464" y="9256690"/>
                  <a:pt x="-13768" y="7327741"/>
                  <a:pt x="86" y="4434055"/>
                </a:cubicBezTo>
                <a:cubicBezTo>
                  <a:pt x="86" y="1985194"/>
                  <a:pt x="1985280" y="0"/>
                  <a:pt x="4434141" y="0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i</a:t>
            </a:r>
            <a:r>
              <a:rPr lang="en-US"/>
              <a:t> form</a:t>
            </a:r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D6A75E8D-F914-3186-0324-87748F393A58}"/>
              </a:ext>
            </a:extLst>
          </p:cNvPr>
          <p:cNvGrpSpPr/>
          <p:nvPr userDrawn="1"/>
        </p:nvGrpSpPr>
        <p:grpSpPr>
          <a:xfrm>
            <a:off x="6057318" y="7854348"/>
            <a:ext cx="614025" cy="1576643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B11B87CC-40C5-2FD9-F74C-9B92F2165A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1EFB36D1-C788-1CA8-6D83-6A03156962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004509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ssida_med_bildbubbla_vänste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upp 67">
            <a:extLst>
              <a:ext uri="{FF2B5EF4-FFF2-40B4-BE49-F238E27FC236}">
                <a16:creationId xmlns:a16="http://schemas.microsoft.com/office/drawing/2014/main" id="{ECA9E46C-A192-E66A-A053-2D035793388F}"/>
              </a:ext>
            </a:extLst>
          </p:cNvPr>
          <p:cNvGrpSpPr/>
          <p:nvPr userDrawn="1"/>
        </p:nvGrpSpPr>
        <p:grpSpPr>
          <a:xfrm>
            <a:off x="6057318" y="7854348"/>
            <a:ext cx="614025" cy="1576643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9" name="Bild 68">
              <a:extLst>
                <a:ext uri="{FF2B5EF4-FFF2-40B4-BE49-F238E27FC236}">
                  <a16:creationId xmlns:a16="http://schemas.microsoft.com/office/drawing/2014/main" id="{26DFF6B6-BCF3-4710-9653-A2D3401BE14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0" name="Bild 69">
              <a:extLst>
                <a:ext uri="{FF2B5EF4-FFF2-40B4-BE49-F238E27FC236}">
                  <a16:creationId xmlns:a16="http://schemas.microsoft.com/office/drawing/2014/main" id="{2B9A62BA-B461-3208-3661-A04EC37019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3" name="Platshållare för bild 55">
            <a:extLst>
              <a:ext uri="{FF2B5EF4-FFF2-40B4-BE49-F238E27FC236}">
                <a16:creationId xmlns:a16="http://schemas.microsoft.com/office/drawing/2014/main" id="{89A43912-410F-9E93-0855-6EBEDBBD529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306591" y="664059"/>
            <a:ext cx="3027457" cy="8093549"/>
          </a:xfrm>
          <a:custGeom>
            <a:avLst/>
            <a:gdLst>
              <a:gd name="connsiteX0" fmla="*/ 0 w 8868110"/>
              <a:gd name="connsiteY0" fmla="*/ 4434055 h 9201805"/>
              <a:gd name="connsiteX1" fmla="*/ 4434055 w 8868110"/>
              <a:gd name="connsiteY1" fmla="*/ 0 h 9201805"/>
              <a:gd name="connsiteX2" fmla="*/ 4434055 w 8868110"/>
              <a:gd name="connsiteY2" fmla="*/ 0 h 9201805"/>
              <a:gd name="connsiteX3" fmla="*/ 8868110 w 8868110"/>
              <a:gd name="connsiteY3" fmla="*/ 4434055 h 9201805"/>
              <a:gd name="connsiteX4" fmla="*/ 8868110 w 8868110"/>
              <a:gd name="connsiteY4" fmla="*/ 4767750 h 9201805"/>
              <a:gd name="connsiteX5" fmla="*/ 4434055 w 8868110"/>
              <a:gd name="connsiteY5" fmla="*/ 9201805 h 9201805"/>
              <a:gd name="connsiteX6" fmla="*/ 4434055 w 8868110"/>
              <a:gd name="connsiteY6" fmla="*/ 9201805 h 9201805"/>
              <a:gd name="connsiteX7" fmla="*/ 0 w 8868110"/>
              <a:gd name="connsiteY7" fmla="*/ 4767750 h 9201805"/>
              <a:gd name="connsiteX8" fmla="*/ 0 w 8868110"/>
              <a:gd name="connsiteY8" fmla="*/ 4434055 h 9201805"/>
              <a:gd name="connsiteX0" fmla="*/ 0 w 8868110"/>
              <a:gd name="connsiteY0" fmla="*/ 4434055 h 9284932"/>
              <a:gd name="connsiteX1" fmla="*/ 4434055 w 8868110"/>
              <a:gd name="connsiteY1" fmla="*/ 0 h 9284932"/>
              <a:gd name="connsiteX2" fmla="*/ 4434055 w 8868110"/>
              <a:gd name="connsiteY2" fmla="*/ 0 h 9284932"/>
              <a:gd name="connsiteX3" fmla="*/ 8868110 w 8868110"/>
              <a:gd name="connsiteY3" fmla="*/ 4434055 h 9284932"/>
              <a:gd name="connsiteX4" fmla="*/ 8868110 w 8868110"/>
              <a:gd name="connsiteY4" fmla="*/ 4767750 h 9284932"/>
              <a:gd name="connsiteX5" fmla="*/ 4434055 w 8868110"/>
              <a:gd name="connsiteY5" fmla="*/ 9201805 h 9284932"/>
              <a:gd name="connsiteX6" fmla="*/ 3270273 w 8868110"/>
              <a:gd name="connsiteY6" fmla="*/ 9284932 h 9284932"/>
              <a:gd name="connsiteX7" fmla="*/ 0 w 8868110"/>
              <a:gd name="connsiteY7" fmla="*/ 4767750 h 9284932"/>
              <a:gd name="connsiteX8" fmla="*/ 0 w 8868110"/>
              <a:gd name="connsiteY8" fmla="*/ 4434055 h 9284932"/>
              <a:gd name="connsiteX0" fmla="*/ 0 w 9874717"/>
              <a:gd name="connsiteY0" fmla="*/ 4434055 h 9284932"/>
              <a:gd name="connsiteX1" fmla="*/ 4434055 w 9874717"/>
              <a:gd name="connsiteY1" fmla="*/ 0 h 9284932"/>
              <a:gd name="connsiteX2" fmla="*/ 4434055 w 9874717"/>
              <a:gd name="connsiteY2" fmla="*/ 0 h 9284932"/>
              <a:gd name="connsiteX3" fmla="*/ 8868110 w 9874717"/>
              <a:gd name="connsiteY3" fmla="*/ 4434055 h 9284932"/>
              <a:gd name="connsiteX4" fmla="*/ 8868110 w 9874717"/>
              <a:gd name="connsiteY4" fmla="*/ 4767750 h 9284932"/>
              <a:gd name="connsiteX5" fmla="*/ 8756673 w 9874717"/>
              <a:gd name="connsiteY5" fmla="*/ 9146387 h 9284932"/>
              <a:gd name="connsiteX6" fmla="*/ 3270273 w 9874717"/>
              <a:gd name="connsiteY6" fmla="*/ 9284932 h 9284932"/>
              <a:gd name="connsiteX7" fmla="*/ 0 w 9874717"/>
              <a:gd name="connsiteY7" fmla="*/ 4767750 h 9284932"/>
              <a:gd name="connsiteX8" fmla="*/ 0 w 9874717"/>
              <a:gd name="connsiteY8" fmla="*/ 4434055 h 9284932"/>
              <a:gd name="connsiteX0" fmla="*/ 0 w 9100960"/>
              <a:gd name="connsiteY0" fmla="*/ 4434055 h 9284932"/>
              <a:gd name="connsiteX1" fmla="*/ 4434055 w 9100960"/>
              <a:gd name="connsiteY1" fmla="*/ 0 h 9284932"/>
              <a:gd name="connsiteX2" fmla="*/ 4434055 w 9100960"/>
              <a:gd name="connsiteY2" fmla="*/ 0 h 9284932"/>
              <a:gd name="connsiteX3" fmla="*/ 8868110 w 9100960"/>
              <a:gd name="connsiteY3" fmla="*/ 4434055 h 9284932"/>
              <a:gd name="connsiteX4" fmla="*/ 8868110 w 9100960"/>
              <a:gd name="connsiteY4" fmla="*/ 4767750 h 9284932"/>
              <a:gd name="connsiteX5" fmla="*/ 8756673 w 9100960"/>
              <a:gd name="connsiteY5" fmla="*/ 9146387 h 9284932"/>
              <a:gd name="connsiteX6" fmla="*/ 3270273 w 9100960"/>
              <a:gd name="connsiteY6" fmla="*/ 9284932 h 9284932"/>
              <a:gd name="connsiteX7" fmla="*/ 0 w 9100960"/>
              <a:gd name="connsiteY7" fmla="*/ 4767750 h 9284932"/>
              <a:gd name="connsiteX8" fmla="*/ 0 w 9100960"/>
              <a:gd name="connsiteY8" fmla="*/ 4434055 h 9284932"/>
              <a:gd name="connsiteX0" fmla="*/ 0 w 8868110"/>
              <a:gd name="connsiteY0" fmla="*/ 4434055 h 9284932"/>
              <a:gd name="connsiteX1" fmla="*/ 4434055 w 8868110"/>
              <a:gd name="connsiteY1" fmla="*/ 0 h 9284932"/>
              <a:gd name="connsiteX2" fmla="*/ 4434055 w 8868110"/>
              <a:gd name="connsiteY2" fmla="*/ 0 h 9284932"/>
              <a:gd name="connsiteX3" fmla="*/ 8868110 w 8868110"/>
              <a:gd name="connsiteY3" fmla="*/ 4434055 h 9284932"/>
              <a:gd name="connsiteX4" fmla="*/ 8868110 w 8868110"/>
              <a:gd name="connsiteY4" fmla="*/ 4767750 h 9284932"/>
              <a:gd name="connsiteX5" fmla="*/ 8756673 w 8868110"/>
              <a:gd name="connsiteY5" fmla="*/ 9146387 h 9284932"/>
              <a:gd name="connsiteX6" fmla="*/ 3270273 w 8868110"/>
              <a:gd name="connsiteY6" fmla="*/ 9284932 h 9284932"/>
              <a:gd name="connsiteX7" fmla="*/ 0 w 8868110"/>
              <a:gd name="connsiteY7" fmla="*/ 4767750 h 9284932"/>
              <a:gd name="connsiteX8" fmla="*/ 0 w 8868110"/>
              <a:gd name="connsiteY8" fmla="*/ 4434055 h 9284932"/>
              <a:gd name="connsiteX0" fmla="*/ 0 w 8963870"/>
              <a:gd name="connsiteY0" fmla="*/ 4434055 h 9284932"/>
              <a:gd name="connsiteX1" fmla="*/ 4434055 w 8963870"/>
              <a:gd name="connsiteY1" fmla="*/ 0 h 9284932"/>
              <a:gd name="connsiteX2" fmla="*/ 4434055 w 8963870"/>
              <a:gd name="connsiteY2" fmla="*/ 0 h 9284932"/>
              <a:gd name="connsiteX3" fmla="*/ 8868110 w 8963870"/>
              <a:gd name="connsiteY3" fmla="*/ 4434055 h 9284932"/>
              <a:gd name="connsiteX4" fmla="*/ 8868110 w 8963870"/>
              <a:gd name="connsiteY4" fmla="*/ 4767750 h 9284932"/>
              <a:gd name="connsiteX5" fmla="*/ 8950637 w 8963870"/>
              <a:gd name="connsiteY5" fmla="*/ 9201805 h 9284932"/>
              <a:gd name="connsiteX6" fmla="*/ 3270273 w 8963870"/>
              <a:gd name="connsiteY6" fmla="*/ 9284932 h 9284932"/>
              <a:gd name="connsiteX7" fmla="*/ 0 w 8963870"/>
              <a:gd name="connsiteY7" fmla="*/ 4767750 h 9284932"/>
              <a:gd name="connsiteX8" fmla="*/ 0 w 8963870"/>
              <a:gd name="connsiteY8" fmla="*/ 4434055 h 9284932"/>
              <a:gd name="connsiteX0" fmla="*/ 0 w 8914489"/>
              <a:gd name="connsiteY0" fmla="*/ 4434055 h 9284932"/>
              <a:gd name="connsiteX1" fmla="*/ 4434055 w 8914489"/>
              <a:gd name="connsiteY1" fmla="*/ 0 h 9284932"/>
              <a:gd name="connsiteX2" fmla="*/ 4434055 w 8914489"/>
              <a:gd name="connsiteY2" fmla="*/ 0 h 9284932"/>
              <a:gd name="connsiteX3" fmla="*/ 8868110 w 8914489"/>
              <a:gd name="connsiteY3" fmla="*/ 4434055 h 9284932"/>
              <a:gd name="connsiteX4" fmla="*/ 8868110 w 8914489"/>
              <a:gd name="connsiteY4" fmla="*/ 4767750 h 9284932"/>
              <a:gd name="connsiteX5" fmla="*/ 8895219 w 8914489"/>
              <a:gd name="connsiteY5" fmla="*/ 9229514 h 9284932"/>
              <a:gd name="connsiteX6" fmla="*/ 3270273 w 8914489"/>
              <a:gd name="connsiteY6" fmla="*/ 9284932 h 9284932"/>
              <a:gd name="connsiteX7" fmla="*/ 0 w 8914489"/>
              <a:gd name="connsiteY7" fmla="*/ 4767750 h 9284932"/>
              <a:gd name="connsiteX8" fmla="*/ 0 w 8914489"/>
              <a:gd name="connsiteY8" fmla="*/ 4434055 h 9284932"/>
              <a:gd name="connsiteX0" fmla="*/ 0 w 8914489"/>
              <a:gd name="connsiteY0" fmla="*/ 4434055 h 9284932"/>
              <a:gd name="connsiteX1" fmla="*/ 4434055 w 8914489"/>
              <a:gd name="connsiteY1" fmla="*/ 0 h 9284932"/>
              <a:gd name="connsiteX2" fmla="*/ 4434055 w 8914489"/>
              <a:gd name="connsiteY2" fmla="*/ 0 h 9284932"/>
              <a:gd name="connsiteX3" fmla="*/ 8868110 w 8914489"/>
              <a:gd name="connsiteY3" fmla="*/ 4434055 h 9284932"/>
              <a:gd name="connsiteX4" fmla="*/ 8868110 w 8914489"/>
              <a:gd name="connsiteY4" fmla="*/ 4767750 h 9284932"/>
              <a:gd name="connsiteX5" fmla="*/ 8895219 w 8914489"/>
              <a:gd name="connsiteY5" fmla="*/ 9229514 h 9284932"/>
              <a:gd name="connsiteX6" fmla="*/ 3270273 w 8914489"/>
              <a:gd name="connsiteY6" fmla="*/ 9284932 h 9284932"/>
              <a:gd name="connsiteX7" fmla="*/ 0 w 8914489"/>
              <a:gd name="connsiteY7" fmla="*/ 4767750 h 9284932"/>
              <a:gd name="connsiteX8" fmla="*/ 0 w 8914489"/>
              <a:gd name="connsiteY8" fmla="*/ 4434055 h 9284932"/>
              <a:gd name="connsiteX0" fmla="*/ 0 w 8914489"/>
              <a:gd name="connsiteY0" fmla="*/ 4434055 h 9301964"/>
              <a:gd name="connsiteX1" fmla="*/ 4434055 w 8914489"/>
              <a:gd name="connsiteY1" fmla="*/ 0 h 9301964"/>
              <a:gd name="connsiteX2" fmla="*/ 4434055 w 8914489"/>
              <a:gd name="connsiteY2" fmla="*/ 0 h 9301964"/>
              <a:gd name="connsiteX3" fmla="*/ 8868110 w 8914489"/>
              <a:gd name="connsiteY3" fmla="*/ 4434055 h 9301964"/>
              <a:gd name="connsiteX4" fmla="*/ 8868110 w 8914489"/>
              <a:gd name="connsiteY4" fmla="*/ 4767750 h 9301964"/>
              <a:gd name="connsiteX5" fmla="*/ 8895219 w 8914489"/>
              <a:gd name="connsiteY5" fmla="*/ 9284932 h 9301964"/>
              <a:gd name="connsiteX6" fmla="*/ 3270273 w 8914489"/>
              <a:gd name="connsiteY6" fmla="*/ 9284932 h 9301964"/>
              <a:gd name="connsiteX7" fmla="*/ 0 w 8914489"/>
              <a:gd name="connsiteY7" fmla="*/ 4767750 h 9301964"/>
              <a:gd name="connsiteX8" fmla="*/ 0 w 8914489"/>
              <a:gd name="connsiteY8" fmla="*/ 4434055 h 9301964"/>
              <a:gd name="connsiteX0" fmla="*/ 0 w 8868110"/>
              <a:gd name="connsiteY0" fmla="*/ 4434055 h 9284932"/>
              <a:gd name="connsiteX1" fmla="*/ 4434055 w 8868110"/>
              <a:gd name="connsiteY1" fmla="*/ 0 h 9284932"/>
              <a:gd name="connsiteX2" fmla="*/ 4434055 w 8868110"/>
              <a:gd name="connsiteY2" fmla="*/ 0 h 9284932"/>
              <a:gd name="connsiteX3" fmla="*/ 8868110 w 8868110"/>
              <a:gd name="connsiteY3" fmla="*/ 4434055 h 9284932"/>
              <a:gd name="connsiteX4" fmla="*/ 8868110 w 8868110"/>
              <a:gd name="connsiteY4" fmla="*/ 4767750 h 9284932"/>
              <a:gd name="connsiteX5" fmla="*/ 8812092 w 8868110"/>
              <a:gd name="connsiteY5" fmla="*/ 9201805 h 9284932"/>
              <a:gd name="connsiteX6" fmla="*/ 3270273 w 8868110"/>
              <a:gd name="connsiteY6" fmla="*/ 9284932 h 9284932"/>
              <a:gd name="connsiteX7" fmla="*/ 0 w 8868110"/>
              <a:gd name="connsiteY7" fmla="*/ 4767750 h 9284932"/>
              <a:gd name="connsiteX8" fmla="*/ 0 w 8868110"/>
              <a:gd name="connsiteY8" fmla="*/ 4434055 h 9284932"/>
              <a:gd name="connsiteX0" fmla="*/ 0 w 8874851"/>
              <a:gd name="connsiteY0" fmla="*/ 4434055 h 9284932"/>
              <a:gd name="connsiteX1" fmla="*/ 4434055 w 8874851"/>
              <a:gd name="connsiteY1" fmla="*/ 0 h 9284932"/>
              <a:gd name="connsiteX2" fmla="*/ 4434055 w 8874851"/>
              <a:gd name="connsiteY2" fmla="*/ 0 h 9284932"/>
              <a:gd name="connsiteX3" fmla="*/ 8868110 w 8874851"/>
              <a:gd name="connsiteY3" fmla="*/ 4434055 h 9284932"/>
              <a:gd name="connsiteX4" fmla="*/ 8868110 w 8874851"/>
              <a:gd name="connsiteY4" fmla="*/ 4767750 h 9284932"/>
              <a:gd name="connsiteX5" fmla="*/ 8839801 w 8874851"/>
              <a:gd name="connsiteY5" fmla="*/ 9229514 h 9284932"/>
              <a:gd name="connsiteX6" fmla="*/ 3270273 w 8874851"/>
              <a:gd name="connsiteY6" fmla="*/ 9284932 h 9284932"/>
              <a:gd name="connsiteX7" fmla="*/ 0 w 8874851"/>
              <a:gd name="connsiteY7" fmla="*/ 4767750 h 9284932"/>
              <a:gd name="connsiteX8" fmla="*/ 0 w 8874851"/>
              <a:gd name="connsiteY8" fmla="*/ 4434055 h 9284932"/>
              <a:gd name="connsiteX0" fmla="*/ 0 w 8874851"/>
              <a:gd name="connsiteY0" fmla="*/ 4434055 h 9284932"/>
              <a:gd name="connsiteX1" fmla="*/ 4434055 w 8874851"/>
              <a:gd name="connsiteY1" fmla="*/ 0 h 9284932"/>
              <a:gd name="connsiteX2" fmla="*/ 4434055 w 8874851"/>
              <a:gd name="connsiteY2" fmla="*/ 0 h 9284932"/>
              <a:gd name="connsiteX3" fmla="*/ 8868110 w 8874851"/>
              <a:gd name="connsiteY3" fmla="*/ 4434055 h 9284932"/>
              <a:gd name="connsiteX4" fmla="*/ 8868110 w 8874851"/>
              <a:gd name="connsiteY4" fmla="*/ 4767750 h 9284932"/>
              <a:gd name="connsiteX5" fmla="*/ 8839801 w 8874851"/>
              <a:gd name="connsiteY5" fmla="*/ 9229514 h 9284932"/>
              <a:gd name="connsiteX6" fmla="*/ 4821982 w 8874851"/>
              <a:gd name="connsiteY6" fmla="*/ 9284932 h 9284932"/>
              <a:gd name="connsiteX7" fmla="*/ 0 w 8874851"/>
              <a:gd name="connsiteY7" fmla="*/ 4767750 h 9284932"/>
              <a:gd name="connsiteX8" fmla="*/ 0 w 8874851"/>
              <a:gd name="connsiteY8" fmla="*/ 4434055 h 9284932"/>
              <a:gd name="connsiteX0" fmla="*/ 0 w 8874851"/>
              <a:gd name="connsiteY0" fmla="*/ 4434055 h 10332012"/>
              <a:gd name="connsiteX1" fmla="*/ 4434055 w 8874851"/>
              <a:gd name="connsiteY1" fmla="*/ 0 h 10332012"/>
              <a:gd name="connsiteX2" fmla="*/ 4434055 w 8874851"/>
              <a:gd name="connsiteY2" fmla="*/ 0 h 10332012"/>
              <a:gd name="connsiteX3" fmla="*/ 8868110 w 8874851"/>
              <a:gd name="connsiteY3" fmla="*/ 4434055 h 10332012"/>
              <a:gd name="connsiteX4" fmla="*/ 8868110 w 8874851"/>
              <a:gd name="connsiteY4" fmla="*/ 4767750 h 10332012"/>
              <a:gd name="connsiteX5" fmla="*/ 8839801 w 8874851"/>
              <a:gd name="connsiteY5" fmla="*/ 9229514 h 10332012"/>
              <a:gd name="connsiteX6" fmla="*/ 4821982 w 8874851"/>
              <a:gd name="connsiteY6" fmla="*/ 9284932 h 10332012"/>
              <a:gd name="connsiteX7" fmla="*/ 2854037 w 8874851"/>
              <a:gd name="connsiteY7" fmla="*/ 9228914 h 10332012"/>
              <a:gd name="connsiteX8" fmla="*/ 0 w 8874851"/>
              <a:gd name="connsiteY8" fmla="*/ 4434055 h 10332012"/>
              <a:gd name="connsiteX0" fmla="*/ 0 w 8874851"/>
              <a:gd name="connsiteY0" fmla="*/ 4434055 h 9284932"/>
              <a:gd name="connsiteX1" fmla="*/ 4434055 w 8874851"/>
              <a:gd name="connsiteY1" fmla="*/ 0 h 9284932"/>
              <a:gd name="connsiteX2" fmla="*/ 4434055 w 8874851"/>
              <a:gd name="connsiteY2" fmla="*/ 0 h 9284932"/>
              <a:gd name="connsiteX3" fmla="*/ 8868110 w 8874851"/>
              <a:gd name="connsiteY3" fmla="*/ 4434055 h 9284932"/>
              <a:gd name="connsiteX4" fmla="*/ 8868110 w 8874851"/>
              <a:gd name="connsiteY4" fmla="*/ 4767750 h 9284932"/>
              <a:gd name="connsiteX5" fmla="*/ 8839801 w 8874851"/>
              <a:gd name="connsiteY5" fmla="*/ 9229514 h 9284932"/>
              <a:gd name="connsiteX6" fmla="*/ 4821982 w 8874851"/>
              <a:gd name="connsiteY6" fmla="*/ 9284932 h 9284932"/>
              <a:gd name="connsiteX7" fmla="*/ 2854037 w 8874851"/>
              <a:gd name="connsiteY7" fmla="*/ 9228914 h 9284932"/>
              <a:gd name="connsiteX8" fmla="*/ 0 w 8874851"/>
              <a:gd name="connsiteY8" fmla="*/ 4434055 h 9284932"/>
              <a:gd name="connsiteX0" fmla="*/ 0 w 8874851"/>
              <a:gd name="connsiteY0" fmla="*/ 4434055 h 9257223"/>
              <a:gd name="connsiteX1" fmla="*/ 4434055 w 8874851"/>
              <a:gd name="connsiteY1" fmla="*/ 0 h 9257223"/>
              <a:gd name="connsiteX2" fmla="*/ 4434055 w 8874851"/>
              <a:gd name="connsiteY2" fmla="*/ 0 h 9257223"/>
              <a:gd name="connsiteX3" fmla="*/ 8868110 w 8874851"/>
              <a:gd name="connsiteY3" fmla="*/ 4434055 h 9257223"/>
              <a:gd name="connsiteX4" fmla="*/ 8868110 w 8874851"/>
              <a:gd name="connsiteY4" fmla="*/ 4767750 h 9257223"/>
              <a:gd name="connsiteX5" fmla="*/ 8839801 w 8874851"/>
              <a:gd name="connsiteY5" fmla="*/ 9229514 h 9257223"/>
              <a:gd name="connsiteX6" fmla="*/ 5320746 w 8874851"/>
              <a:gd name="connsiteY6" fmla="*/ 9257223 h 9257223"/>
              <a:gd name="connsiteX7" fmla="*/ 2854037 w 8874851"/>
              <a:gd name="connsiteY7" fmla="*/ 9228914 h 9257223"/>
              <a:gd name="connsiteX8" fmla="*/ 0 w 8874851"/>
              <a:gd name="connsiteY8" fmla="*/ 4434055 h 9257223"/>
              <a:gd name="connsiteX0" fmla="*/ 0 w 8874851"/>
              <a:gd name="connsiteY0" fmla="*/ 4434055 h 9257223"/>
              <a:gd name="connsiteX1" fmla="*/ 4434055 w 8874851"/>
              <a:gd name="connsiteY1" fmla="*/ 0 h 9257223"/>
              <a:gd name="connsiteX2" fmla="*/ 4434055 w 8874851"/>
              <a:gd name="connsiteY2" fmla="*/ 0 h 9257223"/>
              <a:gd name="connsiteX3" fmla="*/ 8868110 w 8874851"/>
              <a:gd name="connsiteY3" fmla="*/ 4434055 h 9257223"/>
              <a:gd name="connsiteX4" fmla="*/ 8868110 w 8874851"/>
              <a:gd name="connsiteY4" fmla="*/ 4767750 h 9257223"/>
              <a:gd name="connsiteX5" fmla="*/ 8839801 w 8874851"/>
              <a:gd name="connsiteY5" fmla="*/ 9229514 h 9257223"/>
              <a:gd name="connsiteX6" fmla="*/ 5625546 w 8874851"/>
              <a:gd name="connsiteY6" fmla="*/ 9257223 h 9257223"/>
              <a:gd name="connsiteX7" fmla="*/ 2854037 w 8874851"/>
              <a:gd name="connsiteY7" fmla="*/ 9228914 h 9257223"/>
              <a:gd name="connsiteX8" fmla="*/ 0 w 8874851"/>
              <a:gd name="connsiteY8" fmla="*/ 4434055 h 9257223"/>
              <a:gd name="connsiteX0" fmla="*/ 0 w 8874851"/>
              <a:gd name="connsiteY0" fmla="*/ 4434055 h 9262733"/>
              <a:gd name="connsiteX1" fmla="*/ 4434055 w 8874851"/>
              <a:gd name="connsiteY1" fmla="*/ 0 h 9262733"/>
              <a:gd name="connsiteX2" fmla="*/ 4434055 w 8874851"/>
              <a:gd name="connsiteY2" fmla="*/ 0 h 9262733"/>
              <a:gd name="connsiteX3" fmla="*/ 8868110 w 8874851"/>
              <a:gd name="connsiteY3" fmla="*/ 4434055 h 9262733"/>
              <a:gd name="connsiteX4" fmla="*/ 8868110 w 8874851"/>
              <a:gd name="connsiteY4" fmla="*/ 4767750 h 9262733"/>
              <a:gd name="connsiteX5" fmla="*/ 8839801 w 8874851"/>
              <a:gd name="connsiteY5" fmla="*/ 9229514 h 9262733"/>
              <a:gd name="connsiteX6" fmla="*/ 5625546 w 8874851"/>
              <a:gd name="connsiteY6" fmla="*/ 9257223 h 9262733"/>
              <a:gd name="connsiteX7" fmla="*/ 2854037 w 8874851"/>
              <a:gd name="connsiteY7" fmla="*/ 9228914 h 9262733"/>
              <a:gd name="connsiteX8" fmla="*/ 0 w 8874851"/>
              <a:gd name="connsiteY8" fmla="*/ 4434055 h 9262733"/>
              <a:gd name="connsiteX0" fmla="*/ 0 w 8874851"/>
              <a:gd name="connsiteY0" fmla="*/ 4434055 h 9256267"/>
              <a:gd name="connsiteX1" fmla="*/ 4434055 w 8874851"/>
              <a:gd name="connsiteY1" fmla="*/ 0 h 9256267"/>
              <a:gd name="connsiteX2" fmla="*/ 4434055 w 8874851"/>
              <a:gd name="connsiteY2" fmla="*/ 0 h 9256267"/>
              <a:gd name="connsiteX3" fmla="*/ 8868110 w 8874851"/>
              <a:gd name="connsiteY3" fmla="*/ 4434055 h 9256267"/>
              <a:gd name="connsiteX4" fmla="*/ 8868110 w 8874851"/>
              <a:gd name="connsiteY4" fmla="*/ 4767750 h 9256267"/>
              <a:gd name="connsiteX5" fmla="*/ 8839801 w 8874851"/>
              <a:gd name="connsiteY5" fmla="*/ 9229514 h 9256267"/>
              <a:gd name="connsiteX6" fmla="*/ 5786412 w 8874851"/>
              <a:gd name="connsiteY6" fmla="*/ 9240289 h 9256267"/>
              <a:gd name="connsiteX7" fmla="*/ 2854037 w 8874851"/>
              <a:gd name="connsiteY7" fmla="*/ 9228914 h 9256267"/>
              <a:gd name="connsiteX8" fmla="*/ 0 w 8874851"/>
              <a:gd name="connsiteY8" fmla="*/ 4434055 h 9256267"/>
              <a:gd name="connsiteX0" fmla="*/ 0 w 8874851"/>
              <a:gd name="connsiteY0" fmla="*/ 4434055 h 9259340"/>
              <a:gd name="connsiteX1" fmla="*/ 4434055 w 8874851"/>
              <a:gd name="connsiteY1" fmla="*/ 0 h 9259340"/>
              <a:gd name="connsiteX2" fmla="*/ 4434055 w 8874851"/>
              <a:gd name="connsiteY2" fmla="*/ 0 h 9259340"/>
              <a:gd name="connsiteX3" fmla="*/ 8868110 w 8874851"/>
              <a:gd name="connsiteY3" fmla="*/ 4434055 h 9259340"/>
              <a:gd name="connsiteX4" fmla="*/ 8868110 w 8874851"/>
              <a:gd name="connsiteY4" fmla="*/ 4767750 h 9259340"/>
              <a:gd name="connsiteX5" fmla="*/ 8839801 w 8874851"/>
              <a:gd name="connsiteY5" fmla="*/ 9229514 h 9259340"/>
              <a:gd name="connsiteX6" fmla="*/ 5786412 w 8874851"/>
              <a:gd name="connsiteY6" fmla="*/ 9240289 h 9259340"/>
              <a:gd name="connsiteX7" fmla="*/ 2854037 w 8874851"/>
              <a:gd name="connsiteY7" fmla="*/ 9228914 h 9259340"/>
              <a:gd name="connsiteX8" fmla="*/ 0 w 8874851"/>
              <a:gd name="connsiteY8" fmla="*/ 4434055 h 9259340"/>
              <a:gd name="connsiteX0" fmla="*/ 0 w 8874851"/>
              <a:gd name="connsiteY0" fmla="*/ 4434055 h 9252922"/>
              <a:gd name="connsiteX1" fmla="*/ 4434055 w 8874851"/>
              <a:gd name="connsiteY1" fmla="*/ 0 h 9252922"/>
              <a:gd name="connsiteX2" fmla="*/ 4434055 w 8874851"/>
              <a:gd name="connsiteY2" fmla="*/ 0 h 9252922"/>
              <a:gd name="connsiteX3" fmla="*/ 8868110 w 8874851"/>
              <a:gd name="connsiteY3" fmla="*/ 4434055 h 9252922"/>
              <a:gd name="connsiteX4" fmla="*/ 8868110 w 8874851"/>
              <a:gd name="connsiteY4" fmla="*/ 4767750 h 9252922"/>
              <a:gd name="connsiteX5" fmla="*/ 8839801 w 8874851"/>
              <a:gd name="connsiteY5" fmla="*/ 9229514 h 9252922"/>
              <a:gd name="connsiteX6" fmla="*/ 5786412 w 8874851"/>
              <a:gd name="connsiteY6" fmla="*/ 9240289 h 9252922"/>
              <a:gd name="connsiteX7" fmla="*/ 2854037 w 8874851"/>
              <a:gd name="connsiteY7" fmla="*/ 9228914 h 9252922"/>
              <a:gd name="connsiteX8" fmla="*/ 0 w 8874851"/>
              <a:gd name="connsiteY8" fmla="*/ 4434055 h 9252922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54037 w 8874851"/>
              <a:gd name="connsiteY7" fmla="*/ 9228914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54037 w 8874851"/>
              <a:gd name="connsiteY7" fmla="*/ 9228914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28637 w 8874851"/>
              <a:gd name="connsiteY7" fmla="*/ 9237381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28637 w 8874851"/>
              <a:gd name="connsiteY7" fmla="*/ 9237381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28637 w 8874851"/>
              <a:gd name="connsiteY7" fmla="*/ 9237381 h 9240289"/>
              <a:gd name="connsiteX8" fmla="*/ 0 w 8874851"/>
              <a:gd name="connsiteY8" fmla="*/ 4434055 h 9240289"/>
              <a:gd name="connsiteX0" fmla="*/ 284 w 8875135"/>
              <a:gd name="connsiteY0" fmla="*/ 4434055 h 9240289"/>
              <a:gd name="connsiteX1" fmla="*/ 4434339 w 8875135"/>
              <a:gd name="connsiteY1" fmla="*/ 0 h 9240289"/>
              <a:gd name="connsiteX2" fmla="*/ 4434339 w 8875135"/>
              <a:gd name="connsiteY2" fmla="*/ 0 h 9240289"/>
              <a:gd name="connsiteX3" fmla="*/ 8868394 w 8875135"/>
              <a:gd name="connsiteY3" fmla="*/ 4434055 h 9240289"/>
              <a:gd name="connsiteX4" fmla="*/ 8868394 w 8875135"/>
              <a:gd name="connsiteY4" fmla="*/ 4767750 h 9240289"/>
              <a:gd name="connsiteX5" fmla="*/ 8840085 w 8875135"/>
              <a:gd name="connsiteY5" fmla="*/ 9229514 h 9240289"/>
              <a:gd name="connsiteX6" fmla="*/ 5786696 w 8875135"/>
              <a:gd name="connsiteY6" fmla="*/ 9240289 h 9240289"/>
              <a:gd name="connsiteX7" fmla="*/ 2828921 w 8875135"/>
              <a:gd name="connsiteY7" fmla="*/ 9237381 h 9240289"/>
              <a:gd name="connsiteX8" fmla="*/ 284 w 8875135"/>
              <a:gd name="connsiteY8" fmla="*/ 4434055 h 9240289"/>
              <a:gd name="connsiteX0" fmla="*/ 82 w 8874933"/>
              <a:gd name="connsiteY0" fmla="*/ 4434055 h 9262781"/>
              <a:gd name="connsiteX1" fmla="*/ 4434137 w 8874933"/>
              <a:gd name="connsiteY1" fmla="*/ 0 h 9262781"/>
              <a:gd name="connsiteX2" fmla="*/ 4434137 w 8874933"/>
              <a:gd name="connsiteY2" fmla="*/ 0 h 9262781"/>
              <a:gd name="connsiteX3" fmla="*/ 8868192 w 8874933"/>
              <a:gd name="connsiteY3" fmla="*/ 4434055 h 9262781"/>
              <a:gd name="connsiteX4" fmla="*/ 8868192 w 8874933"/>
              <a:gd name="connsiteY4" fmla="*/ 4767750 h 9262781"/>
              <a:gd name="connsiteX5" fmla="*/ 8839883 w 8874933"/>
              <a:gd name="connsiteY5" fmla="*/ 9229514 h 9262781"/>
              <a:gd name="connsiteX6" fmla="*/ 5786494 w 8874933"/>
              <a:gd name="connsiteY6" fmla="*/ 9240289 h 9262781"/>
              <a:gd name="connsiteX7" fmla="*/ 4107186 w 8874933"/>
              <a:gd name="connsiteY7" fmla="*/ 9262781 h 9262781"/>
              <a:gd name="connsiteX8" fmla="*/ 82 w 8874933"/>
              <a:gd name="connsiteY8" fmla="*/ 4434055 h 9262781"/>
              <a:gd name="connsiteX0" fmla="*/ 82 w 8874933"/>
              <a:gd name="connsiteY0" fmla="*/ 4434055 h 9262781"/>
              <a:gd name="connsiteX1" fmla="*/ 4434137 w 8874933"/>
              <a:gd name="connsiteY1" fmla="*/ 0 h 9262781"/>
              <a:gd name="connsiteX2" fmla="*/ 4434137 w 8874933"/>
              <a:gd name="connsiteY2" fmla="*/ 0 h 9262781"/>
              <a:gd name="connsiteX3" fmla="*/ 8868192 w 8874933"/>
              <a:gd name="connsiteY3" fmla="*/ 4434055 h 9262781"/>
              <a:gd name="connsiteX4" fmla="*/ 8868192 w 8874933"/>
              <a:gd name="connsiteY4" fmla="*/ 4767750 h 9262781"/>
              <a:gd name="connsiteX5" fmla="*/ 8839883 w 8874933"/>
              <a:gd name="connsiteY5" fmla="*/ 9229514 h 9262781"/>
              <a:gd name="connsiteX6" fmla="*/ 6599294 w 8874933"/>
              <a:gd name="connsiteY6" fmla="*/ 9231822 h 9262781"/>
              <a:gd name="connsiteX7" fmla="*/ 4107186 w 8874933"/>
              <a:gd name="connsiteY7" fmla="*/ 9262781 h 9262781"/>
              <a:gd name="connsiteX8" fmla="*/ 82 w 8874933"/>
              <a:gd name="connsiteY8" fmla="*/ 4434055 h 9262781"/>
              <a:gd name="connsiteX0" fmla="*/ 54 w 8874905"/>
              <a:gd name="connsiteY0" fmla="*/ 4434055 h 9254314"/>
              <a:gd name="connsiteX1" fmla="*/ 4434109 w 8874905"/>
              <a:gd name="connsiteY1" fmla="*/ 0 h 9254314"/>
              <a:gd name="connsiteX2" fmla="*/ 4434109 w 8874905"/>
              <a:gd name="connsiteY2" fmla="*/ 0 h 9254314"/>
              <a:gd name="connsiteX3" fmla="*/ 8868164 w 8874905"/>
              <a:gd name="connsiteY3" fmla="*/ 4434055 h 9254314"/>
              <a:gd name="connsiteX4" fmla="*/ 8868164 w 8874905"/>
              <a:gd name="connsiteY4" fmla="*/ 4767750 h 9254314"/>
              <a:gd name="connsiteX5" fmla="*/ 8839855 w 8874905"/>
              <a:gd name="connsiteY5" fmla="*/ 9229514 h 9254314"/>
              <a:gd name="connsiteX6" fmla="*/ 6599266 w 8874905"/>
              <a:gd name="connsiteY6" fmla="*/ 9231822 h 9254314"/>
              <a:gd name="connsiteX7" fmla="*/ 5046958 w 8874905"/>
              <a:gd name="connsiteY7" fmla="*/ 9254314 h 9254314"/>
              <a:gd name="connsiteX8" fmla="*/ 54 w 8874905"/>
              <a:gd name="connsiteY8" fmla="*/ 4434055 h 9254314"/>
              <a:gd name="connsiteX0" fmla="*/ 85 w 8874936"/>
              <a:gd name="connsiteY0" fmla="*/ 4434055 h 9254596"/>
              <a:gd name="connsiteX1" fmla="*/ 4434140 w 8874936"/>
              <a:gd name="connsiteY1" fmla="*/ 0 h 9254596"/>
              <a:gd name="connsiteX2" fmla="*/ 4434140 w 8874936"/>
              <a:gd name="connsiteY2" fmla="*/ 0 h 9254596"/>
              <a:gd name="connsiteX3" fmla="*/ 8868195 w 8874936"/>
              <a:gd name="connsiteY3" fmla="*/ 4434055 h 9254596"/>
              <a:gd name="connsiteX4" fmla="*/ 8868195 w 8874936"/>
              <a:gd name="connsiteY4" fmla="*/ 4767750 h 9254596"/>
              <a:gd name="connsiteX5" fmla="*/ 8839886 w 8874936"/>
              <a:gd name="connsiteY5" fmla="*/ 9229514 h 9254596"/>
              <a:gd name="connsiteX6" fmla="*/ 6599297 w 8874936"/>
              <a:gd name="connsiteY6" fmla="*/ 9231822 h 9254596"/>
              <a:gd name="connsiteX7" fmla="*/ 5046989 w 8874936"/>
              <a:gd name="connsiteY7" fmla="*/ 9254314 h 9254596"/>
              <a:gd name="connsiteX8" fmla="*/ 85 w 8874936"/>
              <a:gd name="connsiteY8" fmla="*/ 4434055 h 9254596"/>
              <a:gd name="connsiteX0" fmla="*/ 85 w 8874936"/>
              <a:gd name="connsiteY0" fmla="*/ 4434055 h 9265073"/>
              <a:gd name="connsiteX1" fmla="*/ 4434140 w 8874936"/>
              <a:gd name="connsiteY1" fmla="*/ 0 h 9265073"/>
              <a:gd name="connsiteX2" fmla="*/ 4434140 w 8874936"/>
              <a:gd name="connsiteY2" fmla="*/ 0 h 9265073"/>
              <a:gd name="connsiteX3" fmla="*/ 8868195 w 8874936"/>
              <a:gd name="connsiteY3" fmla="*/ 4434055 h 9265073"/>
              <a:gd name="connsiteX4" fmla="*/ 8868195 w 8874936"/>
              <a:gd name="connsiteY4" fmla="*/ 4767750 h 9265073"/>
              <a:gd name="connsiteX5" fmla="*/ 8839886 w 8874936"/>
              <a:gd name="connsiteY5" fmla="*/ 9229514 h 9265073"/>
              <a:gd name="connsiteX6" fmla="*/ 6674112 w 8874936"/>
              <a:gd name="connsiteY6" fmla="*/ 9265073 h 9265073"/>
              <a:gd name="connsiteX7" fmla="*/ 5046989 w 8874936"/>
              <a:gd name="connsiteY7" fmla="*/ 9254314 h 9265073"/>
              <a:gd name="connsiteX8" fmla="*/ 85 w 8874936"/>
              <a:gd name="connsiteY8" fmla="*/ 4434055 h 9265073"/>
              <a:gd name="connsiteX0" fmla="*/ 85 w 8874936"/>
              <a:gd name="connsiteY0" fmla="*/ 4434055 h 9254596"/>
              <a:gd name="connsiteX1" fmla="*/ 4434140 w 8874936"/>
              <a:gd name="connsiteY1" fmla="*/ 0 h 9254596"/>
              <a:gd name="connsiteX2" fmla="*/ 4434140 w 8874936"/>
              <a:gd name="connsiteY2" fmla="*/ 0 h 9254596"/>
              <a:gd name="connsiteX3" fmla="*/ 8868195 w 8874936"/>
              <a:gd name="connsiteY3" fmla="*/ 4434055 h 9254596"/>
              <a:gd name="connsiteX4" fmla="*/ 8868195 w 8874936"/>
              <a:gd name="connsiteY4" fmla="*/ 4767750 h 9254596"/>
              <a:gd name="connsiteX5" fmla="*/ 8839886 w 8874936"/>
              <a:gd name="connsiteY5" fmla="*/ 9229514 h 9254596"/>
              <a:gd name="connsiteX6" fmla="*/ 6682424 w 8874936"/>
              <a:gd name="connsiteY6" fmla="*/ 9240134 h 9254596"/>
              <a:gd name="connsiteX7" fmla="*/ 5046989 w 8874936"/>
              <a:gd name="connsiteY7" fmla="*/ 9254314 h 9254596"/>
              <a:gd name="connsiteX8" fmla="*/ 85 w 8874936"/>
              <a:gd name="connsiteY8" fmla="*/ 4434055 h 9254596"/>
              <a:gd name="connsiteX0" fmla="*/ 86 w 8874937"/>
              <a:gd name="connsiteY0" fmla="*/ 4434055 h 9240134"/>
              <a:gd name="connsiteX1" fmla="*/ 4434141 w 8874937"/>
              <a:gd name="connsiteY1" fmla="*/ 0 h 9240134"/>
              <a:gd name="connsiteX2" fmla="*/ 4434141 w 8874937"/>
              <a:gd name="connsiteY2" fmla="*/ 0 h 9240134"/>
              <a:gd name="connsiteX3" fmla="*/ 8868196 w 8874937"/>
              <a:gd name="connsiteY3" fmla="*/ 4434055 h 9240134"/>
              <a:gd name="connsiteX4" fmla="*/ 8868196 w 8874937"/>
              <a:gd name="connsiteY4" fmla="*/ 4767750 h 9240134"/>
              <a:gd name="connsiteX5" fmla="*/ 8839887 w 8874937"/>
              <a:gd name="connsiteY5" fmla="*/ 9229514 h 9240134"/>
              <a:gd name="connsiteX6" fmla="*/ 6682425 w 8874937"/>
              <a:gd name="connsiteY6" fmla="*/ 9240134 h 9240134"/>
              <a:gd name="connsiteX7" fmla="*/ 5038677 w 8874937"/>
              <a:gd name="connsiteY7" fmla="*/ 9229376 h 9240134"/>
              <a:gd name="connsiteX8" fmla="*/ 86 w 8874937"/>
              <a:gd name="connsiteY8" fmla="*/ 4434055 h 9240134"/>
              <a:gd name="connsiteX0" fmla="*/ 86 w 8874937"/>
              <a:gd name="connsiteY0" fmla="*/ 4434055 h 9240134"/>
              <a:gd name="connsiteX1" fmla="*/ 4434141 w 8874937"/>
              <a:gd name="connsiteY1" fmla="*/ 0 h 9240134"/>
              <a:gd name="connsiteX2" fmla="*/ 4434141 w 8874937"/>
              <a:gd name="connsiteY2" fmla="*/ 0 h 9240134"/>
              <a:gd name="connsiteX3" fmla="*/ 8868196 w 8874937"/>
              <a:gd name="connsiteY3" fmla="*/ 4434055 h 9240134"/>
              <a:gd name="connsiteX4" fmla="*/ 8868196 w 8874937"/>
              <a:gd name="connsiteY4" fmla="*/ 4767750 h 9240134"/>
              <a:gd name="connsiteX5" fmla="*/ 8839887 w 8874937"/>
              <a:gd name="connsiteY5" fmla="*/ 9229514 h 9240134"/>
              <a:gd name="connsiteX6" fmla="*/ 6682425 w 8874937"/>
              <a:gd name="connsiteY6" fmla="*/ 9240134 h 9240134"/>
              <a:gd name="connsiteX7" fmla="*/ 5038677 w 8874937"/>
              <a:gd name="connsiteY7" fmla="*/ 9229376 h 9240134"/>
              <a:gd name="connsiteX8" fmla="*/ 86 w 8874937"/>
              <a:gd name="connsiteY8" fmla="*/ 4434055 h 9240134"/>
              <a:gd name="connsiteX0" fmla="*/ 86 w 8874937"/>
              <a:gd name="connsiteY0" fmla="*/ 4434055 h 9229662"/>
              <a:gd name="connsiteX1" fmla="*/ 4434141 w 8874937"/>
              <a:gd name="connsiteY1" fmla="*/ 0 h 9229662"/>
              <a:gd name="connsiteX2" fmla="*/ 4434141 w 8874937"/>
              <a:gd name="connsiteY2" fmla="*/ 0 h 9229662"/>
              <a:gd name="connsiteX3" fmla="*/ 8868196 w 8874937"/>
              <a:gd name="connsiteY3" fmla="*/ 4434055 h 9229662"/>
              <a:gd name="connsiteX4" fmla="*/ 8868196 w 8874937"/>
              <a:gd name="connsiteY4" fmla="*/ 4767750 h 9229662"/>
              <a:gd name="connsiteX5" fmla="*/ 8839887 w 8874937"/>
              <a:gd name="connsiteY5" fmla="*/ 9229514 h 9229662"/>
              <a:gd name="connsiteX6" fmla="*/ 6707363 w 8874937"/>
              <a:gd name="connsiteY6" fmla="*/ 9223508 h 9229662"/>
              <a:gd name="connsiteX7" fmla="*/ 5038677 w 8874937"/>
              <a:gd name="connsiteY7" fmla="*/ 9229376 h 9229662"/>
              <a:gd name="connsiteX8" fmla="*/ 86 w 8874937"/>
              <a:gd name="connsiteY8" fmla="*/ 4434055 h 9229662"/>
              <a:gd name="connsiteX0" fmla="*/ 86 w 8874937"/>
              <a:gd name="connsiteY0" fmla="*/ 4434055 h 9240134"/>
              <a:gd name="connsiteX1" fmla="*/ 4434141 w 8874937"/>
              <a:gd name="connsiteY1" fmla="*/ 0 h 9240134"/>
              <a:gd name="connsiteX2" fmla="*/ 4434141 w 8874937"/>
              <a:gd name="connsiteY2" fmla="*/ 0 h 9240134"/>
              <a:gd name="connsiteX3" fmla="*/ 8868196 w 8874937"/>
              <a:gd name="connsiteY3" fmla="*/ 4434055 h 9240134"/>
              <a:gd name="connsiteX4" fmla="*/ 8868196 w 8874937"/>
              <a:gd name="connsiteY4" fmla="*/ 4767750 h 9240134"/>
              <a:gd name="connsiteX5" fmla="*/ 8839887 w 8874937"/>
              <a:gd name="connsiteY5" fmla="*/ 9229514 h 9240134"/>
              <a:gd name="connsiteX6" fmla="*/ 6773865 w 8874937"/>
              <a:gd name="connsiteY6" fmla="*/ 9240134 h 9240134"/>
              <a:gd name="connsiteX7" fmla="*/ 5038677 w 8874937"/>
              <a:gd name="connsiteY7" fmla="*/ 9229376 h 9240134"/>
              <a:gd name="connsiteX8" fmla="*/ 86 w 8874937"/>
              <a:gd name="connsiteY8" fmla="*/ 4434055 h 9240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74937" h="9240134">
                <a:moveTo>
                  <a:pt x="86" y="4434055"/>
                </a:moveTo>
                <a:cubicBezTo>
                  <a:pt x="86" y="1985194"/>
                  <a:pt x="1985280" y="0"/>
                  <a:pt x="4434141" y="0"/>
                </a:cubicBezTo>
                <a:lnTo>
                  <a:pt x="4434141" y="0"/>
                </a:lnTo>
                <a:cubicBezTo>
                  <a:pt x="6883002" y="0"/>
                  <a:pt x="8868196" y="1985194"/>
                  <a:pt x="8868196" y="4434055"/>
                </a:cubicBezTo>
                <a:lnTo>
                  <a:pt x="8868196" y="4767750"/>
                </a:lnTo>
                <a:cubicBezTo>
                  <a:pt x="8868196" y="7216611"/>
                  <a:pt x="8895605" y="7040195"/>
                  <a:pt x="8839887" y="9229514"/>
                </a:cubicBezTo>
                <a:lnTo>
                  <a:pt x="6773865" y="9240134"/>
                </a:lnTo>
                <a:lnTo>
                  <a:pt x="5038677" y="9229376"/>
                </a:lnTo>
                <a:cubicBezTo>
                  <a:pt x="1640464" y="9256690"/>
                  <a:pt x="-13768" y="7327741"/>
                  <a:pt x="86" y="4434055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i</a:t>
            </a:r>
            <a:r>
              <a:rPr lang="en-US"/>
              <a:t> form</a:t>
            </a:r>
          </a:p>
        </p:txBody>
      </p:sp>
      <p:sp>
        <p:nvSpPr>
          <p:cNvPr id="9" name="Platshållare för text 2">
            <a:extLst>
              <a:ext uri="{FF2B5EF4-FFF2-40B4-BE49-F238E27FC236}">
                <a16:creationId xmlns:a16="http://schemas.microsoft.com/office/drawing/2014/main" id="{93DE1B89-8B95-C991-FCCB-A27AE56873A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76384" y="2837957"/>
            <a:ext cx="2824510" cy="4729927"/>
          </a:xfrm>
        </p:spPr>
        <p:txBody>
          <a:bodyPr vert="horz" lIns="0" tIns="0" rIns="0" bIns="0" rtlCol="0">
            <a:noAutofit/>
          </a:bodyPr>
          <a:lstStyle>
            <a:lvl1pPr marL="117843" indent="-117843">
              <a:buClr>
                <a:schemeClr val="accent1"/>
              </a:buClr>
              <a:buFont typeface="Arial" panose="020B0604020202020204" pitchFamily="34" charset="0"/>
              <a:buChar char="•"/>
              <a:defRPr lang="sv-SE" sz="1365" dirty="0">
                <a:solidFill>
                  <a:schemeClr val="tx1"/>
                </a:solidFill>
              </a:defRPr>
            </a:lvl1pPr>
            <a:lvl2pPr marL="257781" indent="-110479">
              <a:buClr>
                <a:schemeClr val="accent1"/>
              </a:buClr>
              <a:buFont typeface="Arial" panose="020B0604020202020204" pitchFamily="34" charset="0"/>
              <a:buChar char="•"/>
              <a:defRPr lang="sv-SE" sz="1228" dirty="0">
                <a:solidFill>
                  <a:schemeClr val="tx1"/>
                </a:solidFill>
              </a:defRPr>
            </a:lvl2pPr>
            <a:lvl3pPr marL="380534" indent="-98204">
              <a:buClr>
                <a:schemeClr val="accent1"/>
              </a:buClr>
              <a:buFont typeface="Arial" panose="020B0604020202020204" pitchFamily="34" charset="0"/>
              <a:buChar char="•"/>
              <a:defRPr lang="sv-SE" sz="1092" dirty="0">
                <a:solidFill>
                  <a:schemeClr val="tx1"/>
                </a:solidFill>
              </a:defRPr>
            </a:lvl3pPr>
            <a:lvl4pPr marL="497152" indent="-88382">
              <a:buClr>
                <a:schemeClr val="accent1"/>
              </a:buClr>
              <a:buFont typeface="Arial" panose="020B0604020202020204" pitchFamily="34" charset="0"/>
              <a:buChar char="•"/>
              <a:defRPr lang="sv-SE" sz="955" dirty="0">
                <a:solidFill>
                  <a:schemeClr val="tx1"/>
                </a:solidFill>
              </a:defRPr>
            </a:lvl4pPr>
            <a:lvl5pPr marL="601491" indent="-85928">
              <a:buClr>
                <a:schemeClr val="accent1"/>
              </a:buClr>
              <a:buFont typeface="Arial" panose="020B0604020202020204" pitchFamily="34" charset="0"/>
              <a:buChar char="•"/>
              <a:defRPr lang="sv-SE" sz="819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0" name="Rubrik 106">
            <a:extLst>
              <a:ext uri="{FF2B5EF4-FFF2-40B4-BE49-F238E27FC236}">
                <a16:creationId xmlns:a16="http://schemas.microsoft.com/office/drawing/2014/main" id="{505B7519-D4A1-65FB-10F7-68D1930A4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6384" y="664060"/>
            <a:ext cx="2824510" cy="1797373"/>
          </a:xfrm>
        </p:spPr>
        <p:txBody>
          <a:bodyPr bIns="0">
            <a:noAutofit/>
          </a:bodyPr>
          <a:lstStyle>
            <a:lvl1pPr>
              <a:defRPr sz="2455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1" name="Platshållare för datum 3">
            <a:extLst>
              <a:ext uri="{FF2B5EF4-FFF2-40B4-BE49-F238E27FC236}">
                <a16:creationId xmlns:a16="http://schemas.microsoft.com/office/drawing/2014/main" id="{D1922A11-6FDC-5954-DA22-3452A9DB20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4155" y="9239127"/>
            <a:ext cx="270170" cy="16397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2026-02-04</a:t>
            </a:fld>
            <a:endParaRPr lang="sv-SE"/>
          </a:p>
        </p:txBody>
      </p:sp>
      <p:sp>
        <p:nvSpPr>
          <p:cNvPr id="12" name="Platshållare för bildnummer 5">
            <a:extLst>
              <a:ext uri="{FF2B5EF4-FFF2-40B4-BE49-F238E27FC236}">
                <a16:creationId xmlns:a16="http://schemas.microsoft.com/office/drawing/2014/main" id="{197927D5-8C5F-1843-FA9D-B3EFCC39E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22202" y="9239127"/>
            <a:ext cx="122805" cy="16397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3" name="Platshållare för sidfot 5">
            <a:extLst>
              <a:ext uri="{FF2B5EF4-FFF2-40B4-BE49-F238E27FC236}">
                <a16:creationId xmlns:a16="http://schemas.microsoft.com/office/drawing/2014/main" id="{B3977587-313F-F007-1750-653BB1B32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41221" y="9239127"/>
            <a:ext cx="4976051" cy="16397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966049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bild_topp-Vinröd_mö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10">
            <a:extLst>
              <a:ext uri="{FF2B5EF4-FFF2-40B4-BE49-F238E27FC236}">
                <a16:creationId xmlns:a16="http://schemas.microsoft.com/office/drawing/2014/main" id="{9EEE50AE-AD45-C8EB-F181-3EB97FB885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12183" y="0"/>
            <a:ext cx="6870184" cy="9906000"/>
          </a:xfrm>
          <a:prstGeom prst="rect">
            <a:avLst/>
          </a:prstGeom>
        </p:spPr>
      </p:pic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D949564A-5379-F559-CBE7-FF45D034D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4155" y="9239127"/>
            <a:ext cx="270170" cy="16397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2026-02-04</a:t>
            </a:fld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FCB456D6-7B98-AEDE-1A87-17C52A7F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22202" y="9239127"/>
            <a:ext cx="122805" cy="16397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BB4F6B91-E7D3-255D-44BF-7F3E3534B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41221" y="9239127"/>
            <a:ext cx="4976051" cy="16397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B57E4DDF-B89B-3B5E-4B7A-22A918DDF8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4"/>
            <a:ext cx="6858000" cy="3200957"/>
          </a:xfrm>
          <a:custGeom>
            <a:avLst/>
            <a:gdLst>
              <a:gd name="connsiteX0" fmla="*/ 18655886 w 20104100"/>
              <a:gd name="connsiteY0" fmla="*/ 927212 h 3654425"/>
              <a:gd name="connsiteX1" fmla="*/ 17756906 w 20104100"/>
              <a:gd name="connsiteY1" fmla="*/ 1826192 h 3654425"/>
              <a:gd name="connsiteX2" fmla="*/ 17756906 w 20104100"/>
              <a:gd name="connsiteY2" fmla="*/ 2725173 h 3654425"/>
              <a:gd name="connsiteX3" fmla="*/ 18655886 w 20104100"/>
              <a:gd name="connsiteY3" fmla="*/ 2725173 h 3654425"/>
              <a:gd name="connsiteX4" fmla="*/ 19554868 w 20104100"/>
              <a:gd name="connsiteY4" fmla="*/ 1826192 h 3654425"/>
              <a:gd name="connsiteX5" fmla="*/ 18655886 w 20104100"/>
              <a:gd name="connsiteY5" fmla="*/ 927212 h 3654425"/>
              <a:gd name="connsiteX6" fmla="*/ 0 w 20104100"/>
              <a:gd name="connsiteY6" fmla="*/ 0 h 3654425"/>
              <a:gd name="connsiteX7" fmla="*/ 20104100 w 20104100"/>
              <a:gd name="connsiteY7" fmla="*/ 0 h 3654425"/>
              <a:gd name="connsiteX8" fmla="*/ 20104100 w 20104100"/>
              <a:gd name="connsiteY8" fmla="*/ 3654425 h 3654425"/>
              <a:gd name="connsiteX9" fmla="*/ 0 w 20104100"/>
              <a:gd name="connsiteY9" fmla="*/ 3654425 h 365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3654425">
                <a:moveTo>
                  <a:pt x="18655886" y="927212"/>
                </a:moveTo>
                <a:cubicBezTo>
                  <a:pt x="18159392" y="927212"/>
                  <a:pt x="17756906" y="1329699"/>
                  <a:pt x="17756906" y="1826192"/>
                </a:cubicBezTo>
                <a:lnTo>
                  <a:pt x="17756906" y="2725173"/>
                </a:lnTo>
                <a:cubicBezTo>
                  <a:pt x="17756906" y="2725173"/>
                  <a:pt x="18655886" y="2725173"/>
                  <a:pt x="18655886" y="2725173"/>
                </a:cubicBezTo>
                <a:cubicBezTo>
                  <a:pt x="19152380" y="2725173"/>
                  <a:pt x="19554868" y="2322686"/>
                  <a:pt x="19554868" y="1826192"/>
                </a:cubicBezTo>
                <a:cubicBezTo>
                  <a:pt x="19554868" y="1329699"/>
                  <a:pt x="19152380" y="927212"/>
                  <a:pt x="18655886" y="927212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3654425"/>
                </a:lnTo>
                <a:lnTo>
                  <a:pt x="0" y="36544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092">
                <a:solidFill>
                  <a:schemeClr val="bg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5519E575-451D-56AC-BC70-3C69451708E5}"/>
              </a:ext>
            </a:extLst>
          </p:cNvPr>
          <p:cNvGrpSpPr/>
          <p:nvPr userDrawn="1"/>
        </p:nvGrpSpPr>
        <p:grpSpPr>
          <a:xfrm>
            <a:off x="6057318" y="813551"/>
            <a:ext cx="614025" cy="1576643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1CA28C7F-94DF-0464-FFCE-B92D1B1157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E9A26804-8171-4C87-EA39-D7D02C505C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AA2C7EF-B9AA-2DA8-8610-4F53E94D0A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62030" y="502907"/>
            <a:ext cx="2382678" cy="2333431"/>
          </a:xfrm>
        </p:spPr>
        <p:txBody>
          <a:bodyPr anchor="ctr"/>
          <a:lstStyle>
            <a:lvl1pPr marL="0" indent="0">
              <a:lnSpc>
                <a:spcPts val="1842"/>
              </a:lnSpc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</a:t>
            </a:r>
            <a:br>
              <a:rPr lang="sv-SE"/>
            </a:br>
            <a:r>
              <a:rPr lang="sv-SE"/>
              <a:t>mall för rubrikformat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6730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60" userDrawn="1">
          <p15:clr>
            <a:srgbClr val="FBAE40"/>
          </p15:clr>
        </p15:guide>
        <p15:guide id="2" pos="2160" userDrawn="1">
          <p15:clr>
            <a:srgbClr val="FBAE40"/>
          </p15:clr>
        </p15:guide>
        <p15:guide id="3" pos="834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bild_topp_och_text-Vinröd_mö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10">
            <a:extLst>
              <a:ext uri="{FF2B5EF4-FFF2-40B4-BE49-F238E27FC236}">
                <a16:creationId xmlns:a16="http://schemas.microsoft.com/office/drawing/2014/main" id="{9EEE50AE-AD45-C8EB-F181-3EB97FB885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12183" y="0"/>
            <a:ext cx="6870184" cy="9906000"/>
          </a:xfrm>
          <a:prstGeom prst="rect">
            <a:avLst/>
          </a:prstGeom>
        </p:spPr>
      </p:pic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D949564A-5379-F559-CBE7-FF45D034D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4155" y="9239127"/>
            <a:ext cx="270170" cy="16397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2026-02-04</a:t>
            </a:fld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FCB456D6-7B98-AEDE-1A87-17C52A7F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22202" y="9239127"/>
            <a:ext cx="122805" cy="16397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BB4F6B91-E7D3-255D-44BF-7F3E3534B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41221" y="9239127"/>
            <a:ext cx="4976051" cy="16397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B57E4DDF-B89B-3B5E-4B7A-22A918DDF8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4"/>
            <a:ext cx="6858000" cy="3200957"/>
          </a:xfrm>
          <a:custGeom>
            <a:avLst/>
            <a:gdLst>
              <a:gd name="connsiteX0" fmla="*/ 18655886 w 20104100"/>
              <a:gd name="connsiteY0" fmla="*/ 927212 h 3654425"/>
              <a:gd name="connsiteX1" fmla="*/ 17756906 w 20104100"/>
              <a:gd name="connsiteY1" fmla="*/ 1826192 h 3654425"/>
              <a:gd name="connsiteX2" fmla="*/ 17756906 w 20104100"/>
              <a:gd name="connsiteY2" fmla="*/ 2725173 h 3654425"/>
              <a:gd name="connsiteX3" fmla="*/ 18655886 w 20104100"/>
              <a:gd name="connsiteY3" fmla="*/ 2725173 h 3654425"/>
              <a:gd name="connsiteX4" fmla="*/ 19554868 w 20104100"/>
              <a:gd name="connsiteY4" fmla="*/ 1826192 h 3654425"/>
              <a:gd name="connsiteX5" fmla="*/ 18655886 w 20104100"/>
              <a:gd name="connsiteY5" fmla="*/ 927212 h 3654425"/>
              <a:gd name="connsiteX6" fmla="*/ 0 w 20104100"/>
              <a:gd name="connsiteY6" fmla="*/ 0 h 3654425"/>
              <a:gd name="connsiteX7" fmla="*/ 20104100 w 20104100"/>
              <a:gd name="connsiteY7" fmla="*/ 0 h 3654425"/>
              <a:gd name="connsiteX8" fmla="*/ 20104100 w 20104100"/>
              <a:gd name="connsiteY8" fmla="*/ 3654425 h 3654425"/>
              <a:gd name="connsiteX9" fmla="*/ 0 w 20104100"/>
              <a:gd name="connsiteY9" fmla="*/ 3654425 h 365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3654425">
                <a:moveTo>
                  <a:pt x="18655886" y="927212"/>
                </a:moveTo>
                <a:cubicBezTo>
                  <a:pt x="18159392" y="927212"/>
                  <a:pt x="17756906" y="1329699"/>
                  <a:pt x="17756906" y="1826192"/>
                </a:cubicBezTo>
                <a:lnTo>
                  <a:pt x="17756906" y="2725173"/>
                </a:lnTo>
                <a:cubicBezTo>
                  <a:pt x="17756906" y="2725173"/>
                  <a:pt x="18655886" y="2725173"/>
                  <a:pt x="18655886" y="2725173"/>
                </a:cubicBezTo>
                <a:cubicBezTo>
                  <a:pt x="19152380" y="2725173"/>
                  <a:pt x="19554868" y="2322686"/>
                  <a:pt x="19554868" y="1826192"/>
                </a:cubicBezTo>
                <a:cubicBezTo>
                  <a:pt x="19554868" y="1329699"/>
                  <a:pt x="19152380" y="927212"/>
                  <a:pt x="18655886" y="927212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3654425"/>
                </a:lnTo>
                <a:lnTo>
                  <a:pt x="0" y="36544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092">
                <a:solidFill>
                  <a:schemeClr val="bg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5519E575-451D-56AC-BC70-3C69451708E5}"/>
              </a:ext>
            </a:extLst>
          </p:cNvPr>
          <p:cNvGrpSpPr/>
          <p:nvPr userDrawn="1"/>
        </p:nvGrpSpPr>
        <p:grpSpPr>
          <a:xfrm>
            <a:off x="6057318" y="813551"/>
            <a:ext cx="614025" cy="1576643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1CA28C7F-94DF-0464-FFCE-B92D1B1157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E9A26804-8171-4C87-EA39-D7D02C505C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AA2C7EF-B9AA-2DA8-8610-4F53E94D0A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62030" y="502907"/>
            <a:ext cx="2382678" cy="2333431"/>
          </a:xfrm>
        </p:spPr>
        <p:txBody>
          <a:bodyPr anchor="ctr"/>
          <a:lstStyle>
            <a:lvl1pPr marL="0" indent="0">
              <a:lnSpc>
                <a:spcPts val="1842"/>
              </a:lnSpc>
              <a:spcAft>
                <a:spcPts val="784"/>
              </a:spcAft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</a:t>
            </a:r>
            <a:br>
              <a:rPr lang="sv-SE"/>
            </a:br>
            <a:r>
              <a:rPr lang="sv-SE"/>
              <a:t>mall för rubrikformat</a:t>
            </a:r>
            <a:endParaRPr lang="en-US"/>
          </a:p>
        </p:txBody>
      </p:sp>
      <p:sp>
        <p:nvSpPr>
          <p:cNvPr id="7" name="Platshållare för text 4">
            <a:extLst>
              <a:ext uri="{FF2B5EF4-FFF2-40B4-BE49-F238E27FC236}">
                <a16:creationId xmlns:a16="http://schemas.microsoft.com/office/drawing/2014/main" id="{94F67A0E-E56A-0E7E-0659-639FB34E41E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22200" y="4176113"/>
            <a:ext cx="5495070" cy="4698392"/>
          </a:xfrm>
        </p:spPr>
        <p:txBody>
          <a:bodyPr/>
          <a:lstStyle>
            <a:lvl1pPr marL="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4106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60" userDrawn="1">
          <p15:clr>
            <a:srgbClr val="FBAE40"/>
          </p15:clr>
        </p15:guide>
        <p15:guide id="2" pos="2160" userDrawn="1">
          <p15:clr>
            <a:srgbClr val="FBAE40"/>
          </p15:clr>
        </p15:guide>
        <p15:guide id="3" pos="834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bild_topp_och_text-Vit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D949564A-5379-F559-CBE7-FF45D034D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4155" y="9239127"/>
            <a:ext cx="270170" cy="16397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2026-02-04</a:t>
            </a:fld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FCB456D6-7B98-AEDE-1A87-17C52A7F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22202" y="9239127"/>
            <a:ext cx="122805" cy="16397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BB4F6B91-E7D3-255D-44BF-7F3E3534B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41221" y="9239127"/>
            <a:ext cx="4976051" cy="16397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B57E4DDF-B89B-3B5E-4B7A-22A918DDF8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4"/>
            <a:ext cx="6858000" cy="3200957"/>
          </a:xfrm>
          <a:custGeom>
            <a:avLst/>
            <a:gdLst>
              <a:gd name="connsiteX0" fmla="*/ 18655886 w 20104100"/>
              <a:gd name="connsiteY0" fmla="*/ 927212 h 3654425"/>
              <a:gd name="connsiteX1" fmla="*/ 17756906 w 20104100"/>
              <a:gd name="connsiteY1" fmla="*/ 1826192 h 3654425"/>
              <a:gd name="connsiteX2" fmla="*/ 17756906 w 20104100"/>
              <a:gd name="connsiteY2" fmla="*/ 2725173 h 3654425"/>
              <a:gd name="connsiteX3" fmla="*/ 18655886 w 20104100"/>
              <a:gd name="connsiteY3" fmla="*/ 2725173 h 3654425"/>
              <a:gd name="connsiteX4" fmla="*/ 19554868 w 20104100"/>
              <a:gd name="connsiteY4" fmla="*/ 1826192 h 3654425"/>
              <a:gd name="connsiteX5" fmla="*/ 18655886 w 20104100"/>
              <a:gd name="connsiteY5" fmla="*/ 927212 h 3654425"/>
              <a:gd name="connsiteX6" fmla="*/ 0 w 20104100"/>
              <a:gd name="connsiteY6" fmla="*/ 0 h 3654425"/>
              <a:gd name="connsiteX7" fmla="*/ 20104100 w 20104100"/>
              <a:gd name="connsiteY7" fmla="*/ 0 h 3654425"/>
              <a:gd name="connsiteX8" fmla="*/ 20104100 w 20104100"/>
              <a:gd name="connsiteY8" fmla="*/ 3654425 h 3654425"/>
              <a:gd name="connsiteX9" fmla="*/ 0 w 20104100"/>
              <a:gd name="connsiteY9" fmla="*/ 3654425 h 365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3654425">
                <a:moveTo>
                  <a:pt x="18655886" y="927212"/>
                </a:moveTo>
                <a:cubicBezTo>
                  <a:pt x="18159392" y="927212"/>
                  <a:pt x="17756906" y="1329699"/>
                  <a:pt x="17756906" y="1826192"/>
                </a:cubicBezTo>
                <a:lnTo>
                  <a:pt x="17756906" y="2725173"/>
                </a:lnTo>
                <a:cubicBezTo>
                  <a:pt x="17756906" y="2725173"/>
                  <a:pt x="18655886" y="2725173"/>
                  <a:pt x="18655886" y="2725173"/>
                </a:cubicBezTo>
                <a:cubicBezTo>
                  <a:pt x="19152380" y="2725173"/>
                  <a:pt x="19554868" y="2322686"/>
                  <a:pt x="19554868" y="1826192"/>
                </a:cubicBezTo>
                <a:cubicBezTo>
                  <a:pt x="19554868" y="1329699"/>
                  <a:pt x="19152380" y="927212"/>
                  <a:pt x="18655886" y="927212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3654425"/>
                </a:lnTo>
                <a:lnTo>
                  <a:pt x="0" y="36544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092"/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5519E575-451D-56AC-BC70-3C69451708E5}"/>
              </a:ext>
            </a:extLst>
          </p:cNvPr>
          <p:cNvGrpSpPr/>
          <p:nvPr userDrawn="1"/>
        </p:nvGrpSpPr>
        <p:grpSpPr>
          <a:xfrm>
            <a:off x="6057318" y="813551"/>
            <a:ext cx="614025" cy="1576643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1CA28C7F-94DF-0464-FFCE-B92D1B1157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E9A26804-8171-4C87-EA39-D7D02C505C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AA2C7EF-B9AA-2DA8-8610-4F53E94D0A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62030" y="502907"/>
            <a:ext cx="2382678" cy="2333431"/>
          </a:xfrm>
        </p:spPr>
        <p:txBody>
          <a:bodyPr anchor="ctr"/>
          <a:lstStyle>
            <a:lvl1pPr marL="0" indent="0">
              <a:lnSpc>
                <a:spcPts val="1842"/>
              </a:lnSpc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</a:t>
            </a:r>
            <a:br>
              <a:rPr lang="sv-SE"/>
            </a:br>
            <a:r>
              <a:rPr lang="sv-SE"/>
              <a:t>mall för rubrikformat</a:t>
            </a:r>
            <a:endParaRPr lang="en-US"/>
          </a:p>
        </p:txBody>
      </p:sp>
      <p:sp>
        <p:nvSpPr>
          <p:cNvPr id="7" name="Platshållare för text 4">
            <a:extLst>
              <a:ext uri="{FF2B5EF4-FFF2-40B4-BE49-F238E27FC236}">
                <a16:creationId xmlns:a16="http://schemas.microsoft.com/office/drawing/2014/main" id="{94F67A0E-E56A-0E7E-0659-639FB34E41E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22200" y="4176113"/>
            <a:ext cx="5495070" cy="4698392"/>
          </a:xfrm>
        </p:spPr>
        <p:txBody>
          <a:bodyPr/>
          <a:lstStyle>
            <a:lvl1pPr marL="0" indent="0">
              <a:buClr>
                <a:schemeClr val="accent1"/>
              </a:buClr>
              <a:buNone/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5199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60" userDrawn="1">
          <p15:clr>
            <a:srgbClr val="FBAE40"/>
          </p15:clr>
        </p15:guide>
        <p15:guide id="2" pos="2160" userDrawn="1">
          <p15:clr>
            <a:srgbClr val="FBAE40"/>
          </p15:clr>
        </p15:guide>
        <p15:guide id="3" pos="834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ida_helsida-Vinröd_mö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10">
            <a:extLst>
              <a:ext uri="{FF2B5EF4-FFF2-40B4-BE49-F238E27FC236}">
                <a16:creationId xmlns:a16="http://schemas.microsoft.com/office/drawing/2014/main" id="{9EEE50AE-AD45-C8EB-F181-3EB97FB885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12183" y="0"/>
            <a:ext cx="6870184" cy="9906000"/>
          </a:xfrm>
          <a:prstGeom prst="rect">
            <a:avLst/>
          </a:prstGeom>
        </p:spPr>
      </p:pic>
      <p:sp>
        <p:nvSpPr>
          <p:cNvPr id="15" name="Platshållare för innehåll 14">
            <a:extLst>
              <a:ext uri="{FF2B5EF4-FFF2-40B4-BE49-F238E27FC236}">
                <a16:creationId xmlns:a16="http://schemas.microsoft.com/office/drawing/2014/main" id="{307A1D44-EA5E-1575-1A33-242E4DC3E88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0" y="-1"/>
            <a:ext cx="6858000" cy="9906002"/>
          </a:xfrm>
          <a:custGeom>
            <a:avLst/>
            <a:gdLst>
              <a:gd name="connsiteX0" fmla="*/ 18655886 w 20104100"/>
              <a:gd name="connsiteY0" fmla="*/ 8967044 h 11309351"/>
              <a:gd name="connsiteX1" fmla="*/ 17756906 w 20104100"/>
              <a:gd name="connsiteY1" fmla="*/ 9866024 h 11309351"/>
              <a:gd name="connsiteX2" fmla="*/ 17756906 w 20104100"/>
              <a:gd name="connsiteY2" fmla="*/ 10765005 h 11309351"/>
              <a:gd name="connsiteX3" fmla="*/ 18655886 w 20104100"/>
              <a:gd name="connsiteY3" fmla="*/ 10765005 h 11309351"/>
              <a:gd name="connsiteX4" fmla="*/ 19554868 w 20104100"/>
              <a:gd name="connsiteY4" fmla="*/ 9866024 h 11309351"/>
              <a:gd name="connsiteX5" fmla="*/ 18655886 w 20104100"/>
              <a:gd name="connsiteY5" fmla="*/ 8967044 h 11309351"/>
              <a:gd name="connsiteX6" fmla="*/ 0 w 20104100"/>
              <a:gd name="connsiteY6" fmla="*/ 0 h 11309351"/>
              <a:gd name="connsiteX7" fmla="*/ 20104100 w 20104100"/>
              <a:gd name="connsiteY7" fmla="*/ 0 h 11309351"/>
              <a:gd name="connsiteX8" fmla="*/ 20104100 w 20104100"/>
              <a:gd name="connsiteY8" fmla="*/ 11309351 h 11309351"/>
              <a:gd name="connsiteX9" fmla="*/ 0 w 20104100"/>
              <a:gd name="connsiteY9" fmla="*/ 11309351 h 11309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11309351">
                <a:moveTo>
                  <a:pt x="18655886" y="8967044"/>
                </a:moveTo>
                <a:cubicBezTo>
                  <a:pt x="18159392" y="8967044"/>
                  <a:pt x="17756906" y="9369531"/>
                  <a:pt x="17756906" y="9866024"/>
                </a:cubicBezTo>
                <a:lnTo>
                  <a:pt x="17756906" y="10765005"/>
                </a:lnTo>
                <a:cubicBezTo>
                  <a:pt x="17756906" y="10765005"/>
                  <a:pt x="18655886" y="10765005"/>
                  <a:pt x="18655886" y="10765005"/>
                </a:cubicBezTo>
                <a:cubicBezTo>
                  <a:pt x="19152380" y="10765005"/>
                  <a:pt x="19554868" y="10362518"/>
                  <a:pt x="19554868" y="9866024"/>
                </a:cubicBezTo>
                <a:cubicBezTo>
                  <a:pt x="19554868" y="9369531"/>
                  <a:pt x="19152380" y="8967044"/>
                  <a:pt x="18655886" y="8967044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11309351"/>
                </a:lnTo>
                <a:lnTo>
                  <a:pt x="0" y="11309351"/>
                </a:lnTo>
                <a:close/>
              </a:path>
            </a:pathLst>
          </a:custGeom>
          <a:solidFill>
            <a:schemeClr val="bg2">
              <a:lumMod val="95000"/>
              <a:alpha val="0"/>
            </a:schemeClr>
          </a:solidFill>
        </p:spPr>
        <p:txBody>
          <a:bodyPr wrap="square" anchor="ctr">
            <a:noAutofit/>
          </a:bodyPr>
          <a:lstStyle>
            <a:lvl1pPr algn="ctr">
              <a:buNone/>
              <a:defRPr sz="1092">
                <a:solidFill>
                  <a:schemeClr val="bg1"/>
                </a:solidFill>
              </a:defRPr>
            </a:lvl1pPr>
            <a:lvl2pPr>
              <a:defRPr sz="955"/>
            </a:lvl2pPr>
            <a:lvl3pPr>
              <a:defRPr sz="819"/>
            </a:lvl3pPr>
            <a:lvl4pPr>
              <a:defRPr sz="682"/>
            </a:lvl4pPr>
            <a:lvl5pPr>
              <a:defRPr sz="682"/>
            </a:lvl5pPr>
            <a:lvl6pPr>
              <a:defRPr sz="682"/>
            </a:lvl6pPr>
            <a:lvl7pPr>
              <a:defRPr sz="682"/>
            </a:lvl7pPr>
            <a:lvl8pPr>
              <a:defRPr sz="682"/>
            </a:lvl8pPr>
            <a:lvl9pPr>
              <a:defRPr sz="682"/>
            </a:lvl9pPr>
          </a:lstStyle>
          <a:p>
            <a:pPr lvl="0"/>
            <a:r>
              <a:rPr lang="sv-SE"/>
              <a:t>Klicka på en ikon för att infoga innehåll</a:t>
            </a:r>
          </a:p>
        </p:txBody>
      </p:sp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D949564A-5379-F559-CBE7-FF45D034D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4155" y="9239127"/>
            <a:ext cx="270170" cy="16397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2026-02-04</a:t>
            </a:fld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FCB456D6-7B98-AEDE-1A87-17C52A7F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22202" y="9239127"/>
            <a:ext cx="122805" cy="16397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BB4F6B91-E7D3-255D-44BF-7F3E3534B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41221" y="9239127"/>
            <a:ext cx="4976051" cy="16397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grpSp>
        <p:nvGrpSpPr>
          <p:cNvPr id="16" name="Grupp 15">
            <a:extLst>
              <a:ext uri="{FF2B5EF4-FFF2-40B4-BE49-F238E27FC236}">
                <a16:creationId xmlns:a16="http://schemas.microsoft.com/office/drawing/2014/main" id="{E7C7BFDF-15BB-A35D-182B-71E482DB79E0}"/>
              </a:ext>
            </a:extLst>
          </p:cNvPr>
          <p:cNvGrpSpPr/>
          <p:nvPr userDrawn="1"/>
        </p:nvGrpSpPr>
        <p:grpSpPr>
          <a:xfrm>
            <a:off x="6057318" y="7854348"/>
            <a:ext cx="614025" cy="1576643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D13F18B1-ED24-8397-C568-DD94D6B23E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8" name="Bild 17">
              <a:extLst>
                <a:ext uri="{FF2B5EF4-FFF2-40B4-BE49-F238E27FC236}">
                  <a16:creationId xmlns:a16="http://schemas.microsoft.com/office/drawing/2014/main" id="{87208784-4141-09D3-D660-A2268386B8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669427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60" userDrawn="1">
          <p15:clr>
            <a:srgbClr val="FBAE40"/>
          </p15:clr>
        </p15:guide>
        <p15:guide id="2" pos="2160" userDrawn="1">
          <p15:clr>
            <a:srgbClr val="FBAE40"/>
          </p15:clr>
        </p15:guide>
        <p15:guide id="3" pos="834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_Bild(Natur)-Vinröd_mö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tshållare för bild 6">
            <a:extLst>
              <a:ext uri="{FF2B5EF4-FFF2-40B4-BE49-F238E27FC236}">
                <a16:creationId xmlns:a16="http://schemas.microsoft.com/office/drawing/2014/main" id="{FDB1E8E3-0398-7885-D376-40245EA594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858000" cy="9906000"/>
          </a:xfrm>
          <a:prstGeom prst="rect">
            <a:avLst/>
          </a:prstGeom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0982EEEB-EEFF-4548-C22A-451832359681}"/>
              </a:ext>
            </a:extLst>
          </p:cNvPr>
          <p:cNvSpPr/>
          <p:nvPr userDrawn="1"/>
        </p:nvSpPr>
        <p:spPr>
          <a:xfrm>
            <a:off x="1" y="0"/>
            <a:ext cx="4067656" cy="9906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66000"/>
                </a:schemeClr>
              </a:gs>
              <a:gs pos="79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614"/>
          </a:p>
        </p:txBody>
      </p:sp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3681" y="727129"/>
            <a:ext cx="3499937" cy="39642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4092" b="0" spc="-136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13" name="Underrubrik 2">
            <a:extLst>
              <a:ext uri="{FF2B5EF4-FFF2-40B4-BE49-F238E27FC236}">
                <a16:creationId xmlns:a16="http://schemas.microsoft.com/office/drawing/2014/main" id="{10AF6820-499B-E3FE-4D90-926C8CD06C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3681" y="5122097"/>
            <a:ext cx="3499937" cy="2108015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1535" spc="-69" baseline="0">
                <a:solidFill>
                  <a:schemeClr val="bg1"/>
                </a:solidFill>
              </a:defRPr>
            </a:lvl1pPr>
            <a:lvl2pPr marL="155897" indent="0" algn="ctr">
              <a:buNone/>
              <a:defRPr sz="682"/>
            </a:lvl2pPr>
            <a:lvl3pPr marL="311793" indent="0" algn="ctr">
              <a:buNone/>
              <a:defRPr sz="614"/>
            </a:lvl3pPr>
            <a:lvl4pPr marL="467689" indent="0" algn="ctr">
              <a:buNone/>
              <a:defRPr sz="545"/>
            </a:lvl4pPr>
            <a:lvl5pPr marL="623585" indent="0" algn="ctr">
              <a:buNone/>
              <a:defRPr sz="545"/>
            </a:lvl5pPr>
            <a:lvl6pPr marL="779483" indent="0" algn="ctr">
              <a:buNone/>
              <a:defRPr sz="545"/>
            </a:lvl6pPr>
            <a:lvl7pPr marL="935380" indent="0" algn="ctr">
              <a:buNone/>
              <a:defRPr sz="545"/>
            </a:lvl7pPr>
            <a:lvl8pPr marL="1091276" indent="0" algn="ctr">
              <a:buNone/>
              <a:defRPr sz="545"/>
            </a:lvl8pPr>
            <a:lvl9pPr marL="1247172" indent="0" algn="ctr">
              <a:buNone/>
              <a:defRPr sz="545"/>
            </a:lvl9pPr>
          </a:lstStyle>
          <a:p>
            <a:r>
              <a:rPr lang="sv-SE"/>
              <a:t>Underrubrik</a:t>
            </a:r>
          </a:p>
        </p:txBody>
      </p:sp>
      <p:sp>
        <p:nvSpPr>
          <p:cNvPr id="54" name="textruta 53">
            <a:extLst>
              <a:ext uri="{FF2B5EF4-FFF2-40B4-BE49-F238E27FC236}">
                <a16:creationId xmlns:a16="http://schemas.microsoft.com/office/drawing/2014/main" id="{70A80DFD-2EF3-263F-E0D3-4F2A69095E29}"/>
              </a:ext>
            </a:extLst>
          </p:cNvPr>
          <p:cNvSpPr txBox="1"/>
          <p:nvPr userDrawn="1"/>
        </p:nvSpPr>
        <p:spPr>
          <a:xfrm>
            <a:off x="7333407" y="6685352"/>
            <a:ext cx="184731" cy="1868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614"/>
          </a:p>
        </p:txBody>
      </p:sp>
      <p:grpSp>
        <p:nvGrpSpPr>
          <p:cNvPr id="8" name="Grupp 7">
            <a:extLst>
              <a:ext uri="{FF2B5EF4-FFF2-40B4-BE49-F238E27FC236}">
                <a16:creationId xmlns:a16="http://schemas.microsoft.com/office/drawing/2014/main" id="{1C913480-2908-8406-6E25-B7ECDA02D5E2}"/>
              </a:ext>
            </a:extLst>
          </p:cNvPr>
          <p:cNvGrpSpPr/>
          <p:nvPr userDrawn="1"/>
        </p:nvGrpSpPr>
        <p:grpSpPr>
          <a:xfrm>
            <a:off x="6057318" y="7854348"/>
            <a:ext cx="614025" cy="1576643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9" name="Bild 8">
              <a:extLst>
                <a:ext uri="{FF2B5EF4-FFF2-40B4-BE49-F238E27FC236}">
                  <a16:creationId xmlns:a16="http://schemas.microsoft.com/office/drawing/2014/main" id="{B92FEAB0-FE55-BBF5-A189-AB46908364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0" name="Bild 9">
              <a:extLst>
                <a:ext uri="{FF2B5EF4-FFF2-40B4-BE49-F238E27FC236}">
                  <a16:creationId xmlns:a16="http://schemas.microsoft.com/office/drawing/2014/main" id="{7DF4329B-88BE-F299-2070-02117A1F03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321304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1_med_text-Vinröd_mö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12183" y="0"/>
            <a:ext cx="6870184" cy="9906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136C45F4-5A3A-B353-8B3A-6433B352CE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173276" y="5586040"/>
            <a:ext cx="1801086" cy="880710"/>
          </a:xfrm>
        </p:spPr>
        <p:txBody>
          <a:bodyPr anchor="t">
            <a:noAutofit/>
          </a:bodyPr>
          <a:lstStyle>
            <a:lvl1pPr algn="ctr">
              <a:lnSpc>
                <a:spcPct val="75000"/>
              </a:lnSpc>
              <a:defRPr sz="3410" b="0" spc="-136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sv-SE"/>
              <a:t>100%</a:t>
            </a:r>
          </a:p>
        </p:txBody>
      </p:sp>
      <p:sp>
        <p:nvSpPr>
          <p:cNvPr id="4" name="Platshållare för text 4">
            <a:extLst>
              <a:ext uri="{FF2B5EF4-FFF2-40B4-BE49-F238E27FC236}">
                <a16:creationId xmlns:a16="http://schemas.microsoft.com/office/drawing/2014/main" id="{88D93A17-5D27-9173-DE8F-75232BA67DC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173279" y="6529822"/>
            <a:ext cx="1811951" cy="2522909"/>
          </a:xfrm>
        </p:spPr>
        <p:txBody>
          <a:bodyPr anchor="t"/>
          <a:lstStyle>
            <a:lvl1pPr marL="0" indent="0" algn="ctr">
              <a:buNone/>
              <a:defRPr sz="1842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br>
              <a:rPr lang="sv-SE"/>
            </a:b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</a:t>
            </a:r>
            <a:endParaRPr lang="en-US"/>
          </a:p>
        </p:txBody>
      </p:sp>
      <p:grpSp>
        <p:nvGrpSpPr>
          <p:cNvPr id="6" name="Grupp 5">
            <a:extLst>
              <a:ext uri="{FF2B5EF4-FFF2-40B4-BE49-F238E27FC236}">
                <a16:creationId xmlns:a16="http://schemas.microsoft.com/office/drawing/2014/main" id="{8905EC65-8650-70B3-60D1-3E1ABCA0D806}"/>
              </a:ext>
            </a:extLst>
          </p:cNvPr>
          <p:cNvGrpSpPr/>
          <p:nvPr userDrawn="1"/>
        </p:nvGrpSpPr>
        <p:grpSpPr>
          <a:xfrm>
            <a:off x="6057318" y="7854348"/>
            <a:ext cx="614025" cy="1576643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11FBA0C9-6BFF-B8AD-A3F5-12DDCE3121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8" name="Bild 7">
              <a:extLst>
                <a:ext uri="{FF2B5EF4-FFF2-40B4-BE49-F238E27FC236}">
                  <a16:creationId xmlns:a16="http://schemas.microsoft.com/office/drawing/2014/main" id="{228F8573-1D0A-2F1D-9164-0EFB361C27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pic>
        <p:nvPicPr>
          <p:cNvPr id="3" name="Platshållare för bild 19">
            <a:extLst>
              <a:ext uri="{FF2B5EF4-FFF2-40B4-BE49-F238E27FC236}">
                <a16:creationId xmlns:a16="http://schemas.microsoft.com/office/drawing/2014/main" id="{A0274350-8D2F-EF0E-2CC3-C942CB76572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403" y="157665"/>
            <a:ext cx="1608743" cy="3500146"/>
          </a:xfrm>
          <a:prstGeom prst="rect">
            <a:avLst/>
          </a:prstGeom>
        </p:spPr>
      </p:pic>
      <p:pic>
        <p:nvPicPr>
          <p:cNvPr id="5" name="Platshållare för bild 13">
            <a:extLst>
              <a:ext uri="{FF2B5EF4-FFF2-40B4-BE49-F238E27FC236}">
                <a16:creationId xmlns:a16="http://schemas.microsoft.com/office/drawing/2014/main" id="{9F012126-928D-82F4-7FE1-7F5A70DA3501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403" y="3818633"/>
            <a:ext cx="1608743" cy="592970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latshållare för bild 15">
            <a:extLst>
              <a:ext uri="{FF2B5EF4-FFF2-40B4-BE49-F238E27FC236}">
                <a16:creationId xmlns:a16="http://schemas.microsoft.com/office/drawing/2014/main" id="{85DBB31E-B63B-AF6E-6A35-901FDB29FB1D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31547" y="157668"/>
            <a:ext cx="1380326" cy="573897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Platshållare för bild 21">
            <a:extLst>
              <a:ext uri="{FF2B5EF4-FFF2-40B4-BE49-F238E27FC236}">
                <a16:creationId xmlns:a16="http://schemas.microsoft.com/office/drawing/2014/main" id="{DA9D1865-A9AE-2006-5E7E-B52845261EC5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3860" y="157668"/>
            <a:ext cx="3622741" cy="496011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1" name="Platshållare för bild 27">
            <a:extLst>
              <a:ext uri="{FF2B5EF4-FFF2-40B4-BE49-F238E27FC236}">
                <a16:creationId xmlns:a16="http://schemas.microsoft.com/office/drawing/2014/main" id="{15B3C348-F649-6CC5-28FC-F3D1D17B417F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6632" y="5270677"/>
            <a:ext cx="1749969" cy="4477663"/>
          </a:xfrm>
          <a:custGeom>
            <a:avLst/>
            <a:gdLst>
              <a:gd name="connsiteX0" fmla="*/ 3861786 w 5130000"/>
              <a:gd name="connsiteY0" fmla="*/ 2949693 h 5112000"/>
              <a:gd name="connsiteX1" fmla="*/ 2962806 w 5130000"/>
              <a:gd name="connsiteY1" fmla="*/ 3848673 h 5112000"/>
              <a:gd name="connsiteX2" fmla="*/ 2962806 w 5130000"/>
              <a:gd name="connsiteY2" fmla="*/ 4747654 h 5112000"/>
              <a:gd name="connsiteX3" fmla="*/ 3861786 w 5130000"/>
              <a:gd name="connsiteY3" fmla="*/ 4747654 h 5112000"/>
              <a:gd name="connsiteX4" fmla="*/ 4760768 w 5130000"/>
              <a:gd name="connsiteY4" fmla="*/ 3848673 h 5112000"/>
              <a:gd name="connsiteX5" fmla="*/ 3861786 w 5130000"/>
              <a:gd name="connsiteY5" fmla="*/ 2949693 h 5112000"/>
              <a:gd name="connsiteX6" fmla="*/ 0 w 5130000"/>
              <a:gd name="connsiteY6" fmla="*/ 0 h 5112000"/>
              <a:gd name="connsiteX7" fmla="*/ 5130000 w 5130000"/>
              <a:gd name="connsiteY7" fmla="*/ 0 h 5112000"/>
              <a:gd name="connsiteX8" fmla="*/ 5130000 w 5130000"/>
              <a:gd name="connsiteY8" fmla="*/ 5112000 h 5112000"/>
              <a:gd name="connsiteX9" fmla="*/ 0 w 5130000"/>
              <a:gd name="connsiteY9" fmla="*/ 5112000 h 51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30000" h="5112000">
                <a:moveTo>
                  <a:pt x="3861786" y="2949693"/>
                </a:moveTo>
                <a:cubicBezTo>
                  <a:pt x="3365292" y="2949693"/>
                  <a:pt x="2962806" y="3352180"/>
                  <a:pt x="2962806" y="3848673"/>
                </a:cubicBezTo>
                <a:lnTo>
                  <a:pt x="2962806" y="4747654"/>
                </a:lnTo>
                <a:cubicBezTo>
                  <a:pt x="2962806" y="4747654"/>
                  <a:pt x="3861786" y="4747654"/>
                  <a:pt x="3861786" y="4747654"/>
                </a:cubicBezTo>
                <a:cubicBezTo>
                  <a:pt x="4358280" y="4747654"/>
                  <a:pt x="4760768" y="4345167"/>
                  <a:pt x="4760768" y="3848673"/>
                </a:cubicBezTo>
                <a:cubicBezTo>
                  <a:pt x="4760768" y="3352180"/>
                  <a:pt x="4358280" y="2949693"/>
                  <a:pt x="3861786" y="2949693"/>
                </a:cubicBezTo>
                <a:close/>
                <a:moveTo>
                  <a:pt x="0" y="0"/>
                </a:moveTo>
                <a:lnTo>
                  <a:pt x="5130000" y="0"/>
                </a:lnTo>
                <a:lnTo>
                  <a:pt x="5130000" y="5112000"/>
                </a:lnTo>
                <a:lnTo>
                  <a:pt x="0" y="5112000"/>
                </a:lnTo>
                <a:close/>
              </a:path>
            </a:pathLst>
          </a:custGeom>
          <a:solidFill>
            <a:schemeClr val="bg1"/>
          </a:solidFill>
        </p:spPr>
      </p:pic>
      <p:pic>
        <p:nvPicPr>
          <p:cNvPr id="12" name="Platshållare för bild 31">
            <a:extLst>
              <a:ext uri="{FF2B5EF4-FFF2-40B4-BE49-F238E27FC236}">
                <a16:creationId xmlns:a16="http://schemas.microsoft.com/office/drawing/2014/main" id="{F68D6069-E644-9AA4-73AB-3279BAFB65B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31547" y="6055842"/>
            <a:ext cx="1380326" cy="3692497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2855917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2_med_text-Vinröd_mö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12183" y="0"/>
            <a:ext cx="6870184" cy="9906000"/>
          </a:xfrm>
          <a:prstGeom prst="rect">
            <a:avLst/>
          </a:prstGeom>
        </p:spPr>
      </p:pic>
      <p:sp>
        <p:nvSpPr>
          <p:cNvPr id="3" name="Rubrik 1">
            <a:extLst>
              <a:ext uri="{FF2B5EF4-FFF2-40B4-BE49-F238E27FC236}">
                <a16:creationId xmlns:a16="http://schemas.microsoft.com/office/drawing/2014/main" id="{81C86E17-67EC-C615-2842-76EB0D847D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33451" y="285621"/>
            <a:ext cx="1197176" cy="819946"/>
          </a:xfrm>
        </p:spPr>
        <p:txBody>
          <a:bodyPr anchor="t">
            <a:noAutofit/>
          </a:bodyPr>
          <a:lstStyle>
            <a:lvl1pPr algn="ctr">
              <a:lnSpc>
                <a:spcPct val="75000"/>
              </a:lnSpc>
              <a:defRPr sz="3410" b="0" spc="-136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sv-SE"/>
              <a:t>98%</a:t>
            </a:r>
          </a:p>
        </p:txBody>
      </p:sp>
      <p:sp>
        <p:nvSpPr>
          <p:cNvPr id="4" name="Platshållare för text 4">
            <a:extLst>
              <a:ext uri="{FF2B5EF4-FFF2-40B4-BE49-F238E27FC236}">
                <a16:creationId xmlns:a16="http://schemas.microsoft.com/office/drawing/2014/main" id="{C40B185A-2F22-3207-F086-4CB9D11473A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33451" y="1105568"/>
            <a:ext cx="1204398" cy="2099241"/>
          </a:xfrm>
        </p:spPr>
        <p:txBody>
          <a:bodyPr anchor="t"/>
          <a:lstStyle>
            <a:lvl1pPr marL="0" indent="0" algn="ctr">
              <a:buNone/>
              <a:defRPr sz="150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</a:t>
            </a:r>
            <a:endParaRPr lang="en-US"/>
          </a:p>
        </p:txBody>
      </p:sp>
      <p:grpSp>
        <p:nvGrpSpPr>
          <p:cNvPr id="5" name="Grupp 4">
            <a:extLst>
              <a:ext uri="{FF2B5EF4-FFF2-40B4-BE49-F238E27FC236}">
                <a16:creationId xmlns:a16="http://schemas.microsoft.com/office/drawing/2014/main" id="{9924D6F4-B2E5-DFB3-AD23-22CDC8FBF80E}"/>
              </a:ext>
            </a:extLst>
          </p:cNvPr>
          <p:cNvGrpSpPr/>
          <p:nvPr userDrawn="1"/>
        </p:nvGrpSpPr>
        <p:grpSpPr>
          <a:xfrm>
            <a:off x="6057318" y="7854348"/>
            <a:ext cx="614025" cy="1576643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" name="Bild 5">
              <a:extLst>
                <a:ext uri="{FF2B5EF4-FFF2-40B4-BE49-F238E27FC236}">
                  <a16:creationId xmlns:a16="http://schemas.microsoft.com/office/drawing/2014/main" id="{4C9CD803-0E8B-1C0E-0E29-B5DAE7383C2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4C80B198-33F3-1D5A-45D1-D92C2FCD608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pic>
        <p:nvPicPr>
          <p:cNvPr id="8" name="Platshållare för bild 18">
            <a:extLst>
              <a:ext uri="{FF2B5EF4-FFF2-40B4-BE49-F238E27FC236}">
                <a16:creationId xmlns:a16="http://schemas.microsoft.com/office/drawing/2014/main" id="{8E5EE331-AB17-FEEC-08C5-668F67B7676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403" y="157669"/>
            <a:ext cx="1608743" cy="4322308"/>
          </a:xfrm>
          <a:prstGeom prst="rect">
            <a:avLst/>
          </a:prstGeom>
        </p:spPr>
      </p:pic>
      <p:pic>
        <p:nvPicPr>
          <p:cNvPr id="9" name="Platshållare för bild 10">
            <a:extLst>
              <a:ext uri="{FF2B5EF4-FFF2-40B4-BE49-F238E27FC236}">
                <a16:creationId xmlns:a16="http://schemas.microsoft.com/office/drawing/2014/main" id="{E17D82F0-99DE-8779-D57A-27223C266DA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31550" y="157664"/>
            <a:ext cx="2543616" cy="9586362"/>
          </a:xfrm>
          <a:prstGeom prst="rect">
            <a:avLst/>
          </a:prstGeom>
        </p:spPr>
      </p:pic>
      <p:pic>
        <p:nvPicPr>
          <p:cNvPr id="10" name="Platshållare för bild 16">
            <a:extLst>
              <a:ext uri="{FF2B5EF4-FFF2-40B4-BE49-F238E27FC236}">
                <a16:creationId xmlns:a16="http://schemas.microsoft.com/office/drawing/2014/main" id="{45786C1E-6C66-3B26-67CB-C65DF872A383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403" y="4637640"/>
            <a:ext cx="1608743" cy="5110698"/>
          </a:xfrm>
          <a:prstGeom prst="rect">
            <a:avLst/>
          </a:prstGeom>
        </p:spPr>
      </p:pic>
      <p:pic>
        <p:nvPicPr>
          <p:cNvPr id="11" name="Platshållare för bild 12">
            <a:extLst>
              <a:ext uri="{FF2B5EF4-FFF2-40B4-BE49-F238E27FC236}">
                <a16:creationId xmlns:a16="http://schemas.microsoft.com/office/drawing/2014/main" id="{2C961CFD-51B4-B3BA-298F-A1867002D08D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99253" y="157668"/>
            <a:ext cx="1197347" cy="315544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2" name="Platshållare för bild 14">
            <a:extLst>
              <a:ext uri="{FF2B5EF4-FFF2-40B4-BE49-F238E27FC236}">
                <a16:creationId xmlns:a16="http://schemas.microsoft.com/office/drawing/2014/main" id="{F377875A-6503-ABE1-C74F-3C20B1B38847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36571" y="3470781"/>
            <a:ext cx="2460031" cy="6273252"/>
          </a:xfrm>
          <a:prstGeom prst="rect">
            <a:avLst/>
          </a:prstGeom>
        </p:spPr>
      </p:pic>
      <p:grpSp>
        <p:nvGrpSpPr>
          <p:cNvPr id="13" name="Grupp 12">
            <a:extLst>
              <a:ext uri="{FF2B5EF4-FFF2-40B4-BE49-F238E27FC236}">
                <a16:creationId xmlns:a16="http://schemas.microsoft.com/office/drawing/2014/main" id="{A59FA962-690A-A30F-7B53-BF999A9785C2}"/>
              </a:ext>
            </a:extLst>
          </p:cNvPr>
          <p:cNvGrpSpPr/>
          <p:nvPr userDrawn="1"/>
        </p:nvGrpSpPr>
        <p:grpSpPr>
          <a:xfrm>
            <a:off x="6057318" y="7854523"/>
            <a:ext cx="614025" cy="1576643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27EDDC18-AC91-6BBF-EEA7-9266D9A4623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5" name="Bild 14">
              <a:extLst>
                <a:ext uri="{FF2B5EF4-FFF2-40B4-BE49-F238E27FC236}">
                  <a16:creationId xmlns:a16="http://schemas.microsoft.com/office/drawing/2014/main" id="{51A947BE-A2CD-4215-4574-0F3DA22834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31398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3_med_text-Vinröd_mö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 13">
            <a:extLst>
              <a:ext uri="{FF2B5EF4-FFF2-40B4-BE49-F238E27FC236}">
                <a16:creationId xmlns:a16="http://schemas.microsoft.com/office/drawing/2014/main" id="{45D51169-EAA8-AA76-6DF2-0A0ADF0AEE84}"/>
              </a:ext>
            </a:extLst>
          </p:cNvPr>
          <p:cNvPicPr/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12183" y="0"/>
            <a:ext cx="6870184" cy="9906000"/>
          </a:xfrm>
          <a:prstGeom prst="rect">
            <a:avLst/>
          </a:prstGeom>
        </p:spPr>
      </p:pic>
      <p:pic>
        <p:nvPicPr>
          <p:cNvPr id="6" name="Platshållare för bild 11">
            <a:extLst>
              <a:ext uri="{FF2B5EF4-FFF2-40B4-BE49-F238E27FC236}">
                <a16:creationId xmlns:a16="http://schemas.microsoft.com/office/drawing/2014/main" id="{25DB1459-E399-C22C-F535-C6D8CBB7617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403" y="157666"/>
            <a:ext cx="1608743" cy="6845216"/>
          </a:xfrm>
          <a:prstGeom prst="rect">
            <a:avLst/>
          </a:prstGeom>
        </p:spPr>
      </p:pic>
      <p:pic>
        <p:nvPicPr>
          <p:cNvPr id="7" name="Platshållare för bild 13">
            <a:extLst>
              <a:ext uri="{FF2B5EF4-FFF2-40B4-BE49-F238E27FC236}">
                <a16:creationId xmlns:a16="http://schemas.microsoft.com/office/drawing/2014/main" id="{B35CC5C6-7C8C-292C-EDB4-277F3607034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31549" y="157668"/>
            <a:ext cx="3253679" cy="5738979"/>
          </a:xfrm>
          <a:prstGeom prst="rect">
            <a:avLst/>
          </a:prstGeom>
        </p:spPr>
      </p:pic>
      <p:pic>
        <p:nvPicPr>
          <p:cNvPr id="8" name="Platshållare för bild 17">
            <a:extLst>
              <a:ext uri="{FF2B5EF4-FFF2-40B4-BE49-F238E27FC236}">
                <a16:creationId xmlns:a16="http://schemas.microsoft.com/office/drawing/2014/main" id="{310E3AD1-0CA3-4FD4-3C0D-41075B533BE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6632" y="157668"/>
            <a:ext cx="1749969" cy="496011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latshållare för bild 15">
            <a:extLst>
              <a:ext uri="{FF2B5EF4-FFF2-40B4-BE49-F238E27FC236}">
                <a16:creationId xmlns:a16="http://schemas.microsoft.com/office/drawing/2014/main" id="{3C3820B6-0D0C-3EF6-87DA-CFB5561A47A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3860" y="6055842"/>
            <a:ext cx="1811371" cy="369249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Platshållare för bild 19">
            <a:extLst>
              <a:ext uri="{FF2B5EF4-FFF2-40B4-BE49-F238E27FC236}">
                <a16:creationId xmlns:a16="http://schemas.microsoft.com/office/drawing/2014/main" id="{86EFEDA4-1FC5-FF15-2073-E82E6AA68862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6632" y="5270677"/>
            <a:ext cx="1749969" cy="4477663"/>
          </a:xfrm>
          <a:custGeom>
            <a:avLst/>
            <a:gdLst>
              <a:gd name="connsiteX0" fmla="*/ 3861786 w 5130000"/>
              <a:gd name="connsiteY0" fmla="*/ 2949693 h 5112000"/>
              <a:gd name="connsiteX1" fmla="*/ 2962806 w 5130000"/>
              <a:gd name="connsiteY1" fmla="*/ 3848673 h 5112000"/>
              <a:gd name="connsiteX2" fmla="*/ 2962806 w 5130000"/>
              <a:gd name="connsiteY2" fmla="*/ 4747654 h 5112000"/>
              <a:gd name="connsiteX3" fmla="*/ 3861786 w 5130000"/>
              <a:gd name="connsiteY3" fmla="*/ 4747654 h 5112000"/>
              <a:gd name="connsiteX4" fmla="*/ 4760768 w 5130000"/>
              <a:gd name="connsiteY4" fmla="*/ 3848673 h 5112000"/>
              <a:gd name="connsiteX5" fmla="*/ 3861786 w 5130000"/>
              <a:gd name="connsiteY5" fmla="*/ 2949693 h 5112000"/>
              <a:gd name="connsiteX6" fmla="*/ 0 w 5130000"/>
              <a:gd name="connsiteY6" fmla="*/ 0 h 5112000"/>
              <a:gd name="connsiteX7" fmla="*/ 5130000 w 5130000"/>
              <a:gd name="connsiteY7" fmla="*/ 0 h 5112000"/>
              <a:gd name="connsiteX8" fmla="*/ 5130000 w 5130000"/>
              <a:gd name="connsiteY8" fmla="*/ 5112000 h 5112000"/>
              <a:gd name="connsiteX9" fmla="*/ 0 w 5130000"/>
              <a:gd name="connsiteY9" fmla="*/ 5112000 h 51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30000" h="5112000">
                <a:moveTo>
                  <a:pt x="3861786" y="2949693"/>
                </a:moveTo>
                <a:cubicBezTo>
                  <a:pt x="3365292" y="2949693"/>
                  <a:pt x="2962806" y="3352180"/>
                  <a:pt x="2962806" y="3848673"/>
                </a:cubicBezTo>
                <a:lnTo>
                  <a:pt x="2962806" y="4747654"/>
                </a:lnTo>
                <a:cubicBezTo>
                  <a:pt x="2962806" y="4747654"/>
                  <a:pt x="3861786" y="4747654"/>
                  <a:pt x="3861786" y="4747654"/>
                </a:cubicBezTo>
                <a:cubicBezTo>
                  <a:pt x="4358280" y="4747654"/>
                  <a:pt x="4760768" y="4345167"/>
                  <a:pt x="4760768" y="3848673"/>
                </a:cubicBezTo>
                <a:cubicBezTo>
                  <a:pt x="4760768" y="3352180"/>
                  <a:pt x="4358280" y="2949693"/>
                  <a:pt x="3861786" y="2949693"/>
                </a:cubicBezTo>
                <a:close/>
                <a:moveTo>
                  <a:pt x="0" y="0"/>
                </a:moveTo>
                <a:lnTo>
                  <a:pt x="5130000" y="0"/>
                </a:lnTo>
                <a:lnTo>
                  <a:pt x="5130000" y="5112000"/>
                </a:lnTo>
                <a:lnTo>
                  <a:pt x="0" y="5112000"/>
                </a:lnTo>
                <a:close/>
              </a:path>
            </a:pathLst>
          </a:custGeom>
          <a:solidFill>
            <a:schemeClr val="bg1"/>
          </a:solidFill>
        </p:spPr>
      </p:pic>
      <p:pic>
        <p:nvPicPr>
          <p:cNvPr id="11" name="Platshållare för bild 27">
            <a:extLst>
              <a:ext uri="{FF2B5EF4-FFF2-40B4-BE49-F238E27FC236}">
                <a16:creationId xmlns:a16="http://schemas.microsoft.com/office/drawing/2014/main" id="{3AFA1D3A-5DB6-E682-0A7F-1D263CC311EB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403" y="7160550"/>
            <a:ext cx="1608743" cy="2587791"/>
          </a:xfrm>
          <a:prstGeom prst="rect">
            <a:avLst/>
          </a:prstGeom>
        </p:spPr>
      </p:pic>
      <p:sp>
        <p:nvSpPr>
          <p:cNvPr id="12" name="Rubrik 1">
            <a:extLst>
              <a:ext uri="{FF2B5EF4-FFF2-40B4-BE49-F238E27FC236}">
                <a16:creationId xmlns:a16="http://schemas.microsoft.com/office/drawing/2014/main" id="{7FF95710-5EB0-71DB-1035-80836C2A49D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11371" y="6466749"/>
            <a:ext cx="1197176" cy="819946"/>
          </a:xfrm>
        </p:spPr>
        <p:txBody>
          <a:bodyPr anchor="t">
            <a:noAutofit/>
          </a:bodyPr>
          <a:lstStyle>
            <a:lvl1pPr algn="ctr">
              <a:lnSpc>
                <a:spcPct val="75000"/>
              </a:lnSpc>
              <a:defRPr sz="3410" b="0" spc="-136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sv-SE"/>
              <a:t>98%</a:t>
            </a:r>
          </a:p>
        </p:txBody>
      </p:sp>
      <p:sp>
        <p:nvSpPr>
          <p:cNvPr id="13" name="Platshållare för text 4">
            <a:extLst>
              <a:ext uri="{FF2B5EF4-FFF2-40B4-BE49-F238E27FC236}">
                <a16:creationId xmlns:a16="http://schemas.microsoft.com/office/drawing/2014/main" id="{600EFAFC-BE92-47F5-EADA-97C416EE197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811371" y="7286694"/>
            <a:ext cx="1204398" cy="2099241"/>
          </a:xfrm>
        </p:spPr>
        <p:txBody>
          <a:bodyPr anchor="t"/>
          <a:lstStyle>
            <a:lvl1pPr marL="0" indent="0" algn="ctr">
              <a:buNone/>
              <a:defRPr sz="150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7516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4-Vinröd_mö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tshållare för bild 45" descr="En bild som visar person, Människoansikte, inomhus, klädsel&#10;&#10;AI-genererat innehåll kan vara felaktigt.">
            <a:extLst>
              <a:ext uri="{FF2B5EF4-FFF2-40B4-BE49-F238E27FC236}">
                <a16:creationId xmlns:a16="http://schemas.microsoft.com/office/drawing/2014/main" id="{F1C1803F-DCE0-1160-6336-05899F754C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403" y="157665"/>
            <a:ext cx="2195750" cy="9590673"/>
          </a:xfrm>
          <a:prstGeom prst="rect">
            <a:avLst/>
          </a:prstGeom>
        </p:spPr>
      </p:pic>
      <p:pic>
        <p:nvPicPr>
          <p:cNvPr id="3" name="Platshållare för bild 49" descr="En bild som visar person, inomhus, klädsel, Människoansikte&#10;&#10;AI-genererat innehåll kan vara felaktigt.">
            <a:extLst>
              <a:ext uri="{FF2B5EF4-FFF2-40B4-BE49-F238E27FC236}">
                <a16:creationId xmlns:a16="http://schemas.microsoft.com/office/drawing/2014/main" id="{597A1890-60B6-EBBC-8CD2-E7C0D29C99B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00848" y="157665"/>
            <a:ext cx="2195750" cy="9590673"/>
          </a:xfrm>
          <a:prstGeom prst="rect">
            <a:avLst/>
          </a:prstGeom>
        </p:spPr>
      </p:pic>
      <p:pic>
        <p:nvPicPr>
          <p:cNvPr id="4" name="Platshållare för bild 47" descr="En bild som visar person, Människoansikte, klädsel, inomhus&#10;&#10;AI-genererat innehåll kan vara felaktigt.">
            <a:extLst>
              <a:ext uri="{FF2B5EF4-FFF2-40B4-BE49-F238E27FC236}">
                <a16:creationId xmlns:a16="http://schemas.microsoft.com/office/drawing/2014/main" id="{D323FB9C-4144-D389-F727-4352AE6FB78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331126" y="157665"/>
            <a:ext cx="2195750" cy="9590673"/>
          </a:xfrm>
          <a:prstGeom prst="rect">
            <a:avLst/>
          </a:prstGeom>
        </p:spPr>
      </p:pic>
      <p:grpSp>
        <p:nvGrpSpPr>
          <p:cNvPr id="24" name="Grupp 23">
            <a:extLst>
              <a:ext uri="{FF2B5EF4-FFF2-40B4-BE49-F238E27FC236}">
                <a16:creationId xmlns:a16="http://schemas.microsoft.com/office/drawing/2014/main" id="{36080757-1827-79AE-08EE-9E86E25BE3E0}"/>
              </a:ext>
            </a:extLst>
          </p:cNvPr>
          <p:cNvGrpSpPr/>
          <p:nvPr userDrawn="1"/>
        </p:nvGrpSpPr>
        <p:grpSpPr>
          <a:xfrm>
            <a:off x="6057318" y="7854348"/>
            <a:ext cx="614025" cy="1576643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25" name="Bild 24">
              <a:extLst>
                <a:ext uri="{FF2B5EF4-FFF2-40B4-BE49-F238E27FC236}">
                  <a16:creationId xmlns:a16="http://schemas.microsoft.com/office/drawing/2014/main" id="{5F083FF7-85BF-7EAE-1F71-ECDBB52444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26" name="Bild 25">
              <a:extLst>
                <a:ext uri="{FF2B5EF4-FFF2-40B4-BE49-F238E27FC236}">
                  <a16:creationId xmlns:a16="http://schemas.microsoft.com/office/drawing/2014/main" id="{31D15F89-24FB-77F4-7CF3-368E6D9187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334513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5-Vinröd_mö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tshållare för bild 45">
            <a:extLst>
              <a:ext uri="{FF2B5EF4-FFF2-40B4-BE49-F238E27FC236}">
                <a16:creationId xmlns:a16="http://schemas.microsoft.com/office/drawing/2014/main" id="{2A1EAE1D-D442-4285-FD12-0C877C5508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403" y="157665"/>
            <a:ext cx="2195750" cy="9590673"/>
          </a:xfrm>
          <a:prstGeom prst="rect">
            <a:avLst/>
          </a:prstGeom>
        </p:spPr>
      </p:pic>
      <p:pic>
        <p:nvPicPr>
          <p:cNvPr id="3" name="Platshållare för bild 24" descr="En bild som visar Människoansikte, person, klädsel, leende&#10;&#10;AI-genererat innehåll kan vara felaktigt.">
            <a:extLst>
              <a:ext uri="{FF2B5EF4-FFF2-40B4-BE49-F238E27FC236}">
                <a16:creationId xmlns:a16="http://schemas.microsoft.com/office/drawing/2014/main" id="{D8C3F761-3781-C42F-193A-8CE3DBA4626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31126" y="157665"/>
            <a:ext cx="2195750" cy="9590673"/>
          </a:xfrm>
          <a:prstGeom prst="rect">
            <a:avLst/>
          </a:prstGeom>
        </p:spPr>
      </p:pic>
      <p:pic>
        <p:nvPicPr>
          <p:cNvPr id="4" name="Platshållare för bild 22" descr="En bild som visar klädsel, person, Människoansikte, inomhus&#10;&#10;AI-genererat innehåll kan vara felaktigt.">
            <a:extLst>
              <a:ext uri="{FF2B5EF4-FFF2-40B4-BE49-F238E27FC236}">
                <a16:creationId xmlns:a16="http://schemas.microsoft.com/office/drawing/2014/main" id="{E157707D-6750-4D5E-3E6F-A9B9BBB2649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00848" y="157665"/>
            <a:ext cx="2195750" cy="9590673"/>
          </a:xfrm>
          <a:prstGeom prst="rect">
            <a:avLst/>
          </a:prstGeom>
        </p:spPr>
      </p:pic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-31125" t="15557" r="26243" b="36566"/>
          <a:stretch/>
        </p:blipFill>
        <p:spPr>
          <a:xfrm>
            <a:off x="-12183" y="0"/>
            <a:ext cx="6870184" cy="9906000"/>
          </a:xfrm>
          <a:prstGeom prst="rect">
            <a:avLst/>
          </a:prstGeom>
        </p:spPr>
      </p:pic>
      <p:grpSp>
        <p:nvGrpSpPr>
          <p:cNvPr id="24" name="Grupp 23">
            <a:extLst>
              <a:ext uri="{FF2B5EF4-FFF2-40B4-BE49-F238E27FC236}">
                <a16:creationId xmlns:a16="http://schemas.microsoft.com/office/drawing/2014/main" id="{36080757-1827-79AE-08EE-9E86E25BE3E0}"/>
              </a:ext>
            </a:extLst>
          </p:cNvPr>
          <p:cNvGrpSpPr/>
          <p:nvPr userDrawn="1"/>
        </p:nvGrpSpPr>
        <p:grpSpPr>
          <a:xfrm>
            <a:off x="6057318" y="7854348"/>
            <a:ext cx="614025" cy="1576643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25" name="Bild 24">
              <a:extLst>
                <a:ext uri="{FF2B5EF4-FFF2-40B4-BE49-F238E27FC236}">
                  <a16:creationId xmlns:a16="http://schemas.microsoft.com/office/drawing/2014/main" id="{5F083FF7-85BF-7EAE-1F71-ECDBB52444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26" name="Bild 25">
              <a:extLst>
                <a:ext uri="{FF2B5EF4-FFF2-40B4-BE49-F238E27FC236}">
                  <a16:creationId xmlns:a16="http://schemas.microsoft.com/office/drawing/2014/main" id="{31D15F89-24FB-77F4-7CF3-368E6D9187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125158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6-Vinröd_mö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12183" y="0"/>
            <a:ext cx="6870184" cy="9906000"/>
          </a:xfrm>
          <a:prstGeom prst="rect">
            <a:avLst/>
          </a:prstGeom>
        </p:spPr>
      </p:pic>
      <p:grpSp>
        <p:nvGrpSpPr>
          <p:cNvPr id="12" name="Grupp 11">
            <a:extLst>
              <a:ext uri="{FF2B5EF4-FFF2-40B4-BE49-F238E27FC236}">
                <a16:creationId xmlns:a16="http://schemas.microsoft.com/office/drawing/2014/main" id="{2CD8BC74-CB05-F75D-4DA5-0A80BAEE188A}"/>
              </a:ext>
            </a:extLst>
          </p:cNvPr>
          <p:cNvGrpSpPr/>
          <p:nvPr userDrawn="1"/>
        </p:nvGrpSpPr>
        <p:grpSpPr>
          <a:xfrm>
            <a:off x="6057318" y="7854348"/>
            <a:ext cx="614025" cy="1576643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B5E8ABFF-A049-3CC3-723D-CBFA3BE938F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82540203-A0E1-AD3F-4C66-DCA08CC9C25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pic>
        <p:nvPicPr>
          <p:cNvPr id="2" name="Platshållare för bild 14" descr="En bild som visar landskap, utomhus, skogsmark, gräs&#10;&#10;AI-genererat innehåll kan vara felaktigt.">
            <a:extLst>
              <a:ext uri="{FF2B5EF4-FFF2-40B4-BE49-F238E27FC236}">
                <a16:creationId xmlns:a16="http://schemas.microsoft.com/office/drawing/2014/main" id="{01604C75-8FB2-C49F-459F-FC048AADC70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403" y="157665"/>
            <a:ext cx="2195750" cy="9590673"/>
          </a:xfrm>
          <a:prstGeom prst="rect">
            <a:avLst/>
          </a:prstGeom>
        </p:spPr>
      </p:pic>
      <p:pic>
        <p:nvPicPr>
          <p:cNvPr id="3" name="Platshållare för bild 12">
            <a:extLst>
              <a:ext uri="{FF2B5EF4-FFF2-40B4-BE49-F238E27FC236}">
                <a16:creationId xmlns:a16="http://schemas.microsoft.com/office/drawing/2014/main" id="{E48CEAB0-4A38-0F04-D93C-E59D1964FCA1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31127" y="157665"/>
            <a:ext cx="4465472" cy="9590673"/>
          </a:xfrm>
          <a:prstGeom prst="rect">
            <a:avLst/>
          </a:prstGeom>
        </p:spPr>
      </p:pic>
      <p:grpSp>
        <p:nvGrpSpPr>
          <p:cNvPr id="5" name="Grupp 4">
            <a:extLst>
              <a:ext uri="{FF2B5EF4-FFF2-40B4-BE49-F238E27FC236}">
                <a16:creationId xmlns:a16="http://schemas.microsoft.com/office/drawing/2014/main" id="{736BE387-CF9D-AA2B-B9C6-A4D1DEC1A202}"/>
              </a:ext>
            </a:extLst>
          </p:cNvPr>
          <p:cNvGrpSpPr/>
          <p:nvPr userDrawn="1"/>
        </p:nvGrpSpPr>
        <p:grpSpPr>
          <a:xfrm>
            <a:off x="6057386" y="7854523"/>
            <a:ext cx="614025" cy="1576643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" name="Bild 5">
              <a:extLst>
                <a:ext uri="{FF2B5EF4-FFF2-40B4-BE49-F238E27FC236}">
                  <a16:creationId xmlns:a16="http://schemas.microsoft.com/office/drawing/2014/main" id="{9AF85ED4-A15C-3B0A-08FD-6CF3A64EDD1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8259DB1C-B391-1972-93FB-8C253B77DC6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180247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_Grafik-Vinröd_mörk_bakgrund">
    <p:bg>
      <p:bgPr>
        <a:solidFill>
          <a:srgbClr val="F4DEE6">
            <a:alpha val="49804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3681" y="1801504"/>
            <a:ext cx="6042722" cy="1350002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4092" b="0" spc="-136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sv-SE" dirty="0"/>
              <a:t>Rubrik på en </a:t>
            </a:r>
            <a:br>
              <a:rPr lang="sv-SE" dirty="0"/>
            </a:br>
            <a:r>
              <a:rPr lang="sv-SE" dirty="0"/>
              <a:t>till tre rader</a:t>
            </a:r>
          </a:p>
        </p:txBody>
      </p:sp>
      <p:sp>
        <p:nvSpPr>
          <p:cNvPr id="13" name="Underrubrik 2">
            <a:extLst>
              <a:ext uri="{FF2B5EF4-FFF2-40B4-BE49-F238E27FC236}">
                <a16:creationId xmlns:a16="http://schemas.microsoft.com/office/drawing/2014/main" id="{10AF6820-499B-E3FE-4D90-926C8CD06C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3681" y="3398090"/>
            <a:ext cx="6042722" cy="4872453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1535" spc="-69" baseline="0">
                <a:solidFill>
                  <a:schemeClr val="accent1"/>
                </a:solidFill>
              </a:defRPr>
            </a:lvl1pPr>
            <a:lvl2pPr marL="155897" indent="0" algn="ctr">
              <a:buNone/>
              <a:defRPr sz="682"/>
            </a:lvl2pPr>
            <a:lvl3pPr marL="311793" indent="0" algn="ctr">
              <a:buNone/>
              <a:defRPr sz="614"/>
            </a:lvl3pPr>
            <a:lvl4pPr marL="467689" indent="0" algn="ctr">
              <a:buNone/>
              <a:defRPr sz="545"/>
            </a:lvl4pPr>
            <a:lvl5pPr marL="623585" indent="0" algn="ctr">
              <a:buNone/>
              <a:defRPr sz="545"/>
            </a:lvl5pPr>
            <a:lvl6pPr marL="779483" indent="0" algn="ctr">
              <a:buNone/>
              <a:defRPr sz="545"/>
            </a:lvl6pPr>
            <a:lvl7pPr marL="935380" indent="0" algn="ctr">
              <a:buNone/>
              <a:defRPr sz="545"/>
            </a:lvl7pPr>
            <a:lvl8pPr marL="1091276" indent="0" algn="ctr">
              <a:buNone/>
              <a:defRPr sz="545"/>
            </a:lvl8pPr>
            <a:lvl9pPr marL="1247172" indent="0" algn="ctr">
              <a:buNone/>
              <a:defRPr sz="545"/>
            </a:lvl9pPr>
          </a:lstStyle>
          <a:p>
            <a:r>
              <a:rPr lang="sv-SE" dirty="0"/>
              <a:t>Underrubrik</a:t>
            </a:r>
          </a:p>
        </p:txBody>
      </p:sp>
      <p:pic>
        <p:nvPicPr>
          <p:cNvPr id="6" name="Bild 5">
            <a:extLst>
              <a:ext uri="{FF2B5EF4-FFF2-40B4-BE49-F238E27FC236}">
                <a16:creationId xmlns:a16="http://schemas.microsoft.com/office/drawing/2014/main" id="{E3DDB778-0FDA-CF90-D48B-29945EA6E9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80733" b="60504"/>
          <a:stretch>
            <a:fillRect/>
          </a:stretch>
        </p:blipFill>
        <p:spPr>
          <a:xfrm>
            <a:off x="2237652" y="7205999"/>
            <a:ext cx="4620348" cy="2700001"/>
          </a:xfrm>
          <a:prstGeom prst="snip1Rect">
            <a:avLst/>
          </a:prstGeom>
        </p:spPr>
      </p:pic>
      <p:grpSp>
        <p:nvGrpSpPr>
          <p:cNvPr id="7" name="Grupp 6">
            <a:extLst>
              <a:ext uri="{FF2B5EF4-FFF2-40B4-BE49-F238E27FC236}">
                <a16:creationId xmlns:a16="http://schemas.microsoft.com/office/drawing/2014/main" id="{8D5D3196-6CC6-E3E8-0C7B-0249ECADC2AC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5116401" y="348195"/>
            <a:ext cx="1350002" cy="1350001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8" name="Bild 7">
              <a:extLst>
                <a:ext uri="{FF2B5EF4-FFF2-40B4-BE49-F238E27FC236}">
                  <a16:creationId xmlns:a16="http://schemas.microsoft.com/office/drawing/2014/main" id="{F070E0A5-C5B7-B260-56B6-CF328096834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9" name="Bild 8">
              <a:extLst>
                <a:ext uri="{FF2B5EF4-FFF2-40B4-BE49-F238E27FC236}">
                  <a16:creationId xmlns:a16="http://schemas.microsoft.com/office/drawing/2014/main" id="{12E1238A-E901-4A4A-BF87-36CBF1B25F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86825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_Bild(Natur)-Vinröd_ljus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tshållare för bild 6">
            <a:extLst>
              <a:ext uri="{FF2B5EF4-FFF2-40B4-BE49-F238E27FC236}">
                <a16:creationId xmlns:a16="http://schemas.microsoft.com/office/drawing/2014/main" id="{FDB1E8E3-0398-7885-D376-40245EA594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858000" cy="9906000"/>
          </a:xfrm>
          <a:prstGeom prst="rect">
            <a:avLst/>
          </a:prstGeom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0982EEEB-EEFF-4548-C22A-451832359681}"/>
              </a:ext>
            </a:extLst>
          </p:cNvPr>
          <p:cNvSpPr/>
          <p:nvPr userDrawn="1"/>
        </p:nvSpPr>
        <p:spPr>
          <a:xfrm>
            <a:off x="1" y="0"/>
            <a:ext cx="4067656" cy="9906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66000"/>
                </a:schemeClr>
              </a:gs>
              <a:gs pos="79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614"/>
          </a:p>
        </p:txBody>
      </p:sp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3681" y="727129"/>
            <a:ext cx="3499937" cy="39642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4092" b="0" spc="-136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13" name="Underrubrik 2">
            <a:extLst>
              <a:ext uri="{FF2B5EF4-FFF2-40B4-BE49-F238E27FC236}">
                <a16:creationId xmlns:a16="http://schemas.microsoft.com/office/drawing/2014/main" id="{10AF6820-499B-E3FE-4D90-926C8CD06C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3681" y="5122097"/>
            <a:ext cx="3499937" cy="2108015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1535" spc="-69" baseline="0">
                <a:solidFill>
                  <a:schemeClr val="bg1"/>
                </a:solidFill>
              </a:defRPr>
            </a:lvl1pPr>
            <a:lvl2pPr marL="155897" indent="0" algn="ctr">
              <a:buNone/>
              <a:defRPr sz="682"/>
            </a:lvl2pPr>
            <a:lvl3pPr marL="311793" indent="0" algn="ctr">
              <a:buNone/>
              <a:defRPr sz="614"/>
            </a:lvl3pPr>
            <a:lvl4pPr marL="467689" indent="0" algn="ctr">
              <a:buNone/>
              <a:defRPr sz="545"/>
            </a:lvl4pPr>
            <a:lvl5pPr marL="623585" indent="0" algn="ctr">
              <a:buNone/>
              <a:defRPr sz="545"/>
            </a:lvl5pPr>
            <a:lvl6pPr marL="779483" indent="0" algn="ctr">
              <a:buNone/>
              <a:defRPr sz="545"/>
            </a:lvl6pPr>
            <a:lvl7pPr marL="935380" indent="0" algn="ctr">
              <a:buNone/>
              <a:defRPr sz="545"/>
            </a:lvl7pPr>
            <a:lvl8pPr marL="1091276" indent="0" algn="ctr">
              <a:buNone/>
              <a:defRPr sz="545"/>
            </a:lvl8pPr>
            <a:lvl9pPr marL="1247172" indent="0" algn="ctr">
              <a:buNone/>
              <a:defRPr sz="545"/>
            </a:lvl9pPr>
          </a:lstStyle>
          <a:p>
            <a:r>
              <a:rPr lang="sv-SE"/>
              <a:t>Underrubrik</a:t>
            </a:r>
          </a:p>
        </p:txBody>
      </p:sp>
      <p:sp>
        <p:nvSpPr>
          <p:cNvPr id="54" name="textruta 53">
            <a:extLst>
              <a:ext uri="{FF2B5EF4-FFF2-40B4-BE49-F238E27FC236}">
                <a16:creationId xmlns:a16="http://schemas.microsoft.com/office/drawing/2014/main" id="{70A80DFD-2EF3-263F-E0D3-4F2A69095E29}"/>
              </a:ext>
            </a:extLst>
          </p:cNvPr>
          <p:cNvSpPr txBox="1"/>
          <p:nvPr userDrawn="1"/>
        </p:nvSpPr>
        <p:spPr>
          <a:xfrm>
            <a:off x="7333407" y="6685352"/>
            <a:ext cx="184731" cy="1868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614"/>
          </a:p>
        </p:txBody>
      </p:sp>
      <p:grpSp>
        <p:nvGrpSpPr>
          <p:cNvPr id="8" name="Grupp 7">
            <a:extLst>
              <a:ext uri="{FF2B5EF4-FFF2-40B4-BE49-F238E27FC236}">
                <a16:creationId xmlns:a16="http://schemas.microsoft.com/office/drawing/2014/main" id="{1C913480-2908-8406-6E25-B7ECDA02D5E2}"/>
              </a:ext>
            </a:extLst>
          </p:cNvPr>
          <p:cNvGrpSpPr/>
          <p:nvPr userDrawn="1"/>
        </p:nvGrpSpPr>
        <p:grpSpPr>
          <a:xfrm>
            <a:off x="6057318" y="7854348"/>
            <a:ext cx="614025" cy="1576643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9" name="Bild 8">
              <a:extLst>
                <a:ext uri="{FF2B5EF4-FFF2-40B4-BE49-F238E27FC236}">
                  <a16:creationId xmlns:a16="http://schemas.microsoft.com/office/drawing/2014/main" id="{B92FEAB0-FE55-BBF5-A189-AB46908364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0" name="Bild 9">
              <a:extLst>
                <a:ext uri="{FF2B5EF4-FFF2-40B4-BE49-F238E27FC236}">
                  <a16:creationId xmlns:a16="http://schemas.microsoft.com/office/drawing/2014/main" id="{7DF4329B-88BE-F299-2070-02117A1F03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318832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_Bild(KollektivT)-Vinröd_ljus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bild 6">
            <a:extLst>
              <a:ext uri="{FF2B5EF4-FFF2-40B4-BE49-F238E27FC236}">
                <a16:creationId xmlns:a16="http://schemas.microsoft.com/office/drawing/2014/main" id="{6F4770BB-5AE6-BD21-6DE2-45AE006AA8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858000" cy="9906000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31C08F13-1514-3431-EB12-102215341C30}"/>
              </a:ext>
            </a:extLst>
          </p:cNvPr>
          <p:cNvSpPr/>
          <p:nvPr userDrawn="1"/>
        </p:nvSpPr>
        <p:spPr>
          <a:xfrm>
            <a:off x="1" y="0"/>
            <a:ext cx="4067656" cy="9906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80409"/>
                </a:schemeClr>
              </a:gs>
              <a:gs pos="98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614"/>
          </a:p>
        </p:txBody>
      </p:sp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3681" y="727129"/>
            <a:ext cx="3499937" cy="39642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4092" b="0" spc="-136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13" name="Underrubrik 2">
            <a:extLst>
              <a:ext uri="{FF2B5EF4-FFF2-40B4-BE49-F238E27FC236}">
                <a16:creationId xmlns:a16="http://schemas.microsoft.com/office/drawing/2014/main" id="{10AF6820-499B-E3FE-4D90-926C8CD06C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3681" y="5122097"/>
            <a:ext cx="3499937" cy="2108015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1535" spc="-69" baseline="0">
                <a:solidFill>
                  <a:schemeClr val="bg1"/>
                </a:solidFill>
              </a:defRPr>
            </a:lvl1pPr>
            <a:lvl2pPr marL="155897" indent="0" algn="ctr">
              <a:buNone/>
              <a:defRPr sz="682"/>
            </a:lvl2pPr>
            <a:lvl3pPr marL="311793" indent="0" algn="ctr">
              <a:buNone/>
              <a:defRPr sz="614"/>
            </a:lvl3pPr>
            <a:lvl4pPr marL="467689" indent="0" algn="ctr">
              <a:buNone/>
              <a:defRPr sz="545"/>
            </a:lvl4pPr>
            <a:lvl5pPr marL="623585" indent="0" algn="ctr">
              <a:buNone/>
              <a:defRPr sz="545"/>
            </a:lvl5pPr>
            <a:lvl6pPr marL="779483" indent="0" algn="ctr">
              <a:buNone/>
              <a:defRPr sz="545"/>
            </a:lvl6pPr>
            <a:lvl7pPr marL="935380" indent="0" algn="ctr">
              <a:buNone/>
              <a:defRPr sz="545"/>
            </a:lvl7pPr>
            <a:lvl8pPr marL="1091276" indent="0" algn="ctr">
              <a:buNone/>
              <a:defRPr sz="545"/>
            </a:lvl8pPr>
            <a:lvl9pPr marL="1247172" indent="0" algn="ctr">
              <a:buNone/>
              <a:defRPr sz="545"/>
            </a:lvl9pPr>
          </a:lstStyle>
          <a:p>
            <a:r>
              <a:rPr lang="sv-SE"/>
              <a:t>Underrubrik</a:t>
            </a:r>
          </a:p>
        </p:txBody>
      </p:sp>
      <p:sp>
        <p:nvSpPr>
          <p:cNvPr id="54" name="textruta 53">
            <a:extLst>
              <a:ext uri="{FF2B5EF4-FFF2-40B4-BE49-F238E27FC236}">
                <a16:creationId xmlns:a16="http://schemas.microsoft.com/office/drawing/2014/main" id="{70A80DFD-2EF3-263F-E0D3-4F2A69095E29}"/>
              </a:ext>
            </a:extLst>
          </p:cNvPr>
          <p:cNvSpPr txBox="1"/>
          <p:nvPr userDrawn="1"/>
        </p:nvSpPr>
        <p:spPr>
          <a:xfrm>
            <a:off x="7333407" y="6685352"/>
            <a:ext cx="184731" cy="1868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614"/>
          </a:p>
        </p:txBody>
      </p:sp>
      <p:grpSp>
        <p:nvGrpSpPr>
          <p:cNvPr id="8" name="Grupp 7">
            <a:extLst>
              <a:ext uri="{FF2B5EF4-FFF2-40B4-BE49-F238E27FC236}">
                <a16:creationId xmlns:a16="http://schemas.microsoft.com/office/drawing/2014/main" id="{1C913480-2908-8406-6E25-B7ECDA02D5E2}"/>
              </a:ext>
            </a:extLst>
          </p:cNvPr>
          <p:cNvGrpSpPr/>
          <p:nvPr userDrawn="1"/>
        </p:nvGrpSpPr>
        <p:grpSpPr>
          <a:xfrm>
            <a:off x="6057318" y="7854348"/>
            <a:ext cx="614025" cy="1576643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9" name="Bild 8">
              <a:extLst>
                <a:ext uri="{FF2B5EF4-FFF2-40B4-BE49-F238E27FC236}">
                  <a16:creationId xmlns:a16="http://schemas.microsoft.com/office/drawing/2014/main" id="{B92FEAB0-FE55-BBF5-A189-AB46908364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0" name="Bild 9">
              <a:extLst>
                <a:ext uri="{FF2B5EF4-FFF2-40B4-BE49-F238E27FC236}">
                  <a16:creationId xmlns:a16="http://schemas.microsoft.com/office/drawing/2014/main" id="{7DF4329B-88BE-F299-2070-02117A1F03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707297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_Bild(Vård)-Vinröd_ljus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bild 6">
            <a:extLst>
              <a:ext uri="{FF2B5EF4-FFF2-40B4-BE49-F238E27FC236}">
                <a16:creationId xmlns:a16="http://schemas.microsoft.com/office/drawing/2014/main" id="{635DABA6-B890-B21A-8232-4AD4157CCE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166" y="2"/>
            <a:ext cx="6858000" cy="9935744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5E6A1E8C-06B6-FE84-5F23-A8DE83F11630}"/>
              </a:ext>
            </a:extLst>
          </p:cNvPr>
          <p:cNvSpPr/>
          <p:nvPr userDrawn="1"/>
        </p:nvSpPr>
        <p:spPr>
          <a:xfrm>
            <a:off x="-2166" y="2"/>
            <a:ext cx="4067656" cy="9935744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80409"/>
                </a:schemeClr>
              </a:gs>
              <a:gs pos="98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614"/>
          </a:p>
        </p:txBody>
      </p:sp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3681" y="727129"/>
            <a:ext cx="3499937" cy="39642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4092" b="0" spc="-136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13" name="Underrubrik 2">
            <a:extLst>
              <a:ext uri="{FF2B5EF4-FFF2-40B4-BE49-F238E27FC236}">
                <a16:creationId xmlns:a16="http://schemas.microsoft.com/office/drawing/2014/main" id="{10AF6820-499B-E3FE-4D90-926C8CD06C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3681" y="5122097"/>
            <a:ext cx="3499937" cy="2108015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1535" spc="-69" baseline="0">
                <a:solidFill>
                  <a:schemeClr val="bg1"/>
                </a:solidFill>
              </a:defRPr>
            </a:lvl1pPr>
            <a:lvl2pPr marL="155897" indent="0" algn="ctr">
              <a:buNone/>
              <a:defRPr sz="682"/>
            </a:lvl2pPr>
            <a:lvl3pPr marL="311793" indent="0" algn="ctr">
              <a:buNone/>
              <a:defRPr sz="614"/>
            </a:lvl3pPr>
            <a:lvl4pPr marL="467689" indent="0" algn="ctr">
              <a:buNone/>
              <a:defRPr sz="545"/>
            </a:lvl4pPr>
            <a:lvl5pPr marL="623585" indent="0" algn="ctr">
              <a:buNone/>
              <a:defRPr sz="545"/>
            </a:lvl5pPr>
            <a:lvl6pPr marL="779483" indent="0" algn="ctr">
              <a:buNone/>
              <a:defRPr sz="545"/>
            </a:lvl6pPr>
            <a:lvl7pPr marL="935380" indent="0" algn="ctr">
              <a:buNone/>
              <a:defRPr sz="545"/>
            </a:lvl7pPr>
            <a:lvl8pPr marL="1091276" indent="0" algn="ctr">
              <a:buNone/>
              <a:defRPr sz="545"/>
            </a:lvl8pPr>
            <a:lvl9pPr marL="1247172" indent="0" algn="ctr">
              <a:buNone/>
              <a:defRPr sz="545"/>
            </a:lvl9pPr>
          </a:lstStyle>
          <a:p>
            <a:r>
              <a:rPr lang="sv-SE"/>
              <a:t>Underrubrik</a:t>
            </a:r>
          </a:p>
        </p:txBody>
      </p:sp>
      <p:sp>
        <p:nvSpPr>
          <p:cNvPr id="54" name="textruta 53">
            <a:extLst>
              <a:ext uri="{FF2B5EF4-FFF2-40B4-BE49-F238E27FC236}">
                <a16:creationId xmlns:a16="http://schemas.microsoft.com/office/drawing/2014/main" id="{70A80DFD-2EF3-263F-E0D3-4F2A69095E29}"/>
              </a:ext>
            </a:extLst>
          </p:cNvPr>
          <p:cNvSpPr txBox="1"/>
          <p:nvPr userDrawn="1"/>
        </p:nvSpPr>
        <p:spPr>
          <a:xfrm>
            <a:off x="7333407" y="6685352"/>
            <a:ext cx="184731" cy="1868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614"/>
          </a:p>
        </p:txBody>
      </p:sp>
      <p:grpSp>
        <p:nvGrpSpPr>
          <p:cNvPr id="8" name="Grupp 7">
            <a:extLst>
              <a:ext uri="{FF2B5EF4-FFF2-40B4-BE49-F238E27FC236}">
                <a16:creationId xmlns:a16="http://schemas.microsoft.com/office/drawing/2014/main" id="{1C913480-2908-8406-6E25-B7ECDA02D5E2}"/>
              </a:ext>
            </a:extLst>
          </p:cNvPr>
          <p:cNvGrpSpPr/>
          <p:nvPr userDrawn="1"/>
        </p:nvGrpSpPr>
        <p:grpSpPr>
          <a:xfrm>
            <a:off x="6057318" y="7854348"/>
            <a:ext cx="614025" cy="1576643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9" name="Bild 8">
              <a:extLst>
                <a:ext uri="{FF2B5EF4-FFF2-40B4-BE49-F238E27FC236}">
                  <a16:creationId xmlns:a16="http://schemas.microsoft.com/office/drawing/2014/main" id="{B92FEAB0-FE55-BBF5-A189-AB46908364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0" name="Bild 9">
              <a:extLst>
                <a:ext uri="{FF2B5EF4-FFF2-40B4-BE49-F238E27FC236}">
                  <a16:creationId xmlns:a16="http://schemas.microsoft.com/office/drawing/2014/main" id="{7DF4329B-88BE-F299-2070-02117A1F03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732275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_Bild(KollektivT)-Vinröd_mö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bild 6">
            <a:extLst>
              <a:ext uri="{FF2B5EF4-FFF2-40B4-BE49-F238E27FC236}">
                <a16:creationId xmlns:a16="http://schemas.microsoft.com/office/drawing/2014/main" id="{6F4770BB-5AE6-BD21-6DE2-45AE006AA8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858000" cy="9906000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31C08F13-1514-3431-EB12-102215341C30}"/>
              </a:ext>
            </a:extLst>
          </p:cNvPr>
          <p:cNvSpPr/>
          <p:nvPr userDrawn="1"/>
        </p:nvSpPr>
        <p:spPr>
          <a:xfrm>
            <a:off x="1" y="0"/>
            <a:ext cx="4067656" cy="9906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80409"/>
                </a:schemeClr>
              </a:gs>
              <a:gs pos="98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614"/>
          </a:p>
        </p:txBody>
      </p:sp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3681" y="727129"/>
            <a:ext cx="3499937" cy="39642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4092" b="0" spc="-136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13" name="Underrubrik 2">
            <a:extLst>
              <a:ext uri="{FF2B5EF4-FFF2-40B4-BE49-F238E27FC236}">
                <a16:creationId xmlns:a16="http://schemas.microsoft.com/office/drawing/2014/main" id="{10AF6820-499B-E3FE-4D90-926C8CD06C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3681" y="5122097"/>
            <a:ext cx="3499937" cy="2108015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1535" spc="-69" baseline="0">
                <a:solidFill>
                  <a:schemeClr val="bg1"/>
                </a:solidFill>
              </a:defRPr>
            </a:lvl1pPr>
            <a:lvl2pPr marL="155897" indent="0" algn="ctr">
              <a:buNone/>
              <a:defRPr sz="682"/>
            </a:lvl2pPr>
            <a:lvl3pPr marL="311793" indent="0" algn="ctr">
              <a:buNone/>
              <a:defRPr sz="614"/>
            </a:lvl3pPr>
            <a:lvl4pPr marL="467689" indent="0" algn="ctr">
              <a:buNone/>
              <a:defRPr sz="545"/>
            </a:lvl4pPr>
            <a:lvl5pPr marL="623585" indent="0" algn="ctr">
              <a:buNone/>
              <a:defRPr sz="545"/>
            </a:lvl5pPr>
            <a:lvl6pPr marL="779483" indent="0" algn="ctr">
              <a:buNone/>
              <a:defRPr sz="545"/>
            </a:lvl6pPr>
            <a:lvl7pPr marL="935380" indent="0" algn="ctr">
              <a:buNone/>
              <a:defRPr sz="545"/>
            </a:lvl7pPr>
            <a:lvl8pPr marL="1091276" indent="0" algn="ctr">
              <a:buNone/>
              <a:defRPr sz="545"/>
            </a:lvl8pPr>
            <a:lvl9pPr marL="1247172" indent="0" algn="ctr">
              <a:buNone/>
              <a:defRPr sz="545"/>
            </a:lvl9pPr>
          </a:lstStyle>
          <a:p>
            <a:r>
              <a:rPr lang="sv-SE"/>
              <a:t>Underrubrik</a:t>
            </a:r>
          </a:p>
        </p:txBody>
      </p:sp>
      <p:sp>
        <p:nvSpPr>
          <p:cNvPr id="54" name="textruta 53">
            <a:extLst>
              <a:ext uri="{FF2B5EF4-FFF2-40B4-BE49-F238E27FC236}">
                <a16:creationId xmlns:a16="http://schemas.microsoft.com/office/drawing/2014/main" id="{70A80DFD-2EF3-263F-E0D3-4F2A69095E29}"/>
              </a:ext>
            </a:extLst>
          </p:cNvPr>
          <p:cNvSpPr txBox="1"/>
          <p:nvPr userDrawn="1"/>
        </p:nvSpPr>
        <p:spPr>
          <a:xfrm>
            <a:off x="7333407" y="6685352"/>
            <a:ext cx="184731" cy="1868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614"/>
          </a:p>
        </p:txBody>
      </p:sp>
      <p:grpSp>
        <p:nvGrpSpPr>
          <p:cNvPr id="8" name="Grupp 7">
            <a:extLst>
              <a:ext uri="{FF2B5EF4-FFF2-40B4-BE49-F238E27FC236}">
                <a16:creationId xmlns:a16="http://schemas.microsoft.com/office/drawing/2014/main" id="{1C913480-2908-8406-6E25-B7ECDA02D5E2}"/>
              </a:ext>
            </a:extLst>
          </p:cNvPr>
          <p:cNvGrpSpPr/>
          <p:nvPr userDrawn="1"/>
        </p:nvGrpSpPr>
        <p:grpSpPr>
          <a:xfrm>
            <a:off x="6057318" y="7854348"/>
            <a:ext cx="614025" cy="1576643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9" name="Bild 8">
              <a:extLst>
                <a:ext uri="{FF2B5EF4-FFF2-40B4-BE49-F238E27FC236}">
                  <a16:creationId xmlns:a16="http://schemas.microsoft.com/office/drawing/2014/main" id="{B92FEAB0-FE55-BBF5-A189-AB46908364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0" name="Bild 9">
              <a:extLst>
                <a:ext uri="{FF2B5EF4-FFF2-40B4-BE49-F238E27FC236}">
                  <a16:creationId xmlns:a16="http://schemas.microsoft.com/office/drawing/2014/main" id="{7DF4329B-88BE-F299-2070-02117A1F03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7419265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sida_Bild(Kultur)-Vinröd_ljus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latshållare för bild 6">
            <a:extLst>
              <a:ext uri="{FF2B5EF4-FFF2-40B4-BE49-F238E27FC236}">
                <a16:creationId xmlns:a16="http://schemas.microsoft.com/office/drawing/2014/main" id="{97523C05-9FEA-71B0-C6A5-0A55A7F023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858000" cy="9906000"/>
          </a:xfrm>
          <a:prstGeom prst="rect">
            <a:avLst/>
          </a:prstGeom>
        </p:spPr>
      </p:pic>
      <p:sp>
        <p:nvSpPr>
          <p:cNvPr id="22" name="Rektangel 21">
            <a:extLst>
              <a:ext uri="{FF2B5EF4-FFF2-40B4-BE49-F238E27FC236}">
                <a16:creationId xmlns:a16="http://schemas.microsoft.com/office/drawing/2014/main" id="{F2755CD6-1F95-27D4-A143-7970D17E1DB9}"/>
              </a:ext>
            </a:extLst>
          </p:cNvPr>
          <p:cNvSpPr/>
          <p:nvPr userDrawn="1"/>
        </p:nvSpPr>
        <p:spPr>
          <a:xfrm>
            <a:off x="1" y="0"/>
            <a:ext cx="4067656" cy="9906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34650"/>
                </a:schemeClr>
              </a:gs>
              <a:gs pos="98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614"/>
          </a:p>
        </p:txBody>
      </p:sp>
      <p:sp>
        <p:nvSpPr>
          <p:cNvPr id="23" name="Rubrik 1">
            <a:extLst>
              <a:ext uri="{FF2B5EF4-FFF2-40B4-BE49-F238E27FC236}">
                <a16:creationId xmlns:a16="http://schemas.microsoft.com/office/drawing/2014/main" id="{5A2AD45D-3CBE-7E24-0D04-955CF27A926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3681" y="727129"/>
            <a:ext cx="3499937" cy="39642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4092" b="0" spc="-136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24" name="Underrubrik 2">
            <a:extLst>
              <a:ext uri="{FF2B5EF4-FFF2-40B4-BE49-F238E27FC236}">
                <a16:creationId xmlns:a16="http://schemas.microsoft.com/office/drawing/2014/main" id="{3714B03F-50B6-E0F7-9AF4-BA382704BEF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3681" y="5122097"/>
            <a:ext cx="3499937" cy="2108015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1535" spc="-69" baseline="0">
                <a:solidFill>
                  <a:schemeClr val="bg1"/>
                </a:solidFill>
              </a:defRPr>
            </a:lvl1pPr>
            <a:lvl2pPr marL="155897" indent="0" algn="ctr">
              <a:buNone/>
              <a:defRPr sz="682"/>
            </a:lvl2pPr>
            <a:lvl3pPr marL="311793" indent="0" algn="ctr">
              <a:buNone/>
              <a:defRPr sz="614"/>
            </a:lvl3pPr>
            <a:lvl4pPr marL="467689" indent="0" algn="ctr">
              <a:buNone/>
              <a:defRPr sz="545"/>
            </a:lvl4pPr>
            <a:lvl5pPr marL="623585" indent="0" algn="ctr">
              <a:buNone/>
              <a:defRPr sz="545"/>
            </a:lvl5pPr>
            <a:lvl6pPr marL="779483" indent="0" algn="ctr">
              <a:buNone/>
              <a:defRPr sz="545"/>
            </a:lvl6pPr>
            <a:lvl7pPr marL="935380" indent="0" algn="ctr">
              <a:buNone/>
              <a:defRPr sz="545"/>
            </a:lvl7pPr>
            <a:lvl8pPr marL="1091276" indent="0" algn="ctr">
              <a:buNone/>
              <a:defRPr sz="545"/>
            </a:lvl8pPr>
            <a:lvl9pPr marL="1247172" indent="0" algn="ctr">
              <a:buNone/>
              <a:defRPr sz="545"/>
            </a:lvl9pPr>
          </a:lstStyle>
          <a:p>
            <a:r>
              <a:rPr lang="sv-SE"/>
              <a:t>Underrubrik</a:t>
            </a:r>
          </a:p>
        </p:txBody>
      </p:sp>
      <p:grpSp>
        <p:nvGrpSpPr>
          <p:cNvPr id="25" name="Grupp 24">
            <a:extLst>
              <a:ext uri="{FF2B5EF4-FFF2-40B4-BE49-F238E27FC236}">
                <a16:creationId xmlns:a16="http://schemas.microsoft.com/office/drawing/2014/main" id="{A5231550-3430-3FF1-4A7C-D7A9275B091D}"/>
              </a:ext>
            </a:extLst>
          </p:cNvPr>
          <p:cNvGrpSpPr/>
          <p:nvPr userDrawn="1"/>
        </p:nvGrpSpPr>
        <p:grpSpPr>
          <a:xfrm>
            <a:off x="6057318" y="7854348"/>
            <a:ext cx="614025" cy="1576643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26" name="Bild 25">
              <a:extLst>
                <a:ext uri="{FF2B5EF4-FFF2-40B4-BE49-F238E27FC236}">
                  <a16:creationId xmlns:a16="http://schemas.microsoft.com/office/drawing/2014/main" id="{BBB75C86-667E-18E3-B093-096D170A34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27" name="Bild 26">
              <a:extLst>
                <a:ext uri="{FF2B5EF4-FFF2-40B4-BE49-F238E27FC236}">
                  <a16:creationId xmlns:a16="http://schemas.microsoft.com/office/drawing/2014/main" id="{480FDF88-C836-F382-41A8-3F3AD5DBAD5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534157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sida_Vinröd_mörk_bakgrund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3681" y="2681887"/>
            <a:ext cx="3192925" cy="5677043"/>
          </a:xfrm>
        </p:spPr>
        <p:txBody>
          <a:bodyPr anchor="t">
            <a:noAutofit/>
          </a:bodyPr>
          <a:lstStyle>
            <a:lvl1pPr algn="l">
              <a:lnSpc>
                <a:spcPct val="75000"/>
              </a:lnSpc>
              <a:defRPr sz="3410" b="0" spc="-136" baseline="0">
                <a:solidFill>
                  <a:schemeClr val="accent1"/>
                </a:solidFill>
              </a:defRPr>
            </a:lvl1pPr>
          </a:lstStyle>
          <a:p>
            <a:r>
              <a:rPr lang="sv-SE"/>
              <a:t>Kapitelrubrik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9BC254AF-B658-492F-D6C4-A2541B94459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3681" y="790202"/>
            <a:ext cx="3192925" cy="1387730"/>
          </a:xfrm>
        </p:spPr>
        <p:txBody>
          <a:bodyPr anchor="b"/>
          <a:lstStyle>
            <a:lvl1pPr marL="0" indent="0">
              <a:buNone/>
              <a:defRPr>
                <a:solidFill>
                  <a:schemeClr val="accent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err="1"/>
              <a:t>Överrubrik</a:t>
            </a:r>
            <a:r>
              <a:rPr lang="en-US"/>
              <a:t> </a:t>
            </a:r>
            <a:r>
              <a:rPr lang="en-US" err="1"/>
              <a:t>kapitel</a:t>
            </a:r>
            <a:endParaRPr lang="en-US"/>
          </a:p>
        </p:txBody>
      </p:sp>
      <p:pic>
        <p:nvPicPr>
          <p:cNvPr id="2" name="Bild 1">
            <a:extLst>
              <a:ext uri="{FF2B5EF4-FFF2-40B4-BE49-F238E27FC236}">
                <a16:creationId xmlns:a16="http://schemas.microsoft.com/office/drawing/2014/main" id="{20115601-E846-C70A-34FF-AAB5D232C3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12183" y="0"/>
            <a:ext cx="6870184" cy="9906000"/>
          </a:xfrm>
          <a:prstGeom prst="rect">
            <a:avLst/>
          </a:prstGeom>
        </p:spPr>
      </p:pic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73D07759-F15F-CAAA-555B-26CF5EB6BBE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787885" y="-1665"/>
            <a:ext cx="3070119" cy="9907669"/>
          </a:xfrm>
          <a:custGeom>
            <a:avLst/>
            <a:gdLst>
              <a:gd name="connsiteX0" fmla="*/ 7551786 w 9000000"/>
              <a:gd name="connsiteY0" fmla="*/ 8968950 h 11311257"/>
              <a:gd name="connsiteX1" fmla="*/ 6652806 w 9000000"/>
              <a:gd name="connsiteY1" fmla="*/ 9867930 h 11311257"/>
              <a:gd name="connsiteX2" fmla="*/ 6652806 w 9000000"/>
              <a:gd name="connsiteY2" fmla="*/ 10766911 h 11311257"/>
              <a:gd name="connsiteX3" fmla="*/ 7551786 w 9000000"/>
              <a:gd name="connsiteY3" fmla="*/ 10766911 h 11311257"/>
              <a:gd name="connsiteX4" fmla="*/ 8450768 w 9000000"/>
              <a:gd name="connsiteY4" fmla="*/ 9867930 h 11311257"/>
              <a:gd name="connsiteX5" fmla="*/ 7551786 w 9000000"/>
              <a:gd name="connsiteY5" fmla="*/ 8968950 h 11311257"/>
              <a:gd name="connsiteX6" fmla="*/ 0 w 9000000"/>
              <a:gd name="connsiteY6" fmla="*/ 0 h 11311257"/>
              <a:gd name="connsiteX7" fmla="*/ 9000000 w 9000000"/>
              <a:gd name="connsiteY7" fmla="*/ 0 h 11311257"/>
              <a:gd name="connsiteX8" fmla="*/ 9000000 w 9000000"/>
              <a:gd name="connsiteY8" fmla="*/ 11311257 h 11311257"/>
              <a:gd name="connsiteX9" fmla="*/ 0 w 9000000"/>
              <a:gd name="connsiteY9" fmla="*/ 11311257 h 11311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000000" h="11311257">
                <a:moveTo>
                  <a:pt x="7551786" y="8968950"/>
                </a:moveTo>
                <a:cubicBezTo>
                  <a:pt x="7055292" y="8968950"/>
                  <a:pt x="6652806" y="9371437"/>
                  <a:pt x="6652806" y="9867930"/>
                </a:cubicBezTo>
                <a:lnTo>
                  <a:pt x="6652806" y="10766911"/>
                </a:lnTo>
                <a:cubicBezTo>
                  <a:pt x="6652806" y="10766911"/>
                  <a:pt x="7551786" y="10766911"/>
                  <a:pt x="7551786" y="10766911"/>
                </a:cubicBezTo>
                <a:cubicBezTo>
                  <a:pt x="8048280" y="10766911"/>
                  <a:pt x="8450768" y="10364424"/>
                  <a:pt x="8450768" y="9867930"/>
                </a:cubicBezTo>
                <a:cubicBezTo>
                  <a:pt x="8450768" y="9371437"/>
                  <a:pt x="8048280" y="8968950"/>
                  <a:pt x="7551786" y="8968950"/>
                </a:cubicBezTo>
                <a:close/>
                <a:moveTo>
                  <a:pt x="0" y="0"/>
                </a:moveTo>
                <a:lnTo>
                  <a:pt x="9000000" y="0"/>
                </a:lnTo>
                <a:lnTo>
                  <a:pt x="9000000" y="11311257"/>
                </a:lnTo>
                <a:lnTo>
                  <a:pt x="0" y="11311257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1365">
                <a:solidFill>
                  <a:schemeClr val="tx1"/>
                </a:solidFill>
              </a:defRPr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4" name="Grupp 3">
            <a:extLst>
              <a:ext uri="{FF2B5EF4-FFF2-40B4-BE49-F238E27FC236}">
                <a16:creationId xmlns:a16="http://schemas.microsoft.com/office/drawing/2014/main" id="{DB0AE4E5-AAA5-A1D5-62A6-5D0510031524}"/>
              </a:ext>
            </a:extLst>
          </p:cNvPr>
          <p:cNvGrpSpPr/>
          <p:nvPr userDrawn="1"/>
        </p:nvGrpSpPr>
        <p:grpSpPr>
          <a:xfrm>
            <a:off x="6057318" y="7854348"/>
            <a:ext cx="614025" cy="1576643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" name="Bild 5">
              <a:extLst>
                <a:ext uri="{FF2B5EF4-FFF2-40B4-BE49-F238E27FC236}">
                  <a16:creationId xmlns:a16="http://schemas.microsoft.com/office/drawing/2014/main" id="{603B9A82-E3B3-3832-2A3A-FCC3672894A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ACABBBEF-F890-549E-8572-9E899AA7EB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974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itatsida_Vinröd_mörk_bakgrund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>
            <a:extLst>
              <a:ext uri="{FF2B5EF4-FFF2-40B4-BE49-F238E27FC236}">
                <a16:creationId xmlns:a16="http://schemas.microsoft.com/office/drawing/2014/main" id="{800A8904-65D5-F704-1F45-6639AF4C75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12183" y="0"/>
            <a:ext cx="6870184" cy="9906000"/>
          </a:xfrm>
          <a:prstGeom prst="rect">
            <a:avLst/>
          </a:prstGeom>
        </p:spPr>
      </p:pic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2F10B09-3181-4055-A46D-4599230801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4155" y="9239127"/>
            <a:ext cx="270170" cy="16397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2026-02-04</a:t>
            </a:fld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0409115-4960-4246-9D14-439564AD9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22202" y="9239127"/>
            <a:ext cx="122805" cy="16397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11" name="Bild 10">
            <a:extLst>
              <a:ext uri="{FF2B5EF4-FFF2-40B4-BE49-F238E27FC236}">
                <a16:creationId xmlns:a16="http://schemas.microsoft.com/office/drawing/2014/main" id="{9E5B939A-F98F-E7E0-597B-386E1E870C7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-7337" t="48723" r="80369" b="24476"/>
          <a:stretch/>
        </p:blipFill>
        <p:spPr>
          <a:xfrm>
            <a:off x="5091487" y="1"/>
            <a:ext cx="1766514" cy="5545346"/>
          </a:xfrm>
          <a:prstGeom prst="rect">
            <a:avLst/>
          </a:prstGeom>
        </p:spPr>
      </p:pic>
      <p:pic>
        <p:nvPicPr>
          <p:cNvPr id="13" name="Bild 12">
            <a:extLst>
              <a:ext uri="{FF2B5EF4-FFF2-40B4-BE49-F238E27FC236}">
                <a16:creationId xmlns:a16="http://schemas.microsoft.com/office/drawing/2014/main" id="{51D9AC0B-9A28-EBC7-DE2D-75AA21BBB74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77628" t="-1566" r="-4596" b="83352"/>
          <a:stretch/>
        </p:blipFill>
        <p:spPr>
          <a:xfrm>
            <a:off x="-4937" y="6137378"/>
            <a:ext cx="1766514" cy="3768622"/>
          </a:xfrm>
          <a:prstGeom prst="rect">
            <a:avLst/>
          </a:prstGeom>
        </p:spPr>
      </p:pic>
      <p:grpSp>
        <p:nvGrpSpPr>
          <p:cNvPr id="43" name="Grupp 42">
            <a:extLst>
              <a:ext uri="{FF2B5EF4-FFF2-40B4-BE49-F238E27FC236}">
                <a16:creationId xmlns:a16="http://schemas.microsoft.com/office/drawing/2014/main" id="{7A23552D-3732-C0B5-E1B6-21C705E2F71F}"/>
              </a:ext>
            </a:extLst>
          </p:cNvPr>
          <p:cNvGrpSpPr/>
          <p:nvPr userDrawn="1"/>
        </p:nvGrpSpPr>
        <p:grpSpPr>
          <a:xfrm>
            <a:off x="6057318" y="7854348"/>
            <a:ext cx="614025" cy="1576643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44" name="Bild 43">
              <a:extLst>
                <a:ext uri="{FF2B5EF4-FFF2-40B4-BE49-F238E27FC236}">
                  <a16:creationId xmlns:a16="http://schemas.microsoft.com/office/drawing/2014/main" id="{1CA7B898-59A2-533E-C977-9283764423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45" name="Bild 44">
              <a:extLst>
                <a:ext uri="{FF2B5EF4-FFF2-40B4-BE49-F238E27FC236}">
                  <a16:creationId xmlns:a16="http://schemas.microsoft.com/office/drawing/2014/main" id="{02EA1F93-9F6F-99CC-EA7B-54D6359002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14" name="Rubrik 1">
            <a:extLst>
              <a:ext uri="{FF2B5EF4-FFF2-40B4-BE49-F238E27FC236}">
                <a16:creationId xmlns:a16="http://schemas.microsoft.com/office/drawing/2014/main" id="{122500B5-D652-D912-9670-09854E1D46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3129" y="2114731"/>
            <a:ext cx="4966804" cy="5402243"/>
          </a:xfrm>
        </p:spPr>
        <p:txBody>
          <a:bodyPr anchor="ctr">
            <a:noAutofit/>
          </a:bodyPr>
          <a:lstStyle>
            <a:lvl1pPr algn="ctr">
              <a:defRPr sz="2045" b="0">
                <a:solidFill>
                  <a:schemeClr val="accent1"/>
                </a:solidFill>
              </a:defRPr>
            </a:lvl1pPr>
          </a:lstStyle>
          <a:p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br>
              <a:rPr lang="sv-SE"/>
            </a:br>
            <a:r>
              <a:rPr lang="sv-SE" err="1"/>
              <a:t>adipiscing</a:t>
            </a:r>
            <a:r>
              <a:rPr lang="sv-SE"/>
              <a:t> elit.  </a:t>
            </a:r>
            <a:r>
              <a:rPr lang="sv-SE" err="1"/>
              <a:t>Curabitur</a:t>
            </a:r>
            <a:r>
              <a:rPr lang="sv-SE"/>
              <a:t> </a:t>
            </a:r>
            <a:r>
              <a:rPr lang="sv-SE" err="1"/>
              <a:t>vel</a:t>
            </a:r>
            <a:r>
              <a:rPr lang="sv-SE"/>
              <a:t> ante et </a:t>
            </a:r>
            <a:r>
              <a:rPr lang="sv-SE" err="1"/>
              <a:t>orci</a:t>
            </a:r>
            <a:r>
              <a:rPr lang="sv-SE"/>
              <a:t> </a:t>
            </a:r>
            <a:r>
              <a:rPr lang="sv-SE" err="1"/>
              <a:t>eleifend</a:t>
            </a:r>
            <a:r>
              <a:rPr lang="sv-SE"/>
              <a:t>. </a:t>
            </a:r>
            <a:br>
              <a:rPr lang="sv-SE"/>
            </a:br>
            <a:r>
              <a:rPr lang="sv-SE" err="1"/>
              <a:t>Suspendisse</a:t>
            </a:r>
            <a:r>
              <a:rPr lang="sv-SE"/>
              <a:t> </a:t>
            </a:r>
            <a:r>
              <a:rPr lang="sv-SE" err="1"/>
              <a:t>potenti</a:t>
            </a:r>
            <a:r>
              <a:rPr lang="sv-SE"/>
              <a:t>. </a:t>
            </a:r>
            <a:r>
              <a:rPr lang="sv-SE" err="1"/>
              <a:t>Aenean</a:t>
            </a:r>
            <a:r>
              <a:rPr lang="sv-SE"/>
              <a:t> </a:t>
            </a:r>
            <a:r>
              <a:rPr lang="sv-SE" err="1"/>
              <a:t>tincidunt</a:t>
            </a:r>
            <a:r>
              <a:rPr lang="sv-SE"/>
              <a:t>, </a:t>
            </a:r>
            <a:r>
              <a:rPr lang="sv-SE" err="1"/>
              <a:t>magna</a:t>
            </a:r>
            <a:r>
              <a:rPr lang="sv-SE"/>
              <a:t> at </a:t>
            </a:r>
            <a:br>
              <a:rPr lang="sv-SE"/>
            </a:br>
            <a:r>
              <a:rPr lang="sv-SE" err="1"/>
              <a:t>vulputate</a:t>
            </a:r>
            <a:r>
              <a:rPr lang="sv-SE"/>
              <a:t>, </a:t>
            </a:r>
            <a:r>
              <a:rPr lang="sv-SE" err="1"/>
              <a:t>nisl</a:t>
            </a:r>
            <a:r>
              <a:rPr lang="sv-SE"/>
              <a:t> elit </a:t>
            </a:r>
            <a:r>
              <a:rPr lang="sv-SE" err="1"/>
              <a:t>luctus</a:t>
            </a:r>
            <a:r>
              <a:rPr lang="sv-SE"/>
              <a:t> </a:t>
            </a:r>
            <a:r>
              <a:rPr lang="sv-SE" err="1"/>
              <a:t>lorem</a:t>
            </a:r>
            <a:r>
              <a:rPr lang="sv-SE"/>
              <a:t>.</a:t>
            </a:r>
          </a:p>
        </p:txBody>
      </p:sp>
      <p:sp>
        <p:nvSpPr>
          <p:cNvPr id="2" name="Platshållare för sidfot 5">
            <a:extLst>
              <a:ext uri="{FF2B5EF4-FFF2-40B4-BE49-F238E27FC236}">
                <a16:creationId xmlns:a16="http://schemas.microsoft.com/office/drawing/2014/main" id="{C3C233AC-CCB6-C6D3-557E-E229A5D2D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41221" y="9239127"/>
            <a:ext cx="4976051" cy="163971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160854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Innehållsförteckning_Vinröd_mörk_Bakgrund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ACC9BDD-2A63-4704-82E4-11575AE255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3680" y="2837163"/>
            <a:ext cx="2640303" cy="5991241"/>
          </a:xfrm>
        </p:spPr>
        <p:txBody>
          <a:bodyPr vert="horz" lIns="0" tIns="0" rIns="0" bIns="0" rtlCol="0">
            <a:noAutofit/>
          </a:bodyPr>
          <a:lstStyle>
            <a:lvl1pPr marL="253332" indent="-253332">
              <a:buClr>
                <a:schemeClr val="accent1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1pPr>
            <a:lvl2pPr marL="400635" indent="-253332">
              <a:buClr>
                <a:schemeClr val="accent1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2pPr>
            <a:lvl3pPr marL="457717" indent="-175383">
              <a:buClr>
                <a:schemeClr val="accent1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3pPr>
            <a:lvl4pPr marL="584152" indent="-175383">
              <a:buClr>
                <a:schemeClr val="accent1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4pPr>
            <a:lvl5pPr marL="671460" indent="-155897">
              <a:buClr>
                <a:schemeClr val="accent1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A7763FE-5C0D-4543-80BD-2B9936FC6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682" y="665347"/>
            <a:ext cx="5403411" cy="1797373"/>
          </a:xfrm>
        </p:spPr>
        <p:txBody>
          <a:bodyPr>
            <a:noAutofit/>
          </a:bodyPr>
          <a:lstStyle>
            <a:lvl1pPr>
              <a:buClr>
                <a:schemeClr val="bg1"/>
              </a:buClr>
              <a:defRPr sz="2455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9E9CB98B-6CDA-4906-9342-37A4C0ABF2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186788" y="2837163"/>
            <a:ext cx="2640303" cy="5991241"/>
          </a:xfrm>
        </p:spPr>
        <p:txBody>
          <a:bodyPr vert="horz" lIns="0" tIns="0" rIns="0" bIns="0" rtlCol="0">
            <a:noAutofit/>
          </a:bodyPr>
          <a:lstStyle>
            <a:lvl1pPr marL="253332" indent="-253332">
              <a:buClr>
                <a:schemeClr val="accent1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1pPr>
            <a:lvl2pPr marL="400635" indent="-253332">
              <a:buClr>
                <a:schemeClr val="accent1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2pPr>
            <a:lvl3pPr marL="457717" indent="-175383">
              <a:buClr>
                <a:schemeClr val="accent1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3pPr>
            <a:lvl4pPr marL="584152" indent="-175383">
              <a:buClr>
                <a:schemeClr val="accent1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4pPr>
            <a:lvl5pPr marL="671460" indent="-155897">
              <a:buClr>
                <a:schemeClr val="accent1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grpSp>
        <p:nvGrpSpPr>
          <p:cNvPr id="15" name="Grupp 14">
            <a:extLst>
              <a:ext uri="{FF2B5EF4-FFF2-40B4-BE49-F238E27FC236}">
                <a16:creationId xmlns:a16="http://schemas.microsoft.com/office/drawing/2014/main" id="{018718AE-EF03-C6A8-4DF3-B1579BF0EE2E}"/>
              </a:ext>
            </a:extLst>
          </p:cNvPr>
          <p:cNvGrpSpPr/>
          <p:nvPr userDrawn="1"/>
        </p:nvGrpSpPr>
        <p:grpSpPr>
          <a:xfrm>
            <a:off x="6057318" y="7854348"/>
            <a:ext cx="614025" cy="1576643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6" name="Bild 15">
              <a:extLst>
                <a:ext uri="{FF2B5EF4-FFF2-40B4-BE49-F238E27FC236}">
                  <a16:creationId xmlns:a16="http://schemas.microsoft.com/office/drawing/2014/main" id="{60DC6478-B658-B7D0-AE09-4EFBFD58BD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F74FD982-7983-7D64-D405-41229F78FE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21" name="Platshållare för datum 3">
            <a:extLst>
              <a:ext uri="{FF2B5EF4-FFF2-40B4-BE49-F238E27FC236}">
                <a16:creationId xmlns:a16="http://schemas.microsoft.com/office/drawing/2014/main" id="{1783EC63-79BB-77E8-2181-41E0C882DC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4155" y="9239127"/>
            <a:ext cx="270170" cy="163971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2026-02-04</a:t>
            </a:fld>
            <a:endParaRPr lang="sv-SE"/>
          </a:p>
        </p:txBody>
      </p:sp>
      <p:sp>
        <p:nvSpPr>
          <p:cNvPr id="22" name="Platshållare för bildnummer 5">
            <a:extLst>
              <a:ext uri="{FF2B5EF4-FFF2-40B4-BE49-F238E27FC236}">
                <a16:creationId xmlns:a16="http://schemas.microsoft.com/office/drawing/2014/main" id="{D1758E46-E2BA-B68B-6F52-E6C6CEAF6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22202" y="9239127"/>
            <a:ext cx="122805" cy="163971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23" name="Platshållare för sidfot 5">
            <a:extLst>
              <a:ext uri="{FF2B5EF4-FFF2-40B4-BE49-F238E27FC236}">
                <a16:creationId xmlns:a16="http://schemas.microsoft.com/office/drawing/2014/main" id="{F3FBF16E-2EBB-59D5-909D-2D594D131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41217" y="9239127"/>
            <a:ext cx="4885870" cy="163971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pic>
        <p:nvPicPr>
          <p:cNvPr id="5" name="Bild 4">
            <a:extLst>
              <a:ext uri="{FF2B5EF4-FFF2-40B4-BE49-F238E27FC236}">
                <a16:creationId xmlns:a16="http://schemas.microsoft.com/office/drawing/2014/main" id="{288BB84D-8752-6D1B-89BF-B3A5CE23AED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-31125" t="15557" r="26243" b="36566"/>
          <a:stretch/>
        </p:blipFill>
        <p:spPr>
          <a:xfrm>
            <a:off x="-12183" y="0"/>
            <a:ext cx="6870184" cy="99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39715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_och_innehåll-Vinröd_lj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3E90990-52D6-401D-B150-7B54C6580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682" y="665347"/>
            <a:ext cx="5403411" cy="1797373"/>
          </a:xfrm>
        </p:spPr>
        <p:txBody>
          <a:bodyPr>
            <a:noAutofit/>
          </a:bodyPr>
          <a:lstStyle>
            <a:lvl1pPr>
              <a:defRPr sz="2455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2F10B09-3181-4055-A46D-4599230801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4155" y="9239127"/>
            <a:ext cx="270170" cy="16397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2026-02-04</a:t>
            </a:fld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0409115-4960-4246-9D14-439564AD9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22202" y="9239127"/>
            <a:ext cx="122805" cy="16397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9" name="Platshållare för innehåll 6">
            <a:extLst>
              <a:ext uri="{FF2B5EF4-FFF2-40B4-BE49-F238E27FC236}">
                <a16:creationId xmlns:a16="http://schemas.microsoft.com/office/drawing/2014/main" id="{5B488F52-9C4F-3F42-4B5D-100F22C708F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23682" y="2837163"/>
            <a:ext cx="5403411" cy="5991241"/>
          </a:xfrm>
        </p:spPr>
        <p:txBody>
          <a:bodyPr>
            <a:noAutofit/>
          </a:bodyPr>
          <a:lstStyle>
            <a:lvl1pPr marL="117843" indent="-117843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257781" indent="-110479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380534" indent="-98204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497152" indent="-88382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601491" indent="-85928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grpSp>
        <p:nvGrpSpPr>
          <p:cNvPr id="43" name="Grupp 42">
            <a:extLst>
              <a:ext uri="{FF2B5EF4-FFF2-40B4-BE49-F238E27FC236}">
                <a16:creationId xmlns:a16="http://schemas.microsoft.com/office/drawing/2014/main" id="{7A23552D-3732-C0B5-E1B6-21C705E2F71F}"/>
              </a:ext>
            </a:extLst>
          </p:cNvPr>
          <p:cNvGrpSpPr/>
          <p:nvPr userDrawn="1"/>
        </p:nvGrpSpPr>
        <p:grpSpPr>
          <a:xfrm>
            <a:off x="6057318" y="7854348"/>
            <a:ext cx="614025" cy="1576643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44" name="Bild 43">
              <a:extLst>
                <a:ext uri="{FF2B5EF4-FFF2-40B4-BE49-F238E27FC236}">
                  <a16:creationId xmlns:a16="http://schemas.microsoft.com/office/drawing/2014/main" id="{1CA7B898-59A2-533E-C977-9283764423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45" name="Bild 44">
              <a:extLst>
                <a:ext uri="{FF2B5EF4-FFF2-40B4-BE49-F238E27FC236}">
                  <a16:creationId xmlns:a16="http://schemas.microsoft.com/office/drawing/2014/main" id="{02EA1F93-9F6F-99CC-EA7B-54D6359002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3" name="Platshållare för sidfot 5">
            <a:extLst>
              <a:ext uri="{FF2B5EF4-FFF2-40B4-BE49-F238E27FC236}">
                <a16:creationId xmlns:a16="http://schemas.microsoft.com/office/drawing/2014/main" id="{71137FAD-ABC3-9EB8-4D49-7CF66C27F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41217" y="9239127"/>
            <a:ext cx="4885870" cy="16397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7545468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våspaltsida_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ACC9BDD-2A63-4704-82E4-11575AE255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3680" y="2837163"/>
            <a:ext cx="2640303" cy="5991241"/>
          </a:xfrm>
        </p:spPr>
        <p:txBody>
          <a:bodyPr vert="horz" lIns="0" tIns="0" rIns="0" bIns="0" rtlCol="0">
            <a:noAutofit/>
          </a:bodyPr>
          <a:lstStyle>
            <a:lvl1pPr marL="117843" indent="-117843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1pPr>
            <a:lvl2pPr marL="257781" indent="-110479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2pPr>
            <a:lvl3pPr marL="380534" indent="-98204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3pPr>
            <a:lvl4pPr marL="497152" indent="-88382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4pPr>
            <a:lvl5pPr marL="601491" indent="-85928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A7763FE-5C0D-4543-80BD-2B9936FC6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682" y="665347"/>
            <a:ext cx="5403411" cy="1797373"/>
          </a:xfrm>
        </p:spPr>
        <p:txBody>
          <a:bodyPr>
            <a:noAutofit/>
          </a:bodyPr>
          <a:lstStyle>
            <a:lvl1pPr>
              <a:defRPr sz="2455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9E9CB98B-6CDA-4906-9342-37A4C0ABF2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186788" y="2837163"/>
            <a:ext cx="2640303" cy="5991241"/>
          </a:xfrm>
        </p:spPr>
        <p:txBody>
          <a:bodyPr vert="horz" lIns="0" tIns="0" rIns="0" bIns="0" rtlCol="0">
            <a:noAutofit/>
          </a:bodyPr>
          <a:lstStyle>
            <a:lvl1pPr marL="117843" indent="-117843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1pPr>
            <a:lvl2pPr marL="257781" indent="-110479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2pPr>
            <a:lvl3pPr marL="380534" indent="-98204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3pPr>
            <a:lvl4pPr marL="497152" indent="-88382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4pPr>
            <a:lvl5pPr marL="601491" indent="-85928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grpSp>
        <p:nvGrpSpPr>
          <p:cNvPr id="15" name="Grupp 14">
            <a:extLst>
              <a:ext uri="{FF2B5EF4-FFF2-40B4-BE49-F238E27FC236}">
                <a16:creationId xmlns:a16="http://schemas.microsoft.com/office/drawing/2014/main" id="{018718AE-EF03-C6A8-4DF3-B1579BF0EE2E}"/>
              </a:ext>
            </a:extLst>
          </p:cNvPr>
          <p:cNvGrpSpPr/>
          <p:nvPr userDrawn="1"/>
        </p:nvGrpSpPr>
        <p:grpSpPr>
          <a:xfrm>
            <a:off x="6057318" y="7854348"/>
            <a:ext cx="614025" cy="1576643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6" name="Bild 15">
              <a:extLst>
                <a:ext uri="{FF2B5EF4-FFF2-40B4-BE49-F238E27FC236}">
                  <a16:creationId xmlns:a16="http://schemas.microsoft.com/office/drawing/2014/main" id="{60DC6478-B658-B7D0-AE09-4EFBFD58BD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F74FD982-7983-7D64-D405-41229F78FE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21" name="Platshållare för datum 3">
            <a:extLst>
              <a:ext uri="{FF2B5EF4-FFF2-40B4-BE49-F238E27FC236}">
                <a16:creationId xmlns:a16="http://schemas.microsoft.com/office/drawing/2014/main" id="{1783EC63-79BB-77E8-2181-41E0C882DC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4155" y="9239127"/>
            <a:ext cx="270170" cy="16397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2026-02-04</a:t>
            </a:fld>
            <a:endParaRPr lang="sv-SE"/>
          </a:p>
        </p:txBody>
      </p:sp>
      <p:sp>
        <p:nvSpPr>
          <p:cNvPr id="22" name="Platshållare för bildnummer 5">
            <a:extLst>
              <a:ext uri="{FF2B5EF4-FFF2-40B4-BE49-F238E27FC236}">
                <a16:creationId xmlns:a16="http://schemas.microsoft.com/office/drawing/2014/main" id="{D1758E46-E2BA-B68B-6F52-E6C6CEAF6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22202" y="9239127"/>
            <a:ext cx="122805" cy="16397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23" name="Platshållare för sidfot 5">
            <a:extLst>
              <a:ext uri="{FF2B5EF4-FFF2-40B4-BE49-F238E27FC236}">
                <a16:creationId xmlns:a16="http://schemas.microsoft.com/office/drawing/2014/main" id="{F3FBF16E-2EBB-59D5-909D-2D594D131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41217" y="9239127"/>
            <a:ext cx="4885870" cy="16397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7672342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sida_med_bild_vänste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A8A76C47-4FA5-4279-B7ED-1F6CD04EF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61052" y="9239127"/>
            <a:ext cx="2075402" cy="16397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68B261CB-FEFC-4868-A181-B9DE8D0EA8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531732" y="9239127"/>
            <a:ext cx="270170" cy="16397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2DD169D-E447-4789-8673-AFA93CC4C0FC}" type="datetime1">
              <a:rPr lang="sv-SE" smtClean="0"/>
              <a:pPr/>
              <a:t>2026-02-04</a:t>
            </a:fld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0EC73F62-C798-47FE-A71E-BE7E86BC3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349780" y="9239127"/>
            <a:ext cx="122805" cy="16397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grpSp>
        <p:nvGrpSpPr>
          <p:cNvPr id="36" name="Grupp 35">
            <a:extLst>
              <a:ext uri="{FF2B5EF4-FFF2-40B4-BE49-F238E27FC236}">
                <a16:creationId xmlns:a16="http://schemas.microsoft.com/office/drawing/2014/main" id="{0DB1CF83-948A-3C08-8F45-26B724985FBC}"/>
              </a:ext>
            </a:extLst>
          </p:cNvPr>
          <p:cNvGrpSpPr/>
          <p:nvPr userDrawn="1"/>
        </p:nvGrpSpPr>
        <p:grpSpPr>
          <a:xfrm>
            <a:off x="6057318" y="7854348"/>
            <a:ext cx="614025" cy="1576643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37" name="Bild 36">
              <a:extLst>
                <a:ext uri="{FF2B5EF4-FFF2-40B4-BE49-F238E27FC236}">
                  <a16:creationId xmlns:a16="http://schemas.microsoft.com/office/drawing/2014/main" id="{30D25779-0EE3-115C-0F10-EB3643FA9BC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38" name="Bild 37">
              <a:extLst>
                <a:ext uri="{FF2B5EF4-FFF2-40B4-BE49-F238E27FC236}">
                  <a16:creationId xmlns:a16="http://schemas.microsoft.com/office/drawing/2014/main" id="{E3E5DDCE-AC70-2774-BE28-F556695E84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13" name="Platshållare för text 2">
            <a:extLst>
              <a:ext uri="{FF2B5EF4-FFF2-40B4-BE49-F238E27FC236}">
                <a16:creationId xmlns:a16="http://schemas.microsoft.com/office/drawing/2014/main" id="{F026782C-3D7A-17F2-5918-28639A7693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51921" y="2837961"/>
            <a:ext cx="2578900" cy="5991241"/>
          </a:xfrm>
        </p:spPr>
        <p:txBody>
          <a:bodyPr vert="horz" lIns="0" tIns="0" rIns="0" bIns="0" rtlCol="0">
            <a:noAutofit/>
          </a:bodyPr>
          <a:lstStyle>
            <a:lvl1pPr marL="117843" indent="-117843">
              <a:buClr>
                <a:schemeClr val="accent1"/>
              </a:buClr>
              <a:buFont typeface="Arial" panose="020B0604020202020204" pitchFamily="34" charset="0"/>
              <a:buChar char="•"/>
              <a:defRPr lang="sv-SE" sz="1365" dirty="0">
                <a:solidFill>
                  <a:schemeClr val="tx1"/>
                </a:solidFill>
              </a:defRPr>
            </a:lvl1pPr>
            <a:lvl2pPr marL="257781" indent="-110479">
              <a:buClr>
                <a:schemeClr val="accent1"/>
              </a:buClr>
              <a:buFont typeface="Arial" panose="020B0604020202020204" pitchFamily="34" charset="0"/>
              <a:buChar char="•"/>
              <a:defRPr lang="sv-SE" sz="1228" dirty="0">
                <a:solidFill>
                  <a:schemeClr val="tx1"/>
                </a:solidFill>
              </a:defRPr>
            </a:lvl2pPr>
            <a:lvl3pPr marL="380534" indent="-98204">
              <a:buClr>
                <a:schemeClr val="accent1"/>
              </a:buClr>
              <a:buFont typeface="Arial" panose="020B0604020202020204" pitchFamily="34" charset="0"/>
              <a:buChar char="•"/>
              <a:defRPr lang="sv-SE" sz="1092" dirty="0">
                <a:solidFill>
                  <a:schemeClr val="tx1"/>
                </a:solidFill>
              </a:defRPr>
            </a:lvl3pPr>
            <a:lvl4pPr marL="497152" indent="-88382">
              <a:buClr>
                <a:schemeClr val="accent1"/>
              </a:buClr>
              <a:buFont typeface="Arial" panose="020B0604020202020204" pitchFamily="34" charset="0"/>
              <a:buChar char="•"/>
              <a:defRPr lang="sv-SE" sz="955" dirty="0">
                <a:solidFill>
                  <a:schemeClr val="tx1"/>
                </a:solidFill>
              </a:defRPr>
            </a:lvl4pPr>
            <a:lvl5pPr marL="601491" indent="-85928">
              <a:buClr>
                <a:schemeClr val="accent1"/>
              </a:buClr>
              <a:buFont typeface="Arial" panose="020B0604020202020204" pitchFamily="34" charset="0"/>
              <a:buChar char="•"/>
              <a:defRPr lang="sv-SE" sz="819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4" name="Rubrik 106">
            <a:extLst>
              <a:ext uri="{FF2B5EF4-FFF2-40B4-BE49-F238E27FC236}">
                <a16:creationId xmlns:a16="http://schemas.microsoft.com/office/drawing/2014/main" id="{F9F80C19-D75E-41AA-A755-74DD2587E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1921" y="665347"/>
            <a:ext cx="2578900" cy="1797373"/>
          </a:xfrm>
        </p:spPr>
        <p:txBody>
          <a:bodyPr bIns="0">
            <a:noAutofit/>
          </a:bodyPr>
          <a:lstStyle>
            <a:lvl1pPr>
              <a:defRPr sz="2455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5" name="Platshållare för bild 11">
            <a:extLst>
              <a:ext uri="{FF2B5EF4-FFF2-40B4-BE49-F238E27FC236}">
                <a16:creationId xmlns:a16="http://schemas.microsoft.com/office/drawing/2014/main" id="{BA18EB43-EC39-DEB1-4F75-6CDEE023D6E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" y="-1665"/>
            <a:ext cx="3070119" cy="9907669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1365">
                <a:solidFill>
                  <a:schemeClr val="tx1"/>
                </a:solidFill>
              </a:defRPr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0090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60" userDrawn="1">
          <p15:clr>
            <a:srgbClr val="FBAE40"/>
          </p15:clr>
        </p15:guide>
        <p15:guide id="2" pos="2160" userDrawn="1">
          <p15:clr>
            <a:srgbClr val="FBAE40"/>
          </p15:clr>
        </p15:guide>
        <p15:guide id="3" pos="834" userDrawn="1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sida_med_bild_höge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>
            <a:extLst>
              <a:ext uri="{FF2B5EF4-FFF2-40B4-BE49-F238E27FC236}">
                <a16:creationId xmlns:a16="http://schemas.microsoft.com/office/drawing/2014/main" id="{2371849D-5CFA-C47E-F676-A874570709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12183" y="0"/>
            <a:ext cx="6870184" cy="9906000"/>
          </a:xfrm>
          <a:prstGeom prst="rect">
            <a:avLst/>
          </a:prstGeom>
        </p:spPr>
      </p:pic>
      <p:sp>
        <p:nvSpPr>
          <p:cNvPr id="11" name="Platshållare för bild 10">
            <a:extLst>
              <a:ext uri="{FF2B5EF4-FFF2-40B4-BE49-F238E27FC236}">
                <a16:creationId xmlns:a16="http://schemas.microsoft.com/office/drawing/2014/main" id="{4BB72E08-77C3-8B82-913C-313B37DED62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787885" y="-1665"/>
            <a:ext cx="3070119" cy="9907669"/>
          </a:xfrm>
          <a:custGeom>
            <a:avLst/>
            <a:gdLst>
              <a:gd name="connsiteX0" fmla="*/ 7551786 w 9000000"/>
              <a:gd name="connsiteY0" fmla="*/ 8968950 h 11311257"/>
              <a:gd name="connsiteX1" fmla="*/ 6652806 w 9000000"/>
              <a:gd name="connsiteY1" fmla="*/ 9867930 h 11311257"/>
              <a:gd name="connsiteX2" fmla="*/ 6652806 w 9000000"/>
              <a:gd name="connsiteY2" fmla="*/ 10766911 h 11311257"/>
              <a:gd name="connsiteX3" fmla="*/ 7551786 w 9000000"/>
              <a:gd name="connsiteY3" fmla="*/ 10766911 h 11311257"/>
              <a:gd name="connsiteX4" fmla="*/ 8450768 w 9000000"/>
              <a:gd name="connsiteY4" fmla="*/ 9867930 h 11311257"/>
              <a:gd name="connsiteX5" fmla="*/ 7551786 w 9000000"/>
              <a:gd name="connsiteY5" fmla="*/ 8968950 h 11311257"/>
              <a:gd name="connsiteX6" fmla="*/ 0 w 9000000"/>
              <a:gd name="connsiteY6" fmla="*/ 0 h 11311257"/>
              <a:gd name="connsiteX7" fmla="*/ 9000000 w 9000000"/>
              <a:gd name="connsiteY7" fmla="*/ 0 h 11311257"/>
              <a:gd name="connsiteX8" fmla="*/ 9000000 w 9000000"/>
              <a:gd name="connsiteY8" fmla="*/ 11311257 h 11311257"/>
              <a:gd name="connsiteX9" fmla="*/ 0 w 9000000"/>
              <a:gd name="connsiteY9" fmla="*/ 11311257 h 11311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000000" h="11311257">
                <a:moveTo>
                  <a:pt x="7551786" y="8968950"/>
                </a:moveTo>
                <a:cubicBezTo>
                  <a:pt x="7055292" y="8968950"/>
                  <a:pt x="6652806" y="9371437"/>
                  <a:pt x="6652806" y="9867930"/>
                </a:cubicBezTo>
                <a:lnTo>
                  <a:pt x="6652806" y="10766911"/>
                </a:lnTo>
                <a:cubicBezTo>
                  <a:pt x="6652806" y="10766911"/>
                  <a:pt x="7551786" y="10766911"/>
                  <a:pt x="7551786" y="10766911"/>
                </a:cubicBezTo>
                <a:cubicBezTo>
                  <a:pt x="8048280" y="10766911"/>
                  <a:pt x="8450768" y="10364424"/>
                  <a:pt x="8450768" y="9867930"/>
                </a:cubicBezTo>
                <a:cubicBezTo>
                  <a:pt x="8450768" y="9371437"/>
                  <a:pt x="8048280" y="8968950"/>
                  <a:pt x="7551786" y="8968950"/>
                </a:cubicBezTo>
                <a:close/>
                <a:moveTo>
                  <a:pt x="0" y="0"/>
                </a:moveTo>
                <a:lnTo>
                  <a:pt x="9000000" y="0"/>
                </a:lnTo>
                <a:lnTo>
                  <a:pt x="9000000" y="11311257"/>
                </a:lnTo>
                <a:lnTo>
                  <a:pt x="0" y="11311257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1365">
                <a:solidFill>
                  <a:schemeClr val="tx1"/>
                </a:solidFill>
              </a:defRPr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  <p:sp>
        <p:nvSpPr>
          <p:cNvPr id="6" name="Platshållare för bild 11">
            <a:extLst>
              <a:ext uri="{FF2B5EF4-FFF2-40B4-BE49-F238E27FC236}">
                <a16:creationId xmlns:a16="http://schemas.microsoft.com/office/drawing/2014/main" id="{1225C724-E477-1380-A934-93D3F53CB83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1019185" y="0"/>
            <a:ext cx="3070119" cy="9906000"/>
          </a:xfrm>
          <a:solidFill>
            <a:schemeClr val="bg1"/>
          </a:solidFill>
        </p:spPr>
        <p:txBody>
          <a:bodyPr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1365"/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  <p:sp>
        <p:nvSpPr>
          <p:cNvPr id="7" name="Platshållare för text 2">
            <a:extLst>
              <a:ext uri="{FF2B5EF4-FFF2-40B4-BE49-F238E27FC236}">
                <a16:creationId xmlns:a16="http://schemas.microsoft.com/office/drawing/2014/main" id="{A12E0FAE-7077-6068-8382-A9095BF5B3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3681" y="2837961"/>
            <a:ext cx="2947315" cy="5991241"/>
          </a:xfrm>
        </p:spPr>
        <p:txBody>
          <a:bodyPr vert="horz" lIns="0" tIns="0" rIns="0" bIns="0" rtlCol="0">
            <a:noAutofit/>
          </a:bodyPr>
          <a:lstStyle>
            <a:lvl1pPr marL="117843" indent="-117843">
              <a:buClr>
                <a:schemeClr val="accent1"/>
              </a:buClr>
              <a:buFont typeface="Arial" panose="020B0604020202020204" pitchFamily="34" charset="0"/>
              <a:buChar char="•"/>
              <a:defRPr lang="sv-SE" sz="1365" dirty="0">
                <a:solidFill>
                  <a:schemeClr val="tx1"/>
                </a:solidFill>
              </a:defRPr>
            </a:lvl1pPr>
            <a:lvl2pPr marL="257781" indent="-110479">
              <a:buClr>
                <a:schemeClr val="accent1"/>
              </a:buClr>
              <a:buFont typeface="Arial" panose="020B0604020202020204" pitchFamily="34" charset="0"/>
              <a:buChar char="•"/>
              <a:defRPr lang="sv-SE" sz="1228" dirty="0">
                <a:solidFill>
                  <a:schemeClr val="tx1"/>
                </a:solidFill>
              </a:defRPr>
            </a:lvl2pPr>
            <a:lvl3pPr marL="380534" indent="-98204">
              <a:buClr>
                <a:schemeClr val="accent1"/>
              </a:buClr>
              <a:buFont typeface="Arial" panose="020B0604020202020204" pitchFamily="34" charset="0"/>
              <a:buChar char="•"/>
              <a:defRPr lang="sv-SE" sz="1092" dirty="0">
                <a:solidFill>
                  <a:schemeClr val="tx1"/>
                </a:solidFill>
              </a:defRPr>
            </a:lvl3pPr>
            <a:lvl4pPr marL="497152" indent="-88382">
              <a:buClr>
                <a:schemeClr val="accent1"/>
              </a:buClr>
              <a:buFont typeface="Arial" panose="020B0604020202020204" pitchFamily="34" charset="0"/>
              <a:buChar char="•"/>
              <a:defRPr lang="sv-SE" sz="955" dirty="0">
                <a:solidFill>
                  <a:schemeClr val="tx1"/>
                </a:solidFill>
              </a:defRPr>
            </a:lvl4pPr>
            <a:lvl5pPr marL="601491" indent="-85928">
              <a:buClr>
                <a:schemeClr val="accent1"/>
              </a:buClr>
              <a:buFont typeface="Arial" panose="020B0604020202020204" pitchFamily="34" charset="0"/>
              <a:buChar char="•"/>
              <a:defRPr lang="sv-SE" sz="819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8" name="Rubrik 106">
            <a:extLst>
              <a:ext uri="{FF2B5EF4-FFF2-40B4-BE49-F238E27FC236}">
                <a16:creationId xmlns:a16="http://schemas.microsoft.com/office/drawing/2014/main" id="{5069FD89-84A3-DA98-9D26-F0198B7F8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681" y="665347"/>
            <a:ext cx="2947315" cy="1797373"/>
          </a:xfrm>
        </p:spPr>
        <p:txBody>
          <a:bodyPr bIns="0">
            <a:noAutofit/>
          </a:bodyPr>
          <a:lstStyle>
            <a:lvl1pPr>
              <a:defRPr sz="2455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4" name="Platshållare för sidfot 2">
            <a:extLst>
              <a:ext uri="{FF2B5EF4-FFF2-40B4-BE49-F238E27FC236}">
                <a16:creationId xmlns:a16="http://schemas.microsoft.com/office/drawing/2014/main" id="{0955F523-DC9C-9A33-971C-E2A5B3FD351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40685" y="9239127"/>
            <a:ext cx="2445044" cy="16397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5" name="Platshållare för datum 3">
            <a:extLst>
              <a:ext uri="{FF2B5EF4-FFF2-40B4-BE49-F238E27FC236}">
                <a16:creationId xmlns:a16="http://schemas.microsoft.com/office/drawing/2014/main" id="{A8609803-2BD2-EE23-740E-802C47BF7572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605510" y="9239127"/>
            <a:ext cx="270170" cy="16397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3E1DA4E-B23A-42CD-82EE-75C65057215D}" type="datetime1">
              <a:rPr lang="sv-SE" smtClean="0"/>
              <a:pPr/>
              <a:t>2026-02-04</a:t>
            </a:fld>
            <a:endParaRPr lang="sv-SE"/>
          </a:p>
        </p:txBody>
      </p:sp>
      <p:sp>
        <p:nvSpPr>
          <p:cNvPr id="16" name="Platshållare för bildnummer 4">
            <a:extLst>
              <a:ext uri="{FF2B5EF4-FFF2-40B4-BE49-F238E27FC236}">
                <a16:creationId xmlns:a16="http://schemas.microsoft.com/office/drawing/2014/main" id="{EEDEC0E0-F968-24BA-1865-501F41159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23556" y="9239127"/>
            <a:ext cx="122805" cy="16397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sv-SE" smtClean="0"/>
              <a:pPr/>
              <a:t>‹#›</a:t>
            </a:fld>
            <a:endParaRPr lang="sv-SE"/>
          </a:p>
        </p:txBody>
      </p:sp>
      <p:grpSp>
        <p:nvGrpSpPr>
          <p:cNvPr id="19" name="Grupp 18">
            <a:extLst>
              <a:ext uri="{FF2B5EF4-FFF2-40B4-BE49-F238E27FC236}">
                <a16:creationId xmlns:a16="http://schemas.microsoft.com/office/drawing/2014/main" id="{E2D06B91-E4F4-02B0-7B37-218258E307E9}"/>
              </a:ext>
            </a:extLst>
          </p:cNvPr>
          <p:cNvGrpSpPr/>
          <p:nvPr userDrawn="1"/>
        </p:nvGrpSpPr>
        <p:grpSpPr>
          <a:xfrm>
            <a:off x="6057318" y="7854348"/>
            <a:ext cx="614025" cy="1576643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20" name="Bild 19">
              <a:extLst>
                <a:ext uri="{FF2B5EF4-FFF2-40B4-BE49-F238E27FC236}">
                  <a16:creationId xmlns:a16="http://schemas.microsoft.com/office/drawing/2014/main" id="{7580A8A2-6AFE-4A23-58B1-D8184B5FF9B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21" name="Bild 20">
              <a:extLst>
                <a:ext uri="{FF2B5EF4-FFF2-40B4-BE49-F238E27FC236}">
                  <a16:creationId xmlns:a16="http://schemas.microsoft.com/office/drawing/2014/main" id="{79ED422F-7D66-F311-2B3F-533B72FF23E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6886014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sto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 10">
            <a:extLst>
              <a:ext uri="{FF2B5EF4-FFF2-40B4-BE49-F238E27FC236}">
                <a16:creationId xmlns:a16="http://schemas.microsoft.com/office/drawing/2014/main" id="{5FDFB973-E8EF-E17D-C0FB-867D393A7B00}"/>
              </a:ext>
            </a:extLst>
          </p:cNvPr>
          <p:cNvGrpSpPr/>
          <p:nvPr userDrawn="1"/>
        </p:nvGrpSpPr>
        <p:grpSpPr>
          <a:xfrm>
            <a:off x="6057318" y="7854348"/>
            <a:ext cx="614025" cy="1576643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2" name="Bild 11">
              <a:extLst>
                <a:ext uri="{FF2B5EF4-FFF2-40B4-BE49-F238E27FC236}">
                  <a16:creationId xmlns:a16="http://schemas.microsoft.com/office/drawing/2014/main" id="{97E4FEE6-0FF3-1C6D-1DF5-210CA699DD7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5" name="Bild 14">
              <a:extLst>
                <a:ext uri="{FF2B5EF4-FFF2-40B4-BE49-F238E27FC236}">
                  <a16:creationId xmlns:a16="http://schemas.microsoft.com/office/drawing/2014/main" id="{15545271-AD95-D88B-2106-FED669C5B0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2" name="Platshållare för innehåll 2">
            <a:extLst>
              <a:ext uri="{FF2B5EF4-FFF2-40B4-BE49-F238E27FC236}">
                <a16:creationId xmlns:a16="http://schemas.microsoft.com/office/drawing/2014/main" id="{DFF8D528-3013-8A0C-4A04-9D1407F3E0A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23682" y="1830153"/>
            <a:ext cx="5403411" cy="6937226"/>
          </a:xfrm>
          <a:solidFill>
            <a:schemeClr val="bg1">
              <a:alpha val="0"/>
            </a:schemeClr>
          </a:solidFill>
        </p:spPr>
        <p:txBody>
          <a:bodyPr anchor="ctr">
            <a:noAutofit/>
          </a:bodyPr>
          <a:lstStyle>
            <a:lvl1pPr algn="ctr">
              <a:buNone/>
              <a:defRPr sz="1092">
                <a:solidFill>
                  <a:schemeClr val="tx1"/>
                </a:solidFill>
              </a:defRPr>
            </a:lvl1pPr>
            <a:lvl2pPr>
              <a:defRPr sz="955"/>
            </a:lvl2pPr>
            <a:lvl3pPr>
              <a:defRPr sz="819"/>
            </a:lvl3pPr>
            <a:lvl4pPr>
              <a:defRPr sz="682"/>
            </a:lvl4pPr>
            <a:lvl5pPr>
              <a:defRPr sz="682"/>
            </a:lvl5pPr>
            <a:lvl6pPr>
              <a:defRPr sz="682"/>
            </a:lvl6pPr>
            <a:lvl7pPr>
              <a:defRPr sz="682"/>
            </a:lvl7pPr>
            <a:lvl8pPr>
              <a:defRPr sz="682"/>
            </a:lvl8pPr>
            <a:lvl9pPr>
              <a:defRPr sz="682"/>
            </a:lvl9pPr>
          </a:lstStyle>
          <a:p>
            <a:pPr lvl="0"/>
            <a:r>
              <a:rPr lang="sv-SE"/>
              <a:t>Klicka på en ikon för att infoga innehåll</a:t>
            </a:r>
          </a:p>
        </p:txBody>
      </p:sp>
      <p:sp>
        <p:nvSpPr>
          <p:cNvPr id="4" name="Rubrik 12">
            <a:extLst>
              <a:ext uri="{FF2B5EF4-FFF2-40B4-BE49-F238E27FC236}">
                <a16:creationId xmlns:a16="http://schemas.microsoft.com/office/drawing/2014/main" id="{945D2D78-6FA1-D3B3-6756-7DCAA2530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284" y="664057"/>
            <a:ext cx="5403411" cy="913804"/>
          </a:xfrm>
        </p:spPr>
        <p:txBody>
          <a:bodyPr>
            <a:noAutofit/>
          </a:bodyPr>
          <a:lstStyle>
            <a:lvl1pPr>
              <a:defRPr sz="2455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6" name="Platshållare för datum 3">
            <a:extLst>
              <a:ext uri="{FF2B5EF4-FFF2-40B4-BE49-F238E27FC236}">
                <a16:creationId xmlns:a16="http://schemas.microsoft.com/office/drawing/2014/main" id="{F61C49C4-544E-06FF-D2D3-D6DBFB2E2F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4155" y="9239127"/>
            <a:ext cx="270170" cy="16397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2026-02-04</a:t>
            </a:fld>
            <a:endParaRPr lang="sv-SE"/>
          </a:p>
        </p:txBody>
      </p:sp>
      <p:sp>
        <p:nvSpPr>
          <p:cNvPr id="7" name="Platshållare för bildnummer 5">
            <a:extLst>
              <a:ext uri="{FF2B5EF4-FFF2-40B4-BE49-F238E27FC236}">
                <a16:creationId xmlns:a16="http://schemas.microsoft.com/office/drawing/2014/main" id="{2BE2F662-9F9D-61DE-18A9-9D7AC61E9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22202" y="9239127"/>
            <a:ext cx="122805" cy="16397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166C0C4C-8FE9-9A7B-C423-14C86646E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40690" y="9239127"/>
            <a:ext cx="4886403" cy="16397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259373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60" userDrawn="1">
          <p15:clr>
            <a:srgbClr val="FBAE40"/>
          </p15:clr>
        </p15:guide>
        <p15:guide id="2" pos="2160" userDrawn="1">
          <p15:clr>
            <a:srgbClr val="FBAE40"/>
          </p15:clr>
        </p15:guide>
        <p15:guide id="3" pos="834" userDrawn="1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ssida_med_bildbubbla_höge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text 2">
            <a:extLst>
              <a:ext uri="{FF2B5EF4-FFF2-40B4-BE49-F238E27FC236}">
                <a16:creationId xmlns:a16="http://schemas.microsoft.com/office/drawing/2014/main" id="{A12E0FAE-7077-6068-8382-A9095BF5B3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3678" y="2837961"/>
            <a:ext cx="2824510" cy="5991241"/>
          </a:xfrm>
        </p:spPr>
        <p:txBody>
          <a:bodyPr vert="horz" lIns="0" tIns="0" rIns="0" bIns="0" rtlCol="0">
            <a:noAutofit/>
          </a:bodyPr>
          <a:lstStyle>
            <a:lvl1pPr marL="117843" indent="-117843">
              <a:buClr>
                <a:schemeClr val="accent1"/>
              </a:buClr>
              <a:buFont typeface="Arial" panose="020B0604020202020204" pitchFamily="34" charset="0"/>
              <a:buChar char="•"/>
              <a:defRPr lang="sv-SE" sz="1365" dirty="0">
                <a:solidFill>
                  <a:schemeClr val="tx1"/>
                </a:solidFill>
              </a:defRPr>
            </a:lvl1pPr>
            <a:lvl2pPr marL="257781" indent="-110479">
              <a:buClr>
                <a:schemeClr val="accent1"/>
              </a:buClr>
              <a:buFont typeface="Arial" panose="020B0604020202020204" pitchFamily="34" charset="0"/>
              <a:buChar char="•"/>
              <a:defRPr lang="sv-SE" sz="1228" dirty="0">
                <a:solidFill>
                  <a:schemeClr val="tx1"/>
                </a:solidFill>
              </a:defRPr>
            </a:lvl2pPr>
            <a:lvl3pPr marL="380534" indent="-98204">
              <a:buClr>
                <a:schemeClr val="accent1"/>
              </a:buClr>
              <a:buFont typeface="Arial" panose="020B0604020202020204" pitchFamily="34" charset="0"/>
              <a:buChar char="•"/>
              <a:defRPr lang="sv-SE" sz="1092" dirty="0">
                <a:solidFill>
                  <a:schemeClr val="tx1"/>
                </a:solidFill>
              </a:defRPr>
            </a:lvl3pPr>
            <a:lvl4pPr marL="497152" indent="-88382">
              <a:buClr>
                <a:schemeClr val="accent1"/>
              </a:buClr>
              <a:buFont typeface="Arial" panose="020B0604020202020204" pitchFamily="34" charset="0"/>
              <a:buChar char="•"/>
              <a:defRPr lang="sv-SE" sz="955" dirty="0">
                <a:solidFill>
                  <a:schemeClr val="tx1"/>
                </a:solidFill>
              </a:defRPr>
            </a:lvl4pPr>
            <a:lvl5pPr marL="601491" indent="-85928">
              <a:buClr>
                <a:schemeClr val="accent1"/>
              </a:buClr>
              <a:buFont typeface="Arial" panose="020B0604020202020204" pitchFamily="34" charset="0"/>
              <a:buChar char="•"/>
              <a:defRPr lang="sv-SE" sz="819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8" name="Rubrik 106">
            <a:extLst>
              <a:ext uri="{FF2B5EF4-FFF2-40B4-BE49-F238E27FC236}">
                <a16:creationId xmlns:a16="http://schemas.microsoft.com/office/drawing/2014/main" id="{5069FD89-84A3-DA98-9D26-F0198B7F8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678" y="664060"/>
            <a:ext cx="2824510" cy="1797373"/>
          </a:xfrm>
        </p:spPr>
        <p:txBody>
          <a:bodyPr>
            <a:noAutofit/>
          </a:bodyPr>
          <a:lstStyle>
            <a:lvl1pPr>
              <a:defRPr sz="2455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CA76D545-8EEB-9CD2-2DFC-67DFCD1BC0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4155" y="9239127"/>
            <a:ext cx="270170" cy="16397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2026-02-04</a:t>
            </a:fld>
            <a:endParaRPr lang="sv-SE"/>
          </a:p>
        </p:txBody>
      </p:sp>
      <p:sp>
        <p:nvSpPr>
          <p:cNvPr id="3" name="Platshållare för bildnummer 5">
            <a:extLst>
              <a:ext uri="{FF2B5EF4-FFF2-40B4-BE49-F238E27FC236}">
                <a16:creationId xmlns:a16="http://schemas.microsoft.com/office/drawing/2014/main" id="{91A99BA0-7BAE-145E-E53F-6FBBD86BF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22202" y="9239127"/>
            <a:ext cx="122805" cy="16397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4" name="Platshållare för sidfot 5">
            <a:extLst>
              <a:ext uri="{FF2B5EF4-FFF2-40B4-BE49-F238E27FC236}">
                <a16:creationId xmlns:a16="http://schemas.microsoft.com/office/drawing/2014/main" id="{155DB2E7-956E-4BEC-C369-0056BCAFF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41221" y="9239127"/>
            <a:ext cx="4976051" cy="16397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1" name="Platshållare för bild 10">
            <a:extLst>
              <a:ext uri="{FF2B5EF4-FFF2-40B4-BE49-F238E27FC236}">
                <a16:creationId xmlns:a16="http://schemas.microsoft.com/office/drawing/2014/main" id="{866ADBD5-CC6E-EE18-4ADC-BFD204AF4A33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3490067" y="664059"/>
            <a:ext cx="3027457" cy="8093549"/>
          </a:xfrm>
          <a:custGeom>
            <a:avLst/>
            <a:gdLst>
              <a:gd name="connsiteX0" fmla="*/ 4434141 w 8874937"/>
              <a:gd name="connsiteY0" fmla="*/ 0 h 9240134"/>
              <a:gd name="connsiteX1" fmla="*/ 8868196 w 8874937"/>
              <a:gd name="connsiteY1" fmla="*/ 4434055 h 9240134"/>
              <a:gd name="connsiteX2" fmla="*/ 8868196 w 8874937"/>
              <a:gd name="connsiteY2" fmla="*/ 4767750 h 9240134"/>
              <a:gd name="connsiteX3" fmla="*/ 8863190 w 8874937"/>
              <a:gd name="connsiteY3" fmla="*/ 8214634 h 9240134"/>
              <a:gd name="connsiteX4" fmla="*/ 8860960 w 8874937"/>
              <a:gd name="connsiteY4" fmla="*/ 8326350 h 9240134"/>
              <a:gd name="connsiteX5" fmla="*/ 8774752 w 8874937"/>
              <a:gd name="connsiteY5" fmla="*/ 8279558 h 9240134"/>
              <a:gd name="connsiteX6" fmla="*/ 8424828 w 8874937"/>
              <a:gd name="connsiteY6" fmla="*/ 8208912 h 9240134"/>
              <a:gd name="connsiteX7" fmla="*/ 7525848 w 8874937"/>
              <a:gd name="connsiteY7" fmla="*/ 9107892 h 9240134"/>
              <a:gd name="connsiteX8" fmla="*/ 7525848 w 8874937"/>
              <a:gd name="connsiteY8" fmla="*/ 9236269 h 9240134"/>
              <a:gd name="connsiteX9" fmla="*/ 6773866 w 8874937"/>
              <a:gd name="connsiteY9" fmla="*/ 9240134 h 9240134"/>
              <a:gd name="connsiteX10" fmla="*/ 5038677 w 8874937"/>
              <a:gd name="connsiteY10" fmla="*/ 9229376 h 9240134"/>
              <a:gd name="connsiteX11" fmla="*/ 86 w 8874937"/>
              <a:gd name="connsiteY11" fmla="*/ 4434055 h 9240134"/>
              <a:gd name="connsiteX12" fmla="*/ 4434141 w 8874937"/>
              <a:gd name="connsiteY12" fmla="*/ 0 h 9240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874937" h="9240134">
                <a:moveTo>
                  <a:pt x="4434141" y="0"/>
                </a:moveTo>
                <a:cubicBezTo>
                  <a:pt x="6883002" y="0"/>
                  <a:pt x="8868196" y="1985194"/>
                  <a:pt x="8868196" y="4434055"/>
                </a:cubicBezTo>
                <a:lnTo>
                  <a:pt x="8868196" y="4767750"/>
                </a:lnTo>
                <a:cubicBezTo>
                  <a:pt x="8868196" y="6757450"/>
                  <a:pt x="8886290" y="7014056"/>
                  <a:pt x="8863190" y="8214634"/>
                </a:cubicBezTo>
                <a:lnTo>
                  <a:pt x="8860960" y="8326350"/>
                </a:lnTo>
                <a:lnTo>
                  <a:pt x="8774752" y="8279558"/>
                </a:lnTo>
                <a:cubicBezTo>
                  <a:pt x="8667200" y="8234067"/>
                  <a:pt x="8548952" y="8208912"/>
                  <a:pt x="8424828" y="8208912"/>
                </a:cubicBezTo>
                <a:cubicBezTo>
                  <a:pt x="7928334" y="8208912"/>
                  <a:pt x="7525848" y="8611399"/>
                  <a:pt x="7525848" y="9107892"/>
                </a:cubicBezTo>
                <a:lnTo>
                  <a:pt x="7525848" y="9236269"/>
                </a:lnTo>
                <a:lnTo>
                  <a:pt x="6773866" y="9240134"/>
                </a:lnTo>
                <a:lnTo>
                  <a:pt x="5038677" y="9229376"/>
                </a:lnTo>
                <a:cubicBezTo>
                  <a:pt x="1640464" y="9256690"/>
                  <a:pt x="-13768" y="7327741"/>
                  <a:pt x="86" y="4434055"/>
                </a:cubicBezTo>
                <a:cubicBezTo>
                  <a:pt x="86" y="1985194"/>
                  <a:pt x="1985280" y="0"/>
                  <a:pt x="4434141" y="0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i</a:t>
            </a:r>
            <a:r>
              <a:rPr lang="en-US"/>
              <a:t> form</a:t>
            </a:r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D6A75E8D-F914-3186-0324-87748F393A58}"/>
              </a:ext>
            </a:extLst>
          </p:cNvPr>
          <p:cNvGrpSpPr/>
          <p:nvPr userDrawn="1"/>
        </p:nvGrpSpPr>
        <p:grpSpPr>
          <a:xfrm>
            <a:off x="6057318" y="7854348"/>
            <a:ext cx="614025" cy="1576643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B11B87CC-40C5-2FD9-F74C-9B92F2165A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1EFB36D1-C788-1CA8-6D83-6A03156962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034702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_Bild(Vård)-Vinröd_mö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bild 6">
            <a:extLst>
              <a:ext uri="{FF2B5EF4-FFF2-40B4-BE49-F238E27FC236}">
                <a16:creationId xmlns:a16="http://schemas.microsoft.com/office/drawing/2014/main" id="{635DABA6-B890-B21A-8232-4AD4157CCE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166" y="2"/>
            <a:ext cx="6858000" cy="9935744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5E6A1E8C-06B6-FE84-5F23-A8DE83F11630}"/>
              </a:ext>
            </a:extLst>
          </p:cNvPr>
          <p:cNvSpPr/>
          <p:nvPr userDrawn="1"/>
        </p:nvSpPr>
        <p:spPr>
          <a:xfrm>
            <a:off x="-2166" y="2"/>
            <a:ext cx="4067656" cy="9935744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80409"/>
                </a:schemeClr>
              </a:gs>
              <a:gs pos="98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614"/>
          </a:p>
        </p:txBody>
      </p:sp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3681" y="727129"/>
            <a:ext cx="3499937" cy="39642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4092" b="0" spc="-136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13" name="Underrubrik 2">
            <a:extLst>
              <a:ext uri="{FF2B5EF4-FFF2-40B4-BE49-F238E27FC236}">
                <a16:creationId xmlns:a16="http://schemas.microsoft.com/office/drawing/2014/main" id="{10AF6820-499B-E3FE-4D90-926C8CD06C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3681" y="5122097"/>
            <a:ext cx="3499937" cy="2108015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1535" spc="-69" baseline="0">
                <a:solidFill>
                  <a:schemeClr val="bg1"/>
                </a:solidFill>
              </a:defRPr>
            </a:lvl1pPr>
            <a:lvl2pPr marL="155897" indent="0" algn="ctr">
              <a:buNone/>
              <a:defRPr sz="682"/>
            </a:lvl2pPr>
            <a:lvl3pPr marL="311793" indent="0" algn="ctr">
              <a:buNone/>
              <a:defRPr sz="614"/>
            </a:lvl3pPr>
            <a:lvl4pPr marL="467689" indent="0" algn="ctr">
              <a:buNone/>
              <a:defRPr sz="545"/>
            </a:lvl4pPr>
            <a:lvl5pPr marL="623585" indent="0" algn="ctr">
              <a:buNone/>
              <a:defRPr sz="545"/>
            </a:lvl5pPr>
            <a:lvl6pPr marL="779483" indent="0" algn="ctr">
              <a:buNone/>
              <a:defRPr sz="545"/>
            </a:lvl6pPr>
            <a:lvl7pPr marL="935380" indent="0" algn="ctr">
              <a:buNone/>
              <a:defRPr sz="545"/>
            </a:lvl7pPr>
            <a:lvl8pPr marL="1091276" indent="0" algn="ctr">
              <a:buNone/>
              <a:defRPr sz="545"/>
            </a:lvl8pPr>
            <a:lvl9pPr marL="1247172" indent="0" algn="ctr">
              <a:buNone/>
              <a:defRPr sz="545"/>
            </a:lvl9pPr>
          </a:lstStyle>
          <a:p>
            <a:r>
              <a:rPr lang="sv-SE"/>
              <a:t>Underrubrik</a:t>
            </a:r>
          </a:p>
        </p:txBody>
      </p:sp>
      <p:sp>
        <p:nvSpPr>
          <p:cNvPr id="54" name="textruta 53">
            <a:extLst>
              <a:ext uri="{FF2B5EF4-FFF2-40B4-BE49-F238E27FC236}">
                <a16:creationId xmlns:a16="http://schemas.microsoft.com/office/drawing/2014/main" id="{70A80DFD-2EF3-263F-E0D3-4F2A69095E29}"/>
              </a:ext>
            </a:extLst>
          </p:cNvPr>
          <p:cNvSpPr txBox="1"/>
          <p:nvPr userDrawn="1"/>
        </p:nvSpPr>
        <p:spPr>
          <a:xfrm>
            <a:off x="7333407" y="6685352"/>
            <a:ext cx="184731" cy="1868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614"/>
          </a:p>
        </p:txBody>
      </p:sp>
      <p:grpSp>
        <p:nvGrpSpPr>
          <p:cNvPr id="8" name="Grupp 7">
            <a:extLst>
              <a:ext uri="{FF2B5EF4-FFF2-40B4-BE49-F238E27FC236}">
                <a16:creationId xmlns:a16="http://schemas.microsoft.com/office/drawing/2014/main" id="{1C913480-2908-8406-6E25-B7ECDA02D5E2}"/>
              </a:ext>
            </a:extLst>
          </p:cNvPr>
          <p:cNvGrpSpPr/>
          <p:nvPr userDrawn="1"/>
        </p:nvGrpSpPr>
        <p:grpSpPr>
          <a:xfrm>
            <a:off x="6057318" y="7854348"/>
            <a:ext cx="614025" cy="1576643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9" name="Bild 8">
              <a:extLst>
                <a:ext uri="{FF2B5EF4-FFF2-40B4-BE49-F238E27FC236}">
                  <a16:creationId xmlns:a16="http://schemas.microsoft.com/office/drawing/2014/main" id="{B92FEAB0-FE55-BBF5-A189-AB46908364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0" name="Bild 9">
              <a:extLst>
                <a:ext uri="{FF2B5EF4-FFF2-40B4-BE49-F238E27FC236}">
                  <a16:creationId xmlns:a16="http://schemas.microsoft.com/office/drawing/2014/main" id="{7DF4329B-88BE-F299-2070-02117A1F03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5306856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ssida_med_bildbubbla_vänste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upp 67">
            <a:extLst>
              <a:ext uri="{FF2B5EF4-FFF2-40B4-BE49-F238E27FC236}">
                <a16:creationId xmlns:a16="http://schemas.microsoft.com/office/drawing/2014/main" id="{ECA9E46C-A192-E66A-A053-2D035793388F}"/>
              </a:ext>
            </a:extLst>
          </p:cNvPr>
          <p:cNvGrpSpPr/>
          <p:nvPr userDrawn="1"/>
        </p:nvGrpSpPr>
        <p:grpSpPr>
          <a:xfrm>
            <a:off x="6057318" y="7854348"/>
            <a:ext cx="614025" cy="1576643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9" name="Bild 68">
              <a:extLst>
                <a:ext uri="{FF2B5EF4-FFF2-40B4-BE49-F238E27FC236}">
                  <a16:creationId xmlns:a16="http://schemas.microsoft.com/office/drawing/2014/main" id="{26DFF6B6-BCF3-4710-9653-A2D3401BE14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0" name="Bild 69">
              <a:extLst>
                <a:ext uri="{FF2B5EF4-FFF2-40B4-BE49-F238E27FC236}">
                  <a16:creationId xmlns:a16="http://schemas.microsoft.com/office/drawing/2014/main" id="{2B9A62BA-B461-3208-3661-A04EC37019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3" name="Platshållare för bild 55">
            <a:extLst>
              <a:ext uri="{FF2B5EF4-FFF2-40B4-BE49-F238E27FC236}">
                <a16:creationId xmlns:a16="http://schemas.microsoft.com/office/drawing/2014/main" id="{89A43912-410F-9E93-0855-6EBEDBBD529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306591" y="664059"/>
            <a:ext cx="3027457" cy="8093549"/>
          </a:xfrm>
          <a:custGeom>
            <a:avLst/>
            <a:gdLst>
              <a:gd name="connsiteX0" fmla="*/ 0 w 8868110"/>
              <a:gd name="connsiteY0" fmla="*/ 4434055 h 9201805"/>
              <a:gd name="connsiteX1" fmla="*/ 4434055 w 8868110"/>
              <a:gd name="connsiteY1" fmla="*/ 0 h 9201805"/>
              <a:gd name="connsiteX2" fmla="*/ 4434055 w 8868110"/>
              <a:gd name="connsiteY2" fmla="*/ 0 h 9201805"/>
              <a:gd name="connsiteX3" fmla="*/ 8868110 w 8868110"/>
              <a:gd name="connsiteY3" fmla="*/ 4434055 h 9201805"/>
              <a:gd name="connsiteX4" fmla="*/ 8868110 w 8868110"/>
              <a:gd name="connsiteY4" fmla="*/ 4767750 h 9201805"/>
              <a:gd name="connsiteX5" fmla="*/ 4434055 w 8868110"/>
              <a:gd name="connsiteY5" fmla="*/ 9201805 h 9201805"/>
              <a:gd name="connsiteX6" fmla="*/ 4434055 w 8868110"/>
              <a:gd name="connsiteY6" fmla="*/ 9201805 h 9201805"/>
              <a:gd name="connsiteX7" fmla="*/ 0 w 8868110"/>
              <a:gd name="connsiteY7" fmla="*/ 4767750 h 9201805"/>
              <a:gd name="connsiteX8" fmla="*/ 0 w 8868110"/>
              <a:gd name="connsiteY8" fmla="*/ 4434055 h 9201805"/>
              <a:gd name="connsiteX0" fmla="*/ 0 w 8868110"/>
              <a:gd name="connsiteY0" fmla="*/ 4434055 h 9284932"/>
              <a:gd name="connsiteX1" fmla="*/ 4434055 w 8868110"/>
              <a:gd name="connsiteY1" fmla="*/ 0 h 9284932"/>
              <a:gd name="connsiteX2" fmla="*/ 4434055 w 8868110"/>
              <a:gd name="connsiteY2" fmla="*/ 0 h 9284932"/>
              <a:gd name="connsiteX3" fmla="*/ 8868110 w 8868110"/>
              <a:gd name="connsiteY3" fmla="*/ 4434055 h 9284932"/>
              <a:gd name="connsiteX4" fmla="*/ 8868110 w 8868110"/>
              <a:gd name="connsiteY4" fmla="*/ 4767750 h 9284932"/>
              <a:gd name="connsiteX5" fmla="*/ 4434055 w 8868110"/>
              <a:gd name="connsiteY5" fmla="*/ 9201805 h 9284932"/>
              <a:gd name="connsiteX6" fmla="*/ 3270273 w 8868110"/>
              <a:gd name="connsiteY6" fmla="*/ 9284932 h 9284932"/>
              <a:gd name="connsiteX7" fmla="*/ 0 w 8868110"/>
              <a:gd name="connsiteY7" fmla="*/ 4767750 h 9284932"/>
              <a:gd name="connsiteX8" fmla="*/ 0 w 8868110"/>
              <a:gd name="connsiteY8" fmla="*/ 4434055 h 9284932"/>
              <a:gd name="connsiteX0" fmla="*/ 0 w 9874717"/>
              <a:gd name="connsiteY0" fmla="*/ 4434055 h 9284932"/>
              <a:gd name="connsiteX1" fmla="*/ 4434055 w 9874717"/>
              <a:gd name="connsiteY1" fmla="*/ 0 h 9284932"/>
              <a:gd name="connsiteX2" fmla="*/ 4434055 w 9874717"/>
              <a:gd name="connsiteY2" fmla="*/ 0 h 9284932"/>
              <a:gd name="connsiteX3" fmla="*/ 8868110 w 9874717"/>
              <a:gd name="connsiteY3" fmla="*/ 4434055 h 9284932"/>
              <a:gd name="connsiteX4" fmla="*/ 8868110 w 9874717"/>
              <a:gd name="connsiteY4" fmla="*/ 4767750 h 9284932"/>
              <a:gd name="connsiteX5" fmla="*/ 8756673 w 9874717"/>
              <a:gd name="connsiteY5" fmla="*/ 9146387 h 9284932"/>
              <a:gd name="connsiteX6" fmla="*/ 3270273 w 9874717"/>
              <a:gd name="connsiteY6" fmla="*/ 9284932 h 9284932"/>
              <a:gd name="connsiteX7" fmla="*/ 0 w 9874717"/>
              <a:gd name="connsiteY7" fmla="*/ 4767750 h 9284932"/>
              <a:gd name="connsiteX8" fmla="*/ 0 w 9874717"/>
              <a:gd name="connsiteY8" fmla="*/ 4434055 h 9284932"/>
              <a:gd name="connsiteX0" fmla="*/ 0 w 9100960"/>
              <a:gd name="connsiteY0" fmla="*/ 4434055 h 9284932"/>
              <a:gd name="connsiteX1" fmla="*/ 4434055 w 9100960"/>
              <a:gd name="connsiteY1" fmla="*/ 0 h 9284932"/>
              <a:gd name="connsiteX2" fmla="*/ 4434055 w 9100960"/>
              <a:gd name="connsiteY2" fmla="*/ 0 h 9284932"/>
              <a:gd name="connsiteX3" fmla="*/ 8868110 w 9100960"/>
              <a:gd name="connsiteY3" fmla="*/ 4434055 h 9284932"/>
              <a:gd name="connsiteX4" fmla="*/ 8868110 w 9100960"/>
              <a:gd name="connsiteY4" fmla="*/ 4767750 h 9284932"/>
              <a:gd name="connsiteX5" fmla="*/ 8756673 w 9100960"/>
              <a:gd name="connsiteY5" fmla="*/ 9146387 h 9284932"/>
              <a:gd name="connsiteX6" fmla="*/ 3270273 w 9100960"/>
              <a:gd name="connsiteY6" fmla="*/ 9284932 h 9284932"/>
              <a:gd name="connsiteX7" fmla="*/ 0 w 9100960"/>
              <a:gd name="connsiteY7" fmla="*/ 4767750 h 9284932"/>
              <a:gd name="connsiteX8" fmla="*/ 0 w 9100960"/>
              <a:gd name="connsiteY8" fmla="*/ 4434055 h 9284932"/>
              <a:gd name="connsiteX0" fmla="*/ 0 w 8868110"/>
              <a:gd name="connsiteY0" fmla="*/ 4434055 h 9284932"/>
              <a:gd name="connsiteX1" fmla="*/ 4434055 w 8868110"/>
              <a:gd name="connsiteY1" fmla="*/ 0 h 9284932"/>
              <a:gd name="connsiteX2" fmla="*/ 4434055 w 8868110"/>
              <a:gd name="connsiteY2" fmla="*/ 0 h 9284932"/>
              <a:gd name="connsiteX3" fmla="*/ 8868110 w 8868110"/>
              <a:gd name="connsiteY3" fmla="*/ 4434055 h 9284932"/>
              <a:gd name="connsiteX4" fmla="*/ 8868110 w 8868110"/>
              <a:gd name="connsiteY4" fmla="*/ 4767750 h 9284932"/>
              <a:gd name="connsiteX5" fmla="*/ 8756673 w 8868110"/>
              <a:gd name="connsiteY5" fmla="*/ 9146387 h 9284932"/>
              <a:gd name="connsiteX6" fmla="*/ 3270273 w 8868110"/>
              <a:gd name="connsiteY6" fmla="*/ 9284932 h 9284932"/>
              <a:gd name="connsiteX7" fmla="*/ 0 w 8868110"/>
              <a:gd name="connsiteY7" fmla="*/ 4767750 h 9284932"/>
              <a:gd name="connsiteX8" fmla="*/ 0 w 8868110"/>
              <a:gd name="connsiteY8" fmla="*/ 4434055 h 9284932"/>
              <a:gd name="connsiteX0" fmla="*/ 0 w 8963870"/>
              <a:gd name="connsiteY0" fmla="*/ 4434055 h 9284932"/>
              <a:gd name="connsiteX1" fmla="*/ 4434055 w 8963870"/>
              <a:gd name="connsiteY1" fmla="*/ 0 h 9284932"/>
              <a:gd name="connsiteX2" fmla="*/ 4434055 w 8963870"/>
              <a:gd name="connsiteY2" fmla="*/ 0 h 9284932"/>
              <a:gd name="connsiteX3" fmla="*/ 8868110 w 8963870"/>
              <a:gd name="connsiteY3" fmla="*/ 4434055 h 9284932"/>
              <a:gd name="connsiteX4" fmla="*/ 8868110 w 8963870"/>
              <a:gd name="connsiteY4" fmla="*/ 4767750 h 9284932"/>
              <a:gd name="connsiteX5" fmla="*/ 8950637 w 8963870"/>
              <a:gd name="connsiteY5" fmla="*/ 9201805 h 9284932"/>
              <a:gd name="connsiteX6" fmla="*/ 3270273 w 8963870"/>
              <a:gd name="connsiteY6" fmla="*/ 9284932 h 9284932"/>
              <a:gd name="connsiteX7" fmla="*/ 0 w 8963870"/>
              <a:gd name="connsiteY7" fmla="*/ 4767750 h 9284932"/>
              <a:gd name="connsiteX8" fmla="*/ 0 w 8963870"/>
              <a:gd name="connsiteY8" fmla="*/ 4434055 h 9284932"/>
              <a:gd name="connsiteX0" fmla="*/ 0 w 8914489"/>
              <a:gd name="connsiteY0" fmla="*/ 4434055 h 9284932"/>
              <a:gd name="connsiteX1" fmla="*/ 4434055 w 8914489"/>
              <a:gd name="connsiteY1" fmla="*/ 0 h 9284932"/>
              <a:gd name="connsiteX2" fmla="*/ 4434055 w 8914489"/>
              <a:gd name="connsiteY2" fmla="*/ 0 h 9284932"/>
              <a:gd name="connsiteX3" fmla="*/ 8868110 w 8914489"/>
              <a:gd name="connsiteY3" fmla="*/ 4434055 h 9284932"/>
              <a:gd name="connsiteX4" fmla="*/ 8868110 w 8914489"/>
              <a:gd name="connsiteY4" fmla="*/ 4767750 h 9284932"/>
              <a:gd name="connsiteX5" fmla="*/ 8895219 w 8914489"/>
              <a:gd name="connsiteY5" fmla="*/ 9229514 h 9284932"/>
              <a:gd name="connsiteX6" fmla="*/ 3270273 w 8914489"/>
              <a:gd name="connsiteY6" fmla="*/ 9284932 h 9284932"/>
              <a:gd name="connsiteX7" fmla="*/ 0 w 8914489"/>
              <a:gd name="connsiteY7" fmla="*/ 4767750 h 9284932"/>
              <a:gd name="connsiteX8" fmla="*/ 0 w 8914489"/>
              <a:gd name="connsiteY8" fmla="*/ 4434055 h 9284932"/>
              <a:gd name="connsiteX0" fmla="*/ 0 w 8914489"/>
              <a:gd name="connsiteY0" fmla="*/ 4434055 h 9284932"/>
              <a:gd name="connsiteX1" fmla="*/ 4434055 w 8914489"/>
              <a:gd name="connsiteY1" fmla="*/ 0 h 9284932"/>
              <a:gd name="connsiteX2" fmla="*/ 4434055 w 8914489"/>
              <a:gd name="connsiteY2" fmla="*/ 0 h 9284932"/>
              <a:gd name="connsiteX3" fmla="*/ 8868110 w 8914489"/>
              <a:gd name="connsiteY3" fmla="*/ 4434055 h 9284932"/>
              <a:gd name="connsiteX4" fmla="*/ 8868110 w 8914489"/>
              <a:gd name="connsiteY4" fmla="*/ 4767750 h 9284932"/>
              <a:gd name="connsiteX5" fmla="*/ 8895219 w 8914489"/>
              <a:gd name="connsiteY5" fmla="*/ 9229514 h 9284932"/>
              <a:gd name="connsiteX6" fmla="*/ 3270273 w 8914489"/>
              <a:gd name="connsiteY6" fmla="*/ 9284932 h 9284932"/>
              <a:gd name="connsiteX7" fmla="*/ 0 w 8914489"/>
              <a:gd name="connsiteY7" fmla="*/ 4767750 h 9284932"/>
              <a:gd name="connsiteX8" fmla="*/ 0 w 8914489"/>
              <a:gd name="connsiteY8" fmla="*/ 4434055 h 9284932"/>
              <a:gd name="connsiteX0" fmla="*/ 0 w 8914489"/>
              <a:gd name="connsiteY0" fmla="*/ 4434055 h 9301964"/>
              <a:gd name="connsiteX1" fmla="*/ 4434055 w 8914489"/>
              <a:gd name="connsiteY1" fmla="*/ 0 h 9301964"/>
              <a:gd name="connsiteX2" fmla="*/ 4434055 w 8914489"/>
              <a:gd name="connsiteY2" fmla="*/ 0 h 9301964"/>
              <a:gd name="connsiteX3" fmla="*/ 8868110 w 8914489"/>
              <a:gd name="connsiteY3" fmla="*/ 4434055 h 9301964"/>
              <a:gd name="connsiteX4" fmla="*/ 8868110 w 8914489"/>
              <a:gd name="connsiteY4" fmla="*/ 4767750 h 9301964"/>
              <a:gd name="connsiteX5" fmla="*/ 8895219 w 8914489"/>
              <a:gd name="connsiteY5" fmla="*/ 9284932 h 9301964"/>
              <a:gd name="connsiteX6" fmla="*/ 3270273 w 8914489"/>
              <a:gd name="connsiteY6" fmla="*/ 9284932 h 9301964"/>
              <a:gd name="connsiteX7" fmla="*/ 0 w 8914489"/>
              <a:gd name="connsiteY7" fmla="*/ 4767750 h 9301964"/>
              <a:gd name="connsiteX8" fmla="*/ 0 w 8914489"/>
              <a:gd name="connsiteY8" fmla="*/ 4434055 h 9301964"/>
              <a:gd name="connsiteX0" fmla="*/ 0 w 8868110"/>
              <a:gd name="connsiteY0" fmla="*/ 4434055 h 9284932"/>
              <a:gd name="connsiteX1" fmla="*/ 4434055 w 8868110"/>
              <a:gd name="connsiteY1" fmla="*/ 0 h 9284932"/>
              <a:gd name="connsiteX2" fmla="*/ 4434055 w 8868110"/>
              <a:gd name="connsiteY2" fmla="*/ 0 h 9284932"/>
              <a:gd name="connsiteX3" fmla="*/ 8868110 w 8868110"/>
              <a:gd name="connsiteY3" fmla="*/ 4434055 h 9284932"/>
              <a:gd name="connsiteX4" fmla="*/ 8868110 w 8868110"/>
              <a:gd name="connsiteY4" fmla="*/ 4767750 h 9284932"/>
              <a:gd name="connsiteX5" fmla="*/ 8812092 w 8868110"/>
              <a:gd name="connsiteY5" fmla="*/ 9201805 h 9284932"/>
              <a:gd name="connsiteX6" fmla="*/ 3270273 w 8868110"/>
              <a:gd name="connsiteY6" fmla="*/ 9284932 h 9284932"/>
              <a:gd name="connsiteX7" fmla="*/ 0 w 8868110"/>
              <a:gd name="connsiteY7" fmla="*/ 4767750 h 9284932"/>
              <a:gd name="connsiteX8" fmla="*/ 0 w 8868110"/>
              <a:gd name="connsiteY8" fmla="*/ 4434055 h 9284932"/>
              <a:gd name="connsiteX0" fmla="*/ 0 w 8874851"/>
              <a:gd name="connsiteY0" fmla="*/ 4434055 h 9284932"/>
              <a:gd name="connsiteX1" fmla="*/ 4434055 w 8874851"/>
              <a:gd name="connsiteY1" fmla="*/ 0 h 9284932"/>
              <a:gd name="connsiteX2" fmla="*/ 4434055 w 8874851"/>
              <a:gd name="connsiteY2" fmla="*/ 0 h 9284932"/>
              <a:gd name="connsiteX3" fmla="*/ 8868110 w 8874851"/>
              <a:gd name="connsiteY3" fmla="*/ 4434055 h 9284932"/>
              <a:gd name="connsiteX4" fmla="*/ 8868110 w 8874851"/>
              <a:gd name="connsiteY4" fmla="*/ 4767750 h 9284932"/>
              <a:gd name="connsiteX5" fmla="*/ 8839801 w 8874851"/>
              <a:gd name="connsiteY5" fmla="*/ 9229514 h 9284932"/>
              <a:gd name="connsiteX6" fmla="*/ 3270273 w 8874851"/>
              <a:gd name="connsiteY6" fmla="*/ 9284932 h 9284932"/>
              <a:gd name="connsiteX7" fmla="*/ 0 w 8874851"/>
              <a:gd name="connsiteY7" fmla="*/ 4767750 h 9284932"/>
              <a:gd name="connsiteX8" fmla="*/ 0 w 8874851"/>
              <a:gd name="connsiteY8" fmla="*/ 4434055 h 9284932"/>
              <a:gd name="connsiteX0" fmla="*/ 0 w 8874851"/>
              <a:gd name="connsiteY0" fmla="*/ 4434055 h 9284932"/>
              <a:gd name="connsiteX1" fmla="*/ 4434055 w 8874851"/>
              <a:gd name="connsiteY1" fmla="*/ 0 h 9284932"/>
              <a:gd name="connsiteX2" fmla="*/ 4434055 w 8874851"/>
              <a:gd name="connsiteY2" fmla="*/ 0 h 9284932"/>
              <a:gd name="connsiteX3" fmla="*/ 8868110 w 8874851"/>
              <a:gd name="connsiteY3" fmla="*/ 4434055 h 9284932"/>
              <a:gd name="connsiteX4" fmla="*/ 8868110 w 8874851"/>
              <a:gd name="connsiteY4" fmla="*/ 4767750 h 9284932"/>
              <a:gd name="connsiteX5" fmla="*/ 8839801 w 8874851"/>
              <a:gd name="connsiteY5" fmla="*/ 9229514 h 9284932"/>
              <a:gd name="connsiteX6" fmla="*/ 4821982 w 8874851"/>
              <a:gd name="connsiteY6" fmla="*/ 9284932 h 9284932"/>
              <a:gd name="connsiteX7" fmla="*/ 0 w 8874851"/>
              <a:gd name="connsiteY7" fmla="*/ 4767750 h 9284932"/>
              <a:gd name="connsiteX8" fmla="*/ 0 w 8874851"/>
              <a:gd name="connsiteY8" fmla="*/ 4434055 h 9284932"/>
              <a:gd name="connsiteX0" fmla="*/ 0 w 8874851"/>
              <a:gd name="connsiteY0" fmla="*/ 4434055 h 10332012"/>
              <a:gd name="connsiteX1" fmla="*/ 4434055 w 8874851"/>
              <a:gd name="connsiteY1" fmla="*/ 0 h 10332012"/>
              <a:gd name="connsiteX2" fmla="*/ 4434055 w 8874851"/>
              <a:gd name="connsiteY2" fmla="*/ 0 h 10332012"/>
              <a:gd name="connsiteX3" fmla="*/ 8868110 w 8874851"/>
              <a:gd name="connsiteY3" fmla="*/ 4434055 h 10332012"/>
              <a:gd name="connsiteX4" fmla="*/ 8868110 w 8874851"/>
              <a:gd name="connsiteY4" fmla="*/ 4767750 h 10332012"/>
              <a:gd name="connsiteX5" fmla="*/ 8839801 w 8874851"/>
              <a:gd name="connsiteY5" fmla="*/ 9229514 h 10332012"/>
              <a:gd name="connsiteX6" fmla="*/ 4821982 w 8874851"/>
              <a:gd name="connsiteY6" fmla="*/ 9284932 h 10332012"/>
              <a:gd name="connsiteX7" fmla="*/ 2854037 w 8874851"/>
              <a:gd name="connsiteY7" fmla="*/ 9228914 h 10332012"/>
              <a:gd name="connsiteX8" fmla="*/ 0 w 8874851"/>
              <a:gd name="connsiteY8" fmla="*/ 4434055 h 10332012"/>
              <a:gd name="connsiteX0" fmla="*/ 0 w 8874851"/>
              <a:gd name="connsiteY0" fmla="*/ 4434055 h 9284932"/>
              <a:gd name="connsiteX1" fmla="*/ 4434055 w 8874851"/>
              <a:gd name="connsiteY1" fmla="*/ 0 h 9284932"/>
              <a:gd name="connsiteX2" fmla="*/ 4434055 w 8874851"/>
              <a:gd name="connsiteY2" fmla="*/ 0 h 9284932"/>
              <a:gd name="connsiteX3" fmla="*/ 8868110 w 8874851"/>
              <a:gd name="connsiteY3" fmla="*/ 4434055 h 9284932"/>
              <a:gd name="connsiteX4" fmla="*/ 8868110 w 8874851"/>
              <a:gd name="connsiteY4" fmla="*/ 4767750 h 9284932"/>
              <a:gd name="connsiteX5" fmla="*/ 8839801 w 8874851"/>
              <a:gd name="connsiteY5" fmla="*/ 9229514 h 9284932"/>
              <a:gd name="connsiteX6" fmla="*/ 4821982 w 8874851"/>
              <a:gd name="connsiteY6" fmla="*/ 9284932 h 9284932"/>
              <a:gd name="connsiteX7" fmla="*/ 2854037 w 8874851"/>
              <a:gd name="connsiteY7" fmla="*/ 9228914 h 9284932"/>
              <a:gd name="connsiteX8" fmla="*/ 0 w 8874851"/>
              <a:gd name="connsiteY8" fmla="*/ 4434055 h 9284932"/>
              <a:gd name="connsiteX0" fmla="*/ 0 w 8874851"/>
              <a:gd name="connsiteY0" fmla="*/ 4434055 h 9257223"/>
              <a:gd name="connsiteX1" fmla="*/ 4434055 w 8874851"/>
              <a:gd name="connsiteY1" fmla="*/ 0 h 9257223"/>
              <a:gd name="connsiteX2" fmla="*/ 4434055 w 8874851"/>
              <a:gd name="connsiteY2" fmla="*/ 0 h 9257223"/>
              <a:gd name="connsiteX3" fmla="*/ 8868110 w 8874851"/>
              <a:gd name="connsiteY3" fmla="*/ 4434055 h 9257223"/>
              <a:gd name="connsiteX4" fmla="*/ 8868110 w 8874851"/>
              <a:gd name="connsiteY4" fmla="*/ 4767750 h 9257223"/>
              <a:gd name="connsiteX5" fmla="*/ 8839801 w 8874851"/>
              <a:gd name="connsiteY5" fmla="*/ 9229514 h 9257223"/>
              <a:gd name="connsiteX6" fmla="*/ 5320746 w 8874851"/>
              <a:gd name="connsiteY6" fmla="*/ 9257223 h 9257223"/>
              <a:gd name="connsiteX7" fmla="*/ 2854037 w 8874851"/>
              <a:gd name="connsiteY7" fmla="*/ 9228914 h 9257223"/>
              <a:gd name="connsiteX8" fmla="*/ 0 w 8874851"/>
              <a:gd name="connsiteY8" fmla="*/ 4434055 h 9257223"/>
              <a:gd name="connsiteX0" fmla="*/ 0 w 8874851"/>
              <a:gd name="connsiteY0" fmla="*/ 4434055 h 9257223"/>
              <a:gd name="connsiteX1" fmla="*/ 4434055 w 8874851"/>
              <a:gd name="connsiteY1" fmla="*/ 0 h 9257223"/>
              <a:gd name="connsiteX2" fmla="*/ 4434055 w 8874851"/>
              <a:gd name="connsiteY2" fmla="*/ 0 h 9257223"/>
              <a:gd name="connsiteX3" fmla="*/ 8868110 w 8874851"/>
              <a:gd name="connsiteY3" fmla="*/ 4434055 h 9257223"/>
              <a:gd name="connsiteX4" fmla="*/ 8868110 w 8874851"/>
              <a:gd name="connsiteY4" fmla="*/ 4767750 h 9257223"/>
              <a:gd name="connsiteX5" fmla="*/ 8839801 w 8874851"/>
              <a:gd name="connsiteY5" fmla="*/ 9229514 h 9257223"/>
              <a:gd name="connsiteX6" fmla="*/ 5625546 w 8874851"/>
              <a:gd name="connsiteY6" fmla="*/ 9257223 h 9257223"/>
              <a:gd name="connsiteX7" fmla="*/ 2854037 w 8874851"/>
              <a:gd name="connsiteY7" fmla="*/ 9228914 h 9257223"/>
              <a:gd name="connsiteX8" fmla="*/ 0 w 8874851"/>
              <a:gd name="connsiteY8" fmla="*/ 4434055 h 9257223"/>
              <a:gd name="connsiteX0" fmla="*/ 0 w 8874851"/>
              <a:gd name="connsiteY0" fmla="*/ 4434055 h 9262733"/>
              <a:gd name="connsiteX1" fmla="*/ 4434055 w 8874851"/>
              <a:gd name="connsiteY1" fmla="*/ 0 h 9262733"/>
              <a:gd name="connsiteX2" fmla="*/ 4434055 w 8874851"/>
              <a:gd name="connsiteY2" fmla="*/ 0 h 9262733"/>
              <a:gd name="connsiteX3" fmla="*/ 8868110 w 8874851"/>
              <a:gd name="connsiteY3" fmla="*/ 4434055 h 9262733"/>
              <a:gd name="connsiteX4" fmla="*/ 8868110 w 8874851"/>
              <a:gd name="connsiteY4" fmla="*/ 4767750 h 9262733"/>
              <a:gd name="connsiteX5" fmla="*/ 8839801 w 8874851"/>
              <a:gd name="connsiteY5" fmla="*/ 9229514 h 9262733"/>
              <a:gd name="connsiteX6" fmla="*/ 5625546 w 8874851"/>
              <a:gd name="connsiteY6" fmla="*/ 9257223 h 9262733"/>
              <a:gd name="connsiteX7" fmla="*/ 2854037 w 8874851"/>
              <a:gd name="connsiteY7" fmla="*/ 9228914 h 9262733"/>
              <a:gd name="connsiteX8" fmla="*/ 0 w 8874851"/>
              <a:gd name="connsiteY8" fmla="*/ 4434055 h 9262733"/>
              <a:gd name="connsiteX0" fmla="*/ 0 w 8874851"/>
              <a:gd name="connsiteY0" fmla="*/ 4434055 h 9256267"/>
              <a:gd name="connsiteX1" fmla="*/ 4434055 w 8874851"/>
              <a:gd name="connsiteY1" fmla="*/ 0 h 9256267"/>
              <a:gd name="connsiteX2" fmla="*/ 4434055 w 8874851"/>
              <a:gd name="connsiteY2" fmla="*/ 0 h 9256267"/>
              <a:gd name="connsiteX3" fmla="*/ 8868110 w 8874851"/>
              <a:gd name="connsiteY3" fmla="*/ 4434055 h 9256267"/>
              <a:gd name="connsiteX4" fmla="*/ 8868110 w 8874851"/>
              <a:gd name="connsiteY4" fmla="*/ 4767750 h 9256267"/>
              <a:gd name="connsiteX5" fmla="*/ 8839801 w 8874851"/>
              <a:gd name="connsiteY5" fmla="*/ 9229514 h 9256267"/>
              <a:gd name="connsiteX6" fmla="*/ 5786412 w 8874851"/>
              <a:gd name="connsiteY6" fmla="*/ 9240289 h 9256267"/>
              <a:gd name="connsiteX7" fmla="*/ 2854037 w 8874851"/>
              <a:gd name="connsiteY7" fmla="*/ 9228914 h 9256267"/>
              <a:gd name="connsiteX8" fmla="*/ 0 w 8874851"/>
              <a:gd name="connsiteY8" fmla="*/ 4434055 h 9256267"/>
              <a:gd name="connsiteX0" fmla="*/ 0 w 8874851"/>
              <a:gd name="connsiteY0" fmla="*/ 4434055 h 9259340"/>
              <a:gd name="connsiteX1" fmla="*/ 4434055 w 8874851"/>
              <a:gd name="connsiteY1" fmla="*/ 0 h 9259340"/>
              <a:gd name="connsiteX2" fmla="*/ 4434055 w 8874851"/>
              <a:gd name="connsiteY2" fmla="*/ 0 h 9259340"/>
              <a:gd name="connsiteX3" fmla="*/ 8868110 w 8874851"/>
              <a:gd name="connsiteY3" fmla="*/ 4434055 h 9259340"/>
              <a:gd name="connsiteX4" fmla="*/ 8868110 w 8874851"/>
              <a:gd name="connsiteY4" fmla="*/ 4767750 h 9259340"/>
              <a:gd name="connsiteX5" fmla="*/ 8839801 w 8874851"/>
              <a:gd name="connsiteY5" fmla="*/ 9229514 h 9259340"/>
              <a:gd name="connsiteX6" fmla="*/ 5786412 w 8874851"/>
              <a:gd name="connsiteY6" fmla="*/ 9240289 h 9259340"/>
              <a:gd name="connsiteX7" fmla="*/ 2854037 w 8874851"/>
              <a:gd name="connsiteY7" fmla="*/ 9228914 h 9259340"/>
              <a:gd name="connsiteX8" fmla="*/ 0 w 8874851"/>
              <a:gd name="connsiteY8" fmla="*/ 4434055 h 9259340"/>
              <a:gd name="connsiteX0" fmla="*/ 0 w 8874851"/>
              <a:gd name="connsiteY0" fmla="*/ 4434055 h 9252922"/>
              <a:gd name="connsiteX1" fmla="*/ 4434055 w 8874851"/>
              <a:gd name="connsiteY1" fmla="*/ 0 h 9252922"/>
              <a:gd name="connsiteX2" fmla="*/ 4434055 w 8874851"/>
              <a:gd name="connsiteY2" fmla="*/ 0 h 9252922"/>
              <a:gd name="connsiteX3" fmla="*/ 8868110 w 8874851"/>
              <a:gd name="connsiteY3" fmla="*/ 4434055 h 9252922"/>
              <a:gd name="connsiteX4" fmla="*/ 8868110 w 8874851"/>
              <a:gd name="connsiteY4" fmla="*/ 4767750 h 9252922"/>
              <a:gd name="connsiteX5" fmla="*/ 8839801 w 8874851"/>
              <a:gd name="connsiteY5" fmla="*/ 9229514 h 9252922"/>
              <a:gd name="connsiteX6" fmla="*/ 5786412 w 8874851"/>
              <a:gd name="connsiteY6" fmla="*/ 9240289 h 9252922"/>
              <a:gd name="connsiteX7" fmla="*/ 2854037 w 8874851"/>
              <a:gd name="connsiteY7" fmla="*/ 9228914 h 9252922"/>
              <a:gd name="connsiteX8" fmla="*/ 0 w 8874851"/>
              <a:gd name="connsiteY8" fmla="*/ 4434055 h 9252922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54037 w 8874851"/>
              <a:gd name="connsiteY7" fmla="*/ 9228914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54037 w 8874851"/>
              <a:gd name="connsiteY7" fmla="*/ 9228914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28637 w 8874851"/>
              <a:gd name="connsiteY7" fmla="*/ 9237381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28637 w 8874851"/>
              <a:gd name="connsiteY7" fmla="*/ 9237381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28637 w 8874851"/>
              <a:gd name="connsiteY7" fmla="*/ 9237381 h 9240289"/>
              <a:gd name="connsiteX8" fmla="*/ 0 w 8874851"/>
              <a:gd name="connsiteY8" fmla="*/ 4434055 h 9240289"/>
              <a:gd name="connsiteX0" fmla="*/ 284 w 8875135"/>
              <a:gd name="connsiteY0" fmla="*/ 4434055 h 9240289"/>
              <a:gd name="connsiteX1" fmla="*/ 4434339 w 8875135"/>
              <a:gd name="connsiteY1" fmla="*/ 0 h 9240289"/>
              <a:gd name="connsiteX2" fmla="*/ 4434339 w 8875135"/>
              <a:gd name="connsiteY2" fmla="*/ 0 h 9240289"/>
              <a:gd name="connsiteX3" fmla="*/ 8868394 w 8875135"/>
              <a:gd name="connsiteY3" fmla="*/ 4434055 h 9240289"/>
              <a:gd name="connsiteX4" fmla="*/ 8868394 w 8875135"/>
              <a:gd name="connsiteY4" fmla="*/ 4767750 h 9240289"/>
              <a:gd name="connsiteX5" fmla="*/ 8840085 w 8875135"/>
              <a:gd name="connsiteY5" fmla="*/ 9229514 h 9240289"/>
              <a:gd name="connsiteX6" fmla="*/ 5786696 w 8875135"/>
              <a:gd name="connsiteY6" fmla="*/ 9240289 h 9240289"/>
              <a:gd name="connsiteX7" fmla="*/ 2828921 w 8875135"/>
              <a:gd name="connsiteY7" fmla="*/ 9237381 h 9240289"/>
              <a:gd name="connsiteX8" fmla="*/ 284 w 8875135"/>
              <a:gd name="connsiteY8" fmla="*/ 4434055 h 9240289"/>
              <a:gd name="connsiteX0" fmla="*/ 82 w 8874933"/>
              <a:gd name="connsiteY0" fmla="*/ 4434055 h 9262781"/>
              <a:gd name="connsiteX1" fmla="*/ 4434137 w 8874933"/>
              <a:gd name="connsiteY1" fmla="*/ 0 h 9262781"/>
              <a:gd name="connsiteX2" fmla="*/ 4434137 w 8874933"/>
              <a:gd name="connsiteY2" fmla="*/ 0 h 9262781"/>
              <a:gd name="connsiteX3" fmla="*/ 8868192 w 8874933"/>
              <a:gd name="connsiteY3" fmla="*/ 4434055 h 9262781"/>
              <a:gd name="connsiteX4" fmla="*/ 8868192 w 8874933"/>
              <a:gd name="connsiteY4" fmla="*/ 4767750 h 9262781"/>
              <a:gd name="connsiteX5" fmla="*/ 8839883 w 8874933"/>
              <a:gd name="connsiteY5" fmla="*/ 9229514 h 9262781"/>
              <a:gd name="connsiteX6" fmla="*/ 5786494 w 8874933"/>
              <a:gd name="connsiteY6" fmla="*/ 9240289 h 9262781"/>
              <a:gd name="connsiteX7" fmla="*/ 4107186 w 8874933"/>
              <a:gd name="connsiteY7" fmla="*/ 9262781 h 9262781"/>
              <a:gd name="connsiteX8" fmla="*/ 82 w 8874933"/>
              <a:gd name="connsiteY8" fmla="*/ 4434055 h 9262781"/>
              <a:gd name="connsiteX0" fmla="*/ 82 w 8874933"/>
              <a:gd name="connsiteY0" fmla="*/ 4434055 h 9262781"/>
              <a:gd name="connsiteX1" fmla="*/ 4434137 w 8874933"/>
              <a:gd name="connsiteY1" fmla="*/ 0 h 9262781"/>
              <a:gd name="connsiteX2" fmla="*/ 4434137 w 8874933"/>
              <a:gd name="connsiteY2" fmla="*/ 0 h 9262781"/>
              <a:gd name="connsiteX3" fmla="*/ 8868192 w 8874933"/>
              <a:gd name="connsiteY3" fmla="*/ 4434055 h 9262781"/>
              <a:gd name="connsiteX4" fmla="*/ 8868192 w 8874933"/>
              <a:gd name="connsiteY4" fmla="*/ 4767750 h 9262781"/>
              <a:gd name="connsiteX5" fmla="*/ 8839883 w 8874933"/>
              <a:gd name="connsiteY5" fmla="*/ 9229514 h 9262781"/>
              <a:gd name="connsiteX6" fmla="*/ 6599294 w 8874933"/>
              <a:gd name="connsiteY6" fmla="*/ 9231822 h 9262781"/>
              <a:gd name="connsiteX7" fmla="*/ 4107186 w 8874933"/>
              <a:gd name="connsiteY7" fmla="*/ 9262781 h 9262781"/>
              <a:gd name="connsiteX8" fmla="*/ 82 w 8874933"/>
              <a:gd name="connsiteY8" fmla="*/ 4434055 h 9262781"/>
              <a:gd name="connsiteX0" fmla="*/ 54 w 8874905"/>
              <a:gd name="connsiteY0" fmla="*/ 4434055 h 9254314"/>
              <a:gd name="connsiteX1" fmla="*/ 4434109 w 8874905"/>
              <a:gd name="connsiteY1" fmla="*/ 0 h 9254314"/>
              <a:gd name="connsiteX2" fmla="*/ 4434109 w 8874905"/>
              <a:gd name="connsiteY2" fmla="*/ 0 h 9254314"/>
              <a:gd name="connsiteX3" fmla="*/ 8868164 w 8874905"/>
              <a:gd name="connsiteY3" fmla="*/ 4434055 h 9254314"/>
              <a:gd name="connsiteX4" fmla="*/ 8868164 w 8874905"/>
              <a:gd name="connsiteY4" fmla="*/ 4767750 h 9254314"/>
              <a:gd name="connsiteX5" fmla="*/ 8839855 w 8874905"/>
              <a:gd name="connsiteY5" fmla="*/ 9229514 h 9254314"/>
              <a:gd name="connsiteX6" fmla="*/ 6599266 w 8874905"/>
              <a:gd name="connsiteY6" fmla="*/ 9231822 h 9254314"/>
              <a:gd name="connsiteX7" fmla="*/ 5046958 w 8874905"/>
              <a:gd name="connsiteY7" fmla="*/ 9254314 h 9254314"/>
              <a:gd name="connsiteX8" fmla="*/ 54 w 8874905"/>
              <a:gd name="connsiteY8" fmla="*/ 4434055 h 9254314"/>
              <a:gd name="connsiteX0" fmla="*/ 85 w 8874936"/>
              <a:gd name="connsiteY0" fmla="*/ 4434055 h 9254596"/>
              <a:gd name="connsiteX1" fmla="*/ 4434140 w 8874936"/>
              <a:gd name="connsiteY1" fmla="*/ 0 h 9254596"/>
              <a:gd name="connsiteX2" fmla="*/ 4434140 w 8874936"/>
              <a:gd name="connsiteY2" fmla="*/ 0 h 9254596"/>
              <a:gd name="connsiteX3" fmla="*/ 8868195 w 8874936"/>
              <a:gd name="connsiteY3" fmla="*/ 4434055 h 9254596"/>
              <a:gd name="connsiteX4" fmla="*/ 8868195 w 8874936"/>
              <a:gd name="connsiteY4" fmla="*/ 4767750 h 9254596"/>
              <a:gd name="connsiteX5" fmla="*/ 8839886 w 8874936"/>
              <a:gd name="connsiteY5" fmla="*/ 9229514 h 9254596"/>
              <a:gd name="connsiteX6" fmla="*/ 6599297 w 8874936"/>
              <a:gd name="connsiteY6" fmla="*/ 9231822 h 9254596"/>
              <a:gd name="connsiteX7" fmla="*/ 5046989 w 8874936"/>
              <a:gd name="connsiteY7" fmla="*/ 9254314 h 9254596"/>
              <a:gd name="connsiteX8" fmla="*/ 85 w 8874936"/>
              <a:gd name="connsiteY8" fmla="*/ 4434055 h 9254596"/>
              <a:gd name="connsiteX0" fmla="*/ 85 w 8874936"/>
              <a:gd name="connsiteY0" fmla="*/ 4434055 h 9265073"/>
              <a:gd name="connsiteX1" fmla="*/ 4434140 w 8874936"/>
              <a:gd name="connsiteY1" fmla="*/ 0 h 9265073"/>
              <a:gd name="connsiteX2" fmla="*/ 4434140 w 8874936"/>
              <a:gd name="connsiteY2" fmla="*/ 0 h 9265073"/>
              <a:gd name="connsiteX3" fmla="*/ 8868195 w 8874936"/>
              <a:gd name="connsiteY3" fmla="*/ 4434055 h 9265073"/>
              <a:gd name="connsiteX4" fmla="*/ 8868195 w 8874936"/>
              <a:gd name="connsiteY4" fmla="*/ 4767750 h 9265073"/>
              <a:gd name="connsiteX5" fmla="*/ 8839886 w 8874936"/>
              <a:gd name="connsiteY5" fmla="*/ 9229514 h 9265073"/>
              <a:gd name="connsiteX6" fmla="*/ 6674112 w 8874936"/>
              <a:gd name="connsiteY6" fmla="*/ 9265073 h 9265073"/>
              <a:gd name="connsiteX7" fmla="*/ 5046989 w 8874936"/>
              <a:gd name="connsiteY7" fmla="*/ 9254314 h 9265073"/>
              <a:gd name="connsiteX8" fmla="*/ 85 w 8874936"/>
              <a:gd name="connsiteY8" fmla="*/ 4434055 h 9265073"/>
              <a:gd name="connsiteX0" fmla="*/ 85 w 8874936"/>
              <a:gd name="connsiteY0" fmla="*/ 4434055 h 9254596"/>
              <a:gd name="connsiteX1" fmla="*/ 4434140 w 8874936"/>
              <a:gd name="connsiteY1" fmla="*/ 0 h 9254596"/>
              <a:gd name="connsiteX2" fmla="*/ 4434140 w 8874936"/>
              <a:gd name="connsiteY2" fmla="*/ 0 h 9254596"/>
              <a:gd name="connsiteX3" fmla="*/ 8868195 w 8874936"/>
              <a:gd name="connsiteY3" fmla="*/ 4434055 h 9254596"/>
              <a:gd name="connsiteX4" fmla="*/ 8868195 w 8874936"/>
              <a:gd name="connsiteY4" fmla="*/ 4767750 h 9254596"/>
              <a:gd name="connsiteX5" fmla="*/ 8839886 w 8874936"/>
              <a:gd name="connsiteY5" fmla="*/ 9229514 h 9254596"/>
              <a:gd name="connsiteX6" fmla="*/ 6682424 w 8874936"/>
              <a:gd name="connsiteY6" fmla="*/ 9240134 h 9254596"/>
              <a:gd name="connsiteX7" fmla="*/ 5046989 w 8874936"/>
              <a:gd name="connsiteY7" fmla="*/ 9254314 h 9254596"/>
              <a:gd name="connsiteX8" fmla="*/ 85 w 8874936"/>
              <a:gd name="connsiteY8" fmla="*/ 4434055 h 9254596"/>
              <a:gd name="connsiteX0" fmla="*/ 86 w 8874937"/>
              <a:gd name="connsiteY0" fmla="*/ 4434055 h 9240134"/>
              <a:gd name="connsiteX1" fmla="*/ 4434141 w 8874937"/>
              <a:gd name="connsiteY1" fmla="*/ 0 h 9240134"/>
              <a:gd name="connsiteX2" fmla="*/ 4434141 w 8874937"/>
              <a:gd name="connsiteY2" fmla="*/ 0 h 9240134"/>
              <a:gd name="connsiteX3" fmla="*/ 8868196 w 8874937"/>
              <a:gd name="connsiteY3" fmla="*/ 4434055 h 9240134"/>
              <a:gd name="connsiteX4" fmla="*/ 8868196 w 8874937"/>
              <a:gd name="connsiteY4" fmla="*/ 4767750 h 9240134"/>
              <a:gd name="connsiteX5" fmla="*/ 8839887 w 8874937"/>
              <a:gd name="connsiteY5" fmla="*/ 9229514 h 9240134"/>
              <a:gd name="connsiteX6" fmla="*/ 6682425 w 8874937"/>
              <a:gd name="connsiteY6" fmla="*/ 9240134 h 9240134"/>
              <a:gd name="connsiteX7" fmla="*/ 5038677 w 8874937"/>
              <a:gd name="connsiteY7" fmla="*/ 9229376 h 9240134"/>
              <a:gd name="connsiteX8" fmla="*/ 86 w 8874937"/>
              <a:gd name="connsiteY8" fmla="*/ 4434055 h 9240134"/>
              <a:gd name="connsiteX0" fmla="*/ 86 w 8874937"/>
              <a:gd name="connsiteY0" fmla="*/ 4434055 h 9240134"/>
              <a:gd name="connsiteX1" fmla="*/ 4434141 w 8874937"/>
              <a:gd name="connsiteY1" fmla="*/ 0 h 9240134"/>
              <a:gd name="connsiteX2" fmla="*/ 4434141 w 8874937"/>
              <a:gd name="connsiteY2" fmla="*/ 0 h 9240134"/>
              <a:gd name="connsiteX3" fmla="*/ 8868196 w 8874937"/>
              <a:gd name="connsiteY3" fmla="*/ 4434055 h 9240134"/>
              <a:gd name="connsiteX4" fmla="*/ 8868196 w 8874937"/>
              <a:gd name="connsiteY4" fmla="*/ 4767750 h 9240134"/>
              <a:gd name="connsiteX5" fmla="*/ 8839887 w 8874937"/>
              <a:gd name="connsiteY5" fmla="*/ 9229514 h 9240134"/>
              <a:gd name="connsiteX6" fmla="*/ 6682425 w 8874937"/>
              <a:gd name="connsiteY6" fmla="*/ 9240134 h 9240134"/>
              <a:gd name="connsiteX7" fmla="*/ 5038677 w 8874937"/>
              <a:gd name="connsiteY7" fmla="*/ 9229376 h 9240134"/>
              <a:gd name="connsiteX8" fmla="*/ 86 w 8874937"/>
              <a:gd name="connsiteY8" fmla="*/ 4434055 h 9240134"/>
              <a:gd name="connsiteX0" fmla="*/ 86 w 8874937"/>
              <a:gd name="connsiteY0" fmla="*/ 4434055 h 9229662"/>
              <a:gd name="connsiteX1" fmla="*/ 4434141 w 8874937"/>
              <a:gd name="connsiteY1" fmla="*/ 0 h 9229662"/>
              <a:gd name="connsiteX2" fmla="*/ 4434141 w 8874937"/>
              <a:gd name="connsiteY2" fmla="*/ 0 h 9229662"/>
              <a:gd name="connsiteX3" fmla="*/ 8868196 w 8874937"/>
              <a:gd name="connsiteY3" fmla="*/ 4434055 h 9229662"/>
              <a:gd name="connsiteX4" fmla="*/ 8868196 w 8874937"/>
              <a:gd name="connsiteY4" fmla="*/ 4767750 h 9229662"/>
              <a:gd name="connsiteX5" fmla="*/ 8839887 w 8874937"/>
              <a:gd name="connsiteY5" fmla="*/ 9229514 h 9229662"/>
              <a:gd name="connsiteX6" fmla="*/ 6707363 w 8874937"/>
              <a:gd name="connsiteY6" fmla="*/ 9223508 h 9229662"/>
              <a:gd name="connsiteX7" fmla="*/ 5038677 w 8874937"/>
              <a:gd name="connsiteY7" fmla="*/ 9229376 h 9229662"/>
              <a:gd name="connsiteX8" fmla="*/ 86 w 8874937"/>
              <a:gd name="connsiteY8" fmla="*/ 4434055 h 9229662"/>
              <a:gd name="connsiteX0" fmla="*/ 86 w 8874937"/>
              <a:gd name="connsiteY0" fmla="*/ 4434055 h 9240134"/>
              <a:gd name="connsiteX1" fmla="*/ 4434141 w 8874937"/>
              <a:gd name="connsiteY1" fmla="*/ 0 h 9240134"/>
              <a:gd name="connsiteX2" fmla="*/ 4434141 w 8874937"/>
              <a:gd name="connsiteY2" fmla="*/ 0 h 9240134"/>
              <a:gd name="connsiteX3" fmla="*/ 8868196 w 8874937"/>
              <a:gd name="connsiteY3" fmla="*/ 4434055 h 9240134"/>
              <a:gd name="connsiteX4" fmla="*/ 8868196 w 8874937"/>
              <a:gd name="connsiteY4" fmla="*/ 4767750 h 9240134"/>
              <a:gd name="connsiteX5" fmla="*/ 8839887 w 8874937"/>
              <a:gd name="connsiteY5" fmla="*/ 9229514 h 9240134"/>
              <a:gd name="connsiteX6" fmla="*/ 6773865 w 8874937"/>
              <a:gd name="connsiteY6" fmla="*/ 9240134 h 9240134"/>
              <a:gd name="connsiteX7" fmla="*/ 5038677 w 8874937"/>
              <a:gd name="connsiteY7" fmla="*/ 9229376 h 9240134"/>
              <a:gd name="connsiteX8" fmla="*/ 86 w 8874937"/>
              <a:gd name="connsiteY8" fmla="*/ 4434055 h 9240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74937" h="9240134">
                <a:moveTo>
                  <a:pt x="86" y="4434055"/>
                </a:moveTo>
                <a:cubicBezTo>
                  <a:pt x="86" y="1985194"/>
                  <a:pt x="1985280" y="0"/>
                  <a:pt x="4434141" y="0"/>
                </a:cubicBezTo>
                <a:lnTo>
                  <a:pt x="4434141" y="0"/>
                </a:lnTo>
                <a:cubicBezTo>
                  <a:pt x="6883002" y="0"/>
                  <a:pt x="8868196" y="1985194"/>
                  <a:pt x="8868196" y="4434055"/>
                </a:cubicBezTo>
                <a:lnTo>
                  <a:pt x="8868196" y="4767750"/>
                </a:lnTo>
                <a:cubicBezTo>
                  <a:pt x="8868196" y="7216611"/>
                  <a:pt x="8895605" y="7040195"/>
                  <a:pt x="8839887" y="9229514"/>
                </a:cubicBezTo>
                <a:lnTo>
                  <a:pt x="6773865" y="9240134"/>
                </a:lnTo>
                <a:lnTo>
                  <a:pt x="5038677" y="9229376"/>
                </a:lnTo>
                <a:cubicBezTo>
                  <a:pt x="1640464" y="9256690"/>
                  <a:pt x="-13768" y="7327741"/>
                  <a:pt x="86" y="4434055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i</a:t>
            </a:r>
            <a:r>
              <a:rPr lang="en-US"/>
              <a:t> form</a:t>
            </a:r>
          </a:p>
        </p:txBody>
      </p:sp>
      <p:sp>
        <p:nvSpPr>
          <p:cNvPr id="9" name="Platshållare för text 2">
            <a:extLst>
              <a:ext uri="{FF2B5EF4-FFF2-40B4-BE49-F238E27FC236}">
                <a16:creationId xmlns:a16="http://schemas.microsoft.com/office/drawing/2014/main" id="{93DE1B89-8B95-C991-FCCB-A27AE56873A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76384" y="2837957"/>
            <a:ext cx="2824510" cy="4729927"/>
          </a:xfrm>
        </p:spPr>
        <p:txBody>
          <a:bodyPr vert="horz" lIns="0" tIns="0" rIns="0" bIns="0" rtlCol="0">
            <a:noAutofit/>
          </a:bodyPr>
          <a:lstStyle>
            <a:lvl1pPr marL="117843" indent="-117843">
              <a:buClr>
                <a:schemeClr val="accent1"/>
              </a:buClr>
              <a:buFont typeface="Arial" panose="020B0604020202020204" pitchFamily="34" charset="0"/>
              <a:buChar char="•"/>
              <a:defRPr lang="sv-SE" sz="1365" dirty="0">
                <a:solidFill>
                  <a:schemeClr val="tx1"/>
                </a:solidFill>
              </a:defRPr>
            </a:lvl1pPr>
            <a:lvl2pPr marL="257781" indent="-110479">
              <a:buClr>
                <a:schemeClr val="accent1"/>
              </a:buClr>
              <a:buFont typeface="Arial" panose="020B0604020202020204" pitchFamily="34" charset="0"/>
              <a:buChar char="•"/>
              <a:defRPr lang="sv-SE" sz="1228" dirty="0">
                <a:solidFill>
                  <a:schemeClr val="tx1"/>
                </a:solidFill>
              </a:defRPr>
            </a:lvl2pPr>
            <a:lvl3pPr marL="380534" indent="-98204">
              <a:buClr>
                <a:schemeClr val="accent1"/>
              </a:buClr>
              <a:buFont typeface="Arial" panose="020B0604020202020204" pitchFamily="34" charset="0"/>
              <a:buChar char="•"/>
              <a:defRPr lang="sv-SE" sz="1092" dirty="0">
                <a:solidFill>
                  <a:schemeClr val="tx1"/>
                </a:solidFill>
              </a:defRPr>
            </a:lvl3pPr>
            <a:lvl4pPr marL="497152" indent="-88382">
              <a:buClr>
                <a:schemeClr val="accent1"/>
              </a:buClr>
              <a:buFont typeface="Arial" panose="020B0604020202020204" pitchFamily="34" charset="0"/>
              <a:buChar char="•"/>
              <a:defRPr lang="sv-SE" sz="955" dirty="0">
                <a:solidFill>
                  <a:schemeClr val="tx1"/>
                </a:solidFill>
              </a:defRPr>
            </a:lvl4pPr>
            <a:lvl5pPr marL="601491" indent="-85928">
              <a:buClr>
                <a:schemeClr val="accent1"/>
              </a:buClr>
              <a:buFont typeface="Arial" panose="020B0604020202020204" pitchFamily="34" charset="0"/>
              <a:buChar char="•"/>
              <a:defRPr lang="sv-SE" sz="819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0" name="Rubrik 106">
            <a:extLst>
              <a:ext uri="{FF2B5EF4-FFF2-40B4-BE49-F238E27FC236}">
                <a16:creationId xmlns:a16="http://schemas.microsoft.com/office/drawing/2014/main" id="{505B7519-D4A1-65FB-10F7-68D1930A4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6384" y="664060"/>
            <a:ext cx="2824510" cy="1797373"/>
          </a:xfrm>
        </p:spPr>
        <p:txBody>
          <a:bodyPr>
            <a:noAutofit/>
          </a:bodyPr>
          <a:lstStyle>
            <a:lvl1pPr>
              <a:defRPr sz="2455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1" name="Platshållare för datum 3">
            <a:extLst>
              <a:ext uri="{FF2B5EF4-FFF2-40B4-BE49-F238E27FC236}">
                <a16:creationId xmlns:a16="http://schemas.microsoft.com/office/drawing/2014/main" id="{D1922A11-6FDC-5954-DA22-3452A9DB20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4155" y="9239127"/>
            <a:ext cx="270170" cy="16397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2026-02-04</a:t>
            </a:fld>
            <a:endParaRPr lang="sv-SE"/>
          </a:p>
        </p:txBody>
      </p:sp>
      <p:sp>
        <p:nvSpPr>
          <p:cNvPr id="12" name="Platshållare för bildnummer 5">
            <a:extLst>
              <a:ext uri="{FF2B5EF4-FFF2-40B4-BE49-F238E27FC236}">
                <a16:creationId xmlns:a16="http://schemas.microsoft.com/office/drawing/2014/main" id="{197927D5-8C5F-1843-FA9D-B3EFCC39E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22202" y="9239127"/>
            <a:ext cx="122805" cy="16397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3" name="Platshållare för sidfot 5">
            <a:extLst>
              <a:ext uri="{FF2B5EF4-FFF2-40B4-BE49-F238E27FC236}">
                <a16:creationId xmlns:a16="http://schemas.microsoft.com/office/drawing/2014/main" id="{B3977587-313F-F007-1750-653BB1B32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41221" y="9239127"/>
            <a:ext cx="4976051" cy="16397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7695786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bild_topp-Vinröd_mörk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10">
            <a:extLst>
              <a:ext uri="{FF2B5EF4-FFF2-40B4-BE49-F238E27FC236}">
                <a16:creationId xmlns:a16="http://schemas.microsoft.com/office/drawing/2014/main" id="{9EEE50AE-AD45-C8EB-F181-3EB97FB885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12183" y="0"/>
            <a:ext cx="6870184" cy="9906000"/>
          </a:xfrm>
          <a:prstGeom prst="rect">
            <a:avLst/>
          </a:prstGeom>
        </p:spPr>
      </p:pic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D949564A-5379-F559-CBE7-FF45D034D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4155" y="9239127"/>
            <a:ext cx="270170" cy="16397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2026-02-04</a:t>
            </a:fld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FCB456D6-7B98-AEDE-1A87-17C52A7F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22202" y="9239127"/>
            <a:ext cx="122805" cy="16397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BB4F6B91-E7D3-255D-44BF-7F3E3534B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41221" y="9239127"/>
            <a:ext cx="4976051" cy="16397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B57E4DDF-B89B-3B5E-4B7A-22A918DDF8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4"/>
            <a:ext cx="6858000" cy="3200957"/>
          </a:xfrm>
          <a:custGeom>
            <a:avLst/>
            <a:gdLst>
              <a:gd name="connsiteX0" fmla="*/ 18655886 w 20104100"/>
              <a:gd name="connsiteY0" fmla="*/ 927212 h 3654425"/>
              <a:gd name="connsiteX1" fmla="*/ 17756906 w 20104100"/>
              <a:gd name="connsiteY1" fmla="*/ 1826192 h 3654425"/>
              <a:gd name="connsiteX2" fmla="*/ 17756906 w 20104100"/>
              <a:gd name="connsiteY2" fmla="*/ 2725173 h 3654425"/>
              <a:gd name="connsiteX3" fmla="*/ 18655886 w 20104100"/>
              <a:gd name="connsiteY3" fmla="*/ 2725173 h 3654425"/>
              <a:gd name="connsiteX4" fmla="*/ 19554868 w 20104100"/>
              <a:gd name="connsiteY4" fmla="*/ 1826192 h 3654425"/>
              <a:gd name="connsiteX5" fmla="*/ 18655886 w 20104100"/>
              <a:gd name="connsiteY5" fmla="*/ 927212 h 3654425"/>
              <a:gd name="connsiteX6" fmla="*/ 0 w 20104100"/>
              <a:gd name="connsiteY6" fmla="*/ 0 h 3654425"/>
              <a:gd name="connsiteX7" fmla="*/ 20104100 w 20104100"/>
              <a:gd name="connsiteY7" fmla="*/ 0 h 3654425"/>
              <a:gd name="connsiteX8" fmla="*/ 20104100 w 20104100"/>
              <a:gd name="connsiteY8" fmla="*/ 3654425 h 3654425"/>
              <a:gd name="connsiteX9" fmla="*/ 0 w 20104100"/>
              <a:gd name="connsiteY9" fmla="*/ 3654425 h 365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3654425">
                <a:moveTo>
                  <a:pt x="18655886" y="927212"/>
                </a:moveTo>
                <a:cubicBezTo>
                  <a:pt x="18159392" y="927212"/>
                  <a:pt x="17756906" y="1329699"/>
                  <a:pt x="17756906" y="1826192"/>
                </a:cubicBezTo>
                <a:lnTo>
                  <a:pt x="17756906" y="2725173"/>
                </a:lnTo>
                <a:cubicBezTo>
                  <a:pt x="17756906" y="2725173"/>
                  <a:pt x="18655886" y="2725173"/>
                  <a:pt x="18655886" y="2725173"/>
                </a:cubicBezTo>
                <a:cubicBezTo>
                  <a:pt x="19152380" y="2725173"/>
                  <a:pt x="19554868" y="2322686"/>
                  <a:pt x="19554868" y="1826192"/>
                </a:cubicBezTo>
                <a:cubicBezTo>
                  <a:pt x="19554868" y="1329699"/>
                  <a:pt x="19152380" y="927212"/>
                  <a:pt x="18655886" y="927212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3654425"/>
                </a:lnTo>
                <a:lnTo>
                  <a:pt x="0" y="36544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092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5519E575-451D-56AC-BC70-3C69451708E5}"/>
              </a:ext>
            </a:extLst>
          </p:cNvPr>
          <p:cNvGrpSpPr/>
          <p:nvPr userDrawn="1"/>
        </p:nvGrpSpPr>
        <p:grpSpPr>
          <a:xfrm>
            <a:off x="6057318" y="813551"/>
            <a:ext cx="614025" cy="1576643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1CA28C7F-94DF-0464-FFCE-B92D1B1157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E9A26804-8171-4C87-EA39-D7D02C505C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AA2C7EF-B9AA-2DA8-8610-4F53E94D0A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62030" y="502907"/>
            <a:ext cx="2382678" cy="2333431"/>
          </a:xfrm>
        </p:spPr>
        <p:txBody>
          <a:bodyPr anchor="ctr"/>
          <a:lstStyle>
            <a:lvl1pPr marL="0" indent="0">
              <a:lnSpc>
                <a:spcPts val="1842"/>
              </a:lnSpc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</a:t>
            </a:r>
            <a:br>
              <a:rPr lang="sv-SE"/>
            </a:br>
            <a:r>
              <a:rPr lang="sv-SE"/>
              <a:t>mall för rubrikformat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0447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60" userDrawn="1">
          <p15:clr>
            <a:srgbClr val="FBAE40"/>
          </p15:clr>
        </p15:guide>
        <p15:guide id="2" pos="2160" userDrawn="1">
          <p15:clr>
            <a:srgbClr val="FBAE40"/>
          </p15:clr>
        </p15:guide>
        <p15:guide id="3" pos="834" userDrawn="1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bild_topp_och_text-Vinröd_mörk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10">
            <a:extLst>
              <a:ext uri="{FF2B5EF4-FFF2-40B4-BE49-F238E27FC236}">
                <a16:creationId xmlns:a16="http://schemas.microsoft.com/office/drawing/2014/main" id="{9EEE50AE-AD45-C8EB-F181-3EB97FB885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12183" y="0"/>
            <a:ext cx="6870184" cy="9906000"/>
          </a:xfrm>
          <a:prstGeom prst="rect">
            <a:avLst/>
          </a:prstGeom>
        </p:spPr>
      </p:pic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D949564A-5379-F559-CBE7-FF45D034D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4155" y="9239127"/>
            <a:ext cx="270170" cy="16397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2026-02-04</a:t>
            </a:fld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FCB456D6-7B98-AEDE-1A87-17C52A7F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22202" y="9239127"/>
            <a:ext cx="122805" cy="16397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BB4F6B91-E7D3-255D-44BF-7F3E3534B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41221" y="9239127"/>
            <a:ext cx="4976051" cy="16397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B57E4DDF-B89B-3B5E-4B7A-22A918DDF8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4"/>
            <a:ext cx="6858000" cy="3200957"/>
          </a:xfrm>
          <a:custGeom>
            <a:avLst/>
            <a:gdLst>
              <a:gd name="connsiteX0" fmla="*/ 18655886 w 20104100"/>
              <a:gd name="connsiteY0" fmla="*/ 927212 h 3654425"/>
              <a:gd name="connsiteX1" fmla="*/ 17756906 w 20104100"/>
              <a:gd name="connsiteY1" fmla="*/ 1826192 h 3654425"/>
              <a:gd name="connsiteX2" fmla="*/ 17756906 w 20104100"/>
              <a:gd name="connsiteY2" fmla="*/ 2725173 h 3654425"/>
              <a:gd name="connsiteX3" fmla="*/ 18655886 w 20104100"/>
              <a:gd name="connsiteY3" fmla="*/ 2725173 h 3654425"/>
              <a:gd name="connsiteX4" fmla="*/ 19554868 w 20104100"/>
              <a:gd name="connsiteY4" fmla="*/ 1826192 h 3654425"/>
              <a:gd name="connsiteX5" fmla="*/ 18655886 w 20104100"/>
              <a:gd name="connsiteY5" fmla="*/ 927212 h 3654425"/>
              <a:gd name="connsiteX6" fmla="*/ 0 w 20104100"/>
              <a:gd name="connsiteY6" fmla="*/ 0 h 3654425"/>
              <a:gd name="connsiteX7" fmla="*/ 20104100 w 20104100"/>
              <a:gd name="connsiteY7" fmla="*/ 0 h 3654425"/>
              <a:gd name="connsiteX8" fmla="*/ 20104100 w 20104100"/>
              <a:gd name="connsiteY8" fmla="*/ 3654425 h 3654425"/>
              <a:gd name="connsiteX9" fmla="*/ 0 w 20104100"/>
              <a:gd name="connsiteY9" fmla="*/ 3654425 h 365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3654425">
                <a:moveTo>
                  <a:pt x="18655886" y="927212"/>
                </a:moveTo>
                <a:cubicBezTo>
                  <a:pt x="18159392" y="927212"/>
                  <a:pt x="17756906" y="1329699"/>
                  <a:pt x="17756906" y="1826192"/>
                </a:cubicBezTo>
                <a:lnTo>
                  <a:pt x="17756906" y="2725173"/>
                </a:lnTo>
                <a:cubicBezTo>
                  <a:pt x="17756906" y="2725173"/>
                  <a:pt x="18655886" y="2725173"/>
                  <a:pt x="18655886" y="2725173"/>
                </a:cubicBezTo>
                <a:cubicBezTo>
                  <a:pt x="19152380" y="2725173"/>
                  <a:pt x="19554868" y="2322686"/>
                  <a:pt x="19554868" y="1826192"/>
                </a:cubicBezTo>
                <a:cubicBezTo>
                  <a:pt x="19554868" y="1329699"/>
                  <a:pt x="19152380" y="927212"/>
                  <a:pt x="18655886" y="927212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3654425"/>
                </a:lnTo>
                <a:lnTo>
                  <a:pt x="0" y="36544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092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5519E575-451D-56AC-BC70-3C69451708E5}"/>
              </a:ext>
            </a:extLst>
          </p:cNvPr>
          <p:cNvGrpSpPr/>
          <p:nvPr userDrawn="1"/>
        </p:nvGrpSpPr>
        <p:grpSpPr>
          <a:xfrm>
            <a:off x="6057318" y="813551"/>
            <a:ext cx="614025" cy="1576643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1CA28C7F-94DF-0464-FFCE-B92D1B1157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E9A26804-8171-4C87-EA39-D7D02C505C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AA2C7EF-B9AA-2DA8-8610-4F53E94D0A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62030" y="502907"/>
            <a:ext cx="2382678" cy="2333431"/>
          </a:xfrm>
        </p:spPr>
        <p:txBody>
          <a:bodyPr anchor="ctr"/>
          <a:lstStyle>
            <a:lvl1pPr marL="0" indent="0">
              <a:lnSpc>
                <a:spcPts val="1842"/>
              </a:lnSpc>
              <a:spcAft>
                <a:spcPts val="784"/>
              </a:spcAft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</a:t>
            </a:r>
            <a:br>
              <a:rPr lang="sv-SE"/>
            </a:br>
            <a:r>
              <a:rPr lang="sv-SE"/>
              <a:t>mall för rubrikformat</a:t>
            </a:r>
            <a:endParaRPr lang="en-US"/>
          </a:p>
        </p:txBody>
      </p:sp>
      <p:sp>
        <p:nvSpPr>
          <p:cNvPr id="7" name="Platshållare för text 4">
            <a:extLst>
              <a:ext uri="{FF2B5EF4-FFF2-40B4-BE49-F238E27FC236}">
                <a16:creationId xmlns:a16="http://schemas.microsoft.com/office/drawing/2014/main" id="{94F67A0E-E56A-0E7E-0659-639FB34E41E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22200" y="4176113"/>
            <a:ext cx="5495070" cy="4698392"/>
          </a:xfrm>
        </p:spPr>
        <p:txBody>
          <a:bodyPr/>
          <a:lstStyle>
            <a:lvl1pPr marL="0" indent="0">
              <a:buClr>
                <a:schemeClr val="accent1"/>
              </a:buClr>
              <a:buNone/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1251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60" userDrawn="1">
          <p15:clr>
            <a:srgbClr val="FBAE40"/>
          </p15:clr>
        </p15:guide>
        <p15:guide id="2" pos="2160" userDrawn="1">
          <p15:clr>
            <a:srgbClr val="FBAE40"/>
          </p15:clr>
        </p15:guide>
        <p15:guide id="3" pos="834" userDrawn="1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bild_topp_och_text-Vit-Vinröd_lj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D949564A-5379-F559-CBE7-FF45D034D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4155" y="9239127"/>
            <a:ext cx="270170" cy="16397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2026-02-04</a:t>
            </a:fld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FCB456D6-7B98-AEDE-1A87-17C52A7F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22202" y="9239127"/>
            <a:ext cx="122805" cy="16397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BB4F6B91-E7D3-255D-44BF-7F3E3534B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41221" y="9239127"/>
            <a:ext cx="4976051" cy="16397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B57E4DDF-B89B-3B5E-4B7A-22A918DDF8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4"/>
            <a:ext cx="6858000" cy="3200957"/>
          </a:xfrm>
          <a:custGeom>
            <a:avLst/>
            <a:gdLst>
              <a:gd name="connsiteX0" fmla="*/ 18655886 w 20104100"/>
              <a:gd name="connsiteY0" fmla="*/ 927212 h 3654425"/>
              <a:gd name="connsiteX1" fmla="*/ 17756906 w 20104100"/>
              <a:gd name="connsiteY1" fmla="*/ 1826192 h 3654425"/>
              <a:gd name="connsiteX2" fmla="*/ 17756906 w 20104100"/>
              <a:gd name="connsiteY2" fmla="*/ 2725173 h 3654425"/>
              <a:gd name="connsiteX3" fmla="*/ 18655886 w 20104100"/>
              <a:gd name="connsiteY3" fmla="*/ 2725173 h 3654425"/>
              <a:gd name="connsiteX4" fmla="*/ 19554868 w 20104100"/>
              <a:gd name="connsiteY4" fmla="*/ 1826192 h 3654425"/>
              <a:gd name="connsiteX5" fmla="*/ 18655886 w 20104100"/>
              <a:gd name="connsiteY5" fmla="*/ 927212 h 3654425"/>
              <a:gd name="connsiteX6" fmla="*/ 0 w 20104100"/>
              <a:gd name="connsiteY6" fmla="*/ 0 h 3654425"/>
              <a:gd name="connsiteX7" fmla="*/ 20104100 w 20104100"/>
              <a:gd name="connsiteY7" fmla="*/ 0 h 3654425"/>
              <a:gd name="connsiteX8" fmla="*/ 20104100 w 20104100"/>
              <a:gd name="connsiteY8" fmla="*/ 3654425 h 3654425"/>
              <a:gd name="connsiteX9" fmla="*/ 0 w 20104100"/>
              <a:gd name="connsiteY9" fmla="*/ 3654425 h 365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3654425">
                <a:moveTo>
                  <a:pt x="18655886" y="927212"/>
                </a:moveTo>
                <a:cubicBezTo>
                  <a:pt x="18159392" y="927212"/>
                  <a:pt x="17756906" y="1329699"/>
                  <a:pt x="17756906" y="1826192"/>
                </a:cubicBezTo>
                <a:lnTo>
                  <a:pt x="17756906" y="2725173"/>
                </a:lnTo>
                <a:cubicBezTo>
                  <a:pt x="17756906" y="2725173"/>
                  <a:pt x="18655886" y="2725173"/>
                  <a:pt x="18655886" y="2725173"/>
                </a:cubicBezTo>
                <a:cubicBezTo>
                  <a:pt x="19152380" y="2725173"/>
                  <a:pt x="19554868" y="2322686"/>
                  <a:pt x="19554868" y="1826192"/>
                </a:cubicBezTo>
                <a:cubicBezTo>
                  <a:pt x="19554868" y="1329699"/>
                  <a:pt x="19152380" y="927212"/>
                  <a:pt x="18655886" y="927212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3654425"/>
                </a:lnTo>
                <a:lnTo>
                  <a:pt x="0" y="36544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092"/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5519E575-451D-56AC-BC70-3C69451708E5}"/>
              </a:ext>
            </a:extLst>
          </p:cNvPr>
          <p:cNvGrpSpPr/>
          <p:nvPr userDrawn="1"/>
        </p:nvGrpSpPr>
        <p:grpSpPr>
          <a:xfrm>
            <a:off x="6057318" y="813551"/>
            <a:ext cx="614025" cy="1576643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1CA28C7F-94DF-0464-FFCE-B92D1B1157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E9A26804-8171-4C87-EA39-D7D02C505C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AA2C7EF-B9AA-2DA8-8610-4F53E94D0A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62030" y="502907"/>
            <a:ext cx="2382678" cy="2333431"/>
          </a:xfrm>
        </p:spPr>
        <p:txBody>
          <a:bodyPr anchor="ctr"/>
          <a:lstStyle>
            <a:lvl1pPr marL="0" indent="0">
              <a:lnSpc>
                <a:spcPts val="1842"/>
              </a:lnSpc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</a:t>
            </a:r>
            <a:br>
              <a:rPr lang="sv-SE"/>
            </a:br>
            <a:r>
              <a:rPr lang="sv-SE"/>
              <a:t>mall för rubrikformat</a:t>
            </a:r>
            <a:endParaRPr lang="en-US"/>
          </a:p>
        </p:txBody>
      </p:sp>
      <p:sp>
        <p:nvSpPr>
          <p:cNvPr id="7" name="Platshållare för text 4">
            <a:extLst>
              <a:ext uri="{FF2B5EF4-FFF2-40B4-BE49-F238E27FC236}">
                <a16:creationId xmlns:a16="http://schemas.microsoft.com/office/drawing/2014/main" id="{94F67A0E-E56A-0E7E-0659-639FB34E41E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22200" y="4176113"/>
            <a:ext cx="5495070" cy="4698392"/>
          </a:xfrm>
        </p:spPr>
        <p:txBody>
          <a:bodyPr/>
          <a:lstStyle>
            <a:lvl1pPr marL="0" indent="0">
              <a:buClr>
                <a:schemeClr val="accent1"/>
              </a:buClr>
              <a:buNone/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1653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60" userDrawn="1">
          <p15:clr>
            <a:srgbClr val="FBAE40"/>
          </p15:clr>
        </p15:guide>
        <p15:guide id="2" pos="2160" userDrawn="1">
          <p15:clr>
            <a:srgbClr val="FBAE40"/>
          </p15:clr>
        </p15:guide>
        <p15:guide id="3" pos="834" userDrawn="1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ida_helsida-Vinröd_mörk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10">
            <a:extLst>
              <a:ext uri="{FF2B5EF4-FFF2-40B4-BE49-F238E27FC236}">
                <a16:creationId xmlns:a16="http://schemas.microsoft.com/office/drawing/2014/main" id="{9EEE50AE-AD45-C8EB-F181-3EB97FB885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12183" y="0"/>
            <a:ext cx="6870184" cy="9906000"/>
          </a:xfrm>
          <a:prstGeom prst="rect">
            <a:avLst/>
          </a:prstGeom>
        </p:spPr>
      </p:pic>
      <p:grpSp>
        <p:nvGrpSpPr>
          <p:cNvPr id="16" name="Grupp 15">
            <a:extLst>
              <a:ext uri="{FF2B5EF4-FFF2-40B4-BE49-F238E27FC236}">
                <a16:creationId xmlns:a16="http://schemas.microsoft.com/office/drawing/2014/main" id="{E7C7BFDF-15BB-A35D-182B-71E482DB79E0}"/>
              </a:ext>
            </a:extLst>
          </p:cNvPr>
          <p:cNvGrpSpPr/>
          <p:nvPr userDrawn="1"/>
        </p:nvGrpSpPr>
        <p:grpSpPr>
          <a:xfrm>
            <a:off x="6057318" y="7854348"/>
            <a:ext cx="614025" cy="1576643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D13F18B1-ED24-8397-C568-DD94D6B23E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8" name="Bild 17">
              <a:extLst>
                <a:ext uri="{FF2B5EF4-FFF2-40B4-BE49-F238E27FC236}">
                  <a16:creationId xmlns:a16="http://schemas.microsoft.com/office/drawing/2014/main" id="{87208784-4141-09D3-D660-A2268386B8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3" name="Platshållare för innehåll 14">
            <a:extLst>
              <a:ext uri="{FF2B5EF4-FFF2-40B4-BE49-F238E27FC236}">
                <a16:creationId xmlns:a16="http://schemas.microsoft.com/office/drawing/2014/main" id="{CD130D5D-A6D0-3B8F-D78F-0D66842EA1E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0" y="-1"/>
            <a:ext cx="6858000" cy="9906002"/>
          </a:xfrm>
          <a:custGeom>
            <a:avLst/>
            <a:gdLst>
              <a:gd name="connsiteX0" fmla="*/ 18655886 w 20104100"/>
              <a:gd name="connsiteY0" fmla="*/ 8967044 h 11309351"/>
              <a:gd name="connsiteX1" fmla="*/ 17756906 w 20104100"/>
              <a:gd name="connsiteY1" fmla="*/ 9866024 h 11309351"/>
              <a:gd name="connsiteX2" fmla="*/ 17756906 w 20104100"/>
              <a:gd name="connsiteY2" fmla="*/ 10765005 h 11309351"/>
              <a:gd name="connsiteX3" fmla="*/ 18655886 w 20104100"/>
              <a:gd name="connsiteY3" fmla="*/ 10765005 h 11309351"/>
              <a:gd name="connsiteX4" fmla="*/ 19554868 w 20104100"/>
              <a:gd name="connsiteY4" fmla="*/ 9866024 h 11309351"/>
              <a:gd name="connsiteX5" fmla="*/ 18655886 w 20104100"/>
              <a:gd name="connsiteY5" fmla="*/ 8967044 h 11309351"/>
              <a:gd name="connsiteX6" fmla="*/ 0 w 20104100"/>
              <a:gd name="connsiteY6" fmla="*/ 0 h 11309351"/>
              <a:gd name="connsiteX7" fmla="*/ 20104100 w 20104100"/>
              <a:gd name="connsiteY7" fmla="*/ 0 h 11309351"/>
              <a:gd name="connsiteX8" fmla="*/ 20104100 w 20104100"/>
              <a:gd name="connsiteY8" fmla="*/ 11309351 h 11309351"/>
              <a:gd name="connsiteX9" fmla="*/ 0 w 20104100"/>
              <a:gd name="connsiteY9" fmla="*/ 11309351 h 11309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11309351">
                <a:moveTo>
                  <a:pt x="18655886" y="8967044"/>
                </a:moveTo>
                <a:cubicBezTo>
                  <a:pt x="18159392" y="8967044"/>
                  <a:pt x="17756906" y="9369531"/>
                  <a:pt x="17756906" y="9866024"/>
                </a:cubicBezTo>
                <a:lnTo>
                  <a:pt x="17756906" y="10765005"/>
                </a:lnTo>
                <a:cubicBezTo>
                  <a:pt x="17756906" y="10765005"/>
                  <a:pt x="18655886" y="10765005"/>
                  <a:pt x="18655886" y="10765005"/>
                </a:cubicBezTo>
                <a:cubicBezTo>
                  <a:pt x="19152380" y="10765005"/>
                  <a:pt x="19554868" y="10362518"/>
                  <a:pt x="19554868" y="9866024"/>
                </a:cubicBezTo>
                <a:cubicBezTo>
                  <a:pt x="19554868" y="9369531"/>
                  <a:pt x="19152380" y="8967044"/>
                  <a:pt x="18655886" y="8967044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11309351"/>
                </a:lnTo>
                <a:lnTo>
                  <a:pt x="0" y="11309351"/>
                </a:lnTo>
                <a:close/>
              </a:path>
            </a:pathLst>
          </a:custGeom>
          <a:solidFill>
            <a:schemeClr val="accent1">
              <a:alpha val="0"/>
            </a:schemeClr>
          </a:solidFill>
        </p:spPr>
        <p:txBody>
          <a:bodyPr wrap="square" anchor="ctr">
            <a:noAutofit/>
          </a:bodyPr>
          <a:lstStyle>
            <a:lvl1pPr algn="ctr">
              <a:buNone/>
              <a:defRPr sz="1092">
                <a:solidFill>
                  <a:schemeClr val="tx1"/>
                </a:solidFill>
              </a:defRPr>
            </a:lvl1pPr>
            <a:lvl2pPr>
              <a:defRPr sz="955"/>
            </a:lvl2pPr>
            <a:lvl3pPr>
              <a:defRPr sz="819"/>
            </a:lvl3pPr>
            <a:lvl4pPr>
              <a:defRPr sz="682"/>
            </a:lvl4pPr>
            <a:lvl5pPr>
              <a:defRPr sz="682"/>
            </a:lvl5pPr>
            <a:lvl6pPr>
              <a:defRPr sz="682"/>
            </a:lvl6pPr>
            <a:lvl7pPr>
              <a:defRPr sz="682"/>
            </a:lvl7pPr>
            <a:lvl8pPr>
              <a:defRPr sz="682"/>
            </a:lvl8pPr>
            <a:lvl9pPr>
              <a:defRPr sz="682"/>
            </a:lvl9pPr>
          </a:lstStyle>
          <a:p>
            <a:pPr lvl="0"/>
            <a:r>
              <a:rPr lang="sv-SE"/>
              <a:t>Klicka på en ikon för att infoga innehåll</a:t>
            </a:r>
          </a:p>
        </p:txBody>
      </p:sp>
      <p:sp>
        <p:nvSpPr>
          <p:cNvPr id="5" name="Platshållare för datum 3">
            <a:extLst>
              <a:ext uri="{FF2B5EF4-FFF2-40B4-BE49-F238E27FC236}">
                <a16:creationId xmlns:a16="http://schemas.microsoft.com/office/drawing/2014/main" id="{B3A71AB9-AAA7-E78A-F77A-D1A10EB26A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4155" y="9239127"/>
            <a:ext cx="270170" cy="16397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2026-02-04</a:t>
            </a:fld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DB22D6F3-33C1-5574-70A2-85ADD2CEF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22202" y="9239127"/>
            <a:ext cx="122805" cy="16397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7" name="Platshållare för sidfot 5">
            <a:extLst>
              <a:ext uri="{FF2B5EF4-FFF2-40B4-BE49-F238E27FC236}">
                <a16:creationId xmlns:a16="http://schemas.microsoft.com/office/drawing/2014/main" id="{A02E07FB-A8EC-6B08-D352-1681F3F6E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41221" y="9239127"/>
            <a:ext cx="4976051" cy="16397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647061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60" userDrawn="1">
          <p15:clr>
            <a:srgbClr val="FBAE40"/>
          </p15:clr>
        </p15:guide>
        <p15:guide id="2" pos="2160" userDrawn="1">
          <p15:clr>
            <a:srgbClr val="FBAE40"/>
          </p15:clr>
        </p15:guide>
        <p15:guide id="3" pos="834" userDrawn="1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1_med_text-Vinröd_ljus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12183" y="0"/>
            <a:ext cx="6870184" cy="9906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136C45F4-5A3A-B353-8B3A-6433B352CE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173276" y="5586040"/>
            <a:ext cx="1801086" cy="880710"/>
          </a:xfrm>
        </p:spPr>
        <p:txBody>
          <a:bodyPr anchor="t">
            <a:noAutofit/>
          </a:bodyPr>
          <a:lstStyle>
            <a:lvl1pPr algn="ctr">
              <a:lnSpc>
                <a:spcPct val="75000"/>
              </a:lnSpc>
              <a:defRPr sz="3410" b="0" spc="-136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sv-SE"/>
              <a:t>100%</a:t>
            </a:r>
          </a:p>
        </p:txBody>
      </p:sp>
      <p:sp>
        <p:nvSpPr>
          <p:cNvPr id="4" name="Platshållare för text 4">
            <a:extLst>
              <a:ext uri="{FF2B5EF4-FFF2-40B4-BE49-F238E27FC236}">
                <a16:creationId xmlns:a16="http://schemas.microsoft.com/office/drawing/2014/main" id="{88D93A17-5D27-9173-DE8F-75232BA67DC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173279" y="6529822"/>
            <a:ext cx="1811951" cy="2522909"/>
          </a:xfrm>
        </p:spPr>
        <p:txBody>
          <a:bodyPr anchor="t"/>
          <a:lstStyle>
            <a:lvl1pPr marL="0" indent="0" algn="ctr">
              <a:buNone/>
              <a:defRPr sz="1842">
                <a:solidFill>
                  <a:schemeClr val="accent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br>
              <a:rPr lang="sv-SE"/>
            </a:b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</a:t>
            </a:r>
            <a:endParaRPr lang="en-US"/>
          </a:p>
        </p:txBody>
      </p:sp>
      <p:grpSp>
        <p:nvGrpSpPr>
          <p:cNvPr id="6" name="Grupp 5">
            <a:extLst>
              <a:ext uri="{FF2B5EF4-FFF2-40B4-BE49-F238E27FC236}">
                <a16:creationId xmlns:a16="http://schemas.microsoft.com/office/drawing/2014/main" id="{8905EC65-8650-70B3-60D1-3E1ABCA0D806}"/>
              </a:ext>
            </a:extLst>
          </p:cNvPr>
          <p:cNvGrpSpPr/>
          <p:nvPr userDrawn="1"/>
        </p:nvGrpSpPr>
        <p:grpSpPr>
          <a:xfrm>
            <a:off x="6057318" y="7854348"/>
            <a:ext cx="614025" cy="1576643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11FBA0C9-6BFF-B8AD-A3F5-12DDCE3121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8" name="Bild 7">
              <a:extLst>
                <a:ext uri="{FF2B5EF4-FFF2-40B4-BE49-F238E27FC236}">
                  <a16:creationId xmlns:a16="http://schemas.microsoft.com/office/drawing/2014/main" id="{228F8573-1D0A-2F1D-9164-0EFB361C27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pic>
        <p:nvPicPr>
          <p:cNvPr id="3" name="Platshållare för bild 19">
            <a:extLst>
              <a:ext uri="{FF2B5EF4-FFF2-40B4-BE49-F238E27FC236}">
                <a16:creationId xmlns:a16="http://schemas.microsoft.com/office/drawing/2014/main" id="{A0274350-8D2F-EF0E-2CC3-C942CB76572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403" y="157665"/>
            <a:ext cx="1608743" cy="3500146"/>
          </a:xfrm>
          <a:prstGeom prst="rect">
            <a:avLst/>
          </a:prstGeom>
        </p:spPr>
      </p:pic>
      <p:pic>
        <p:nvPicPr>
          <p:cNvPr id="5" name="Platshållare för bild 13">
            <a:extLst>
              <a:ext uri="{FF2B5EF4-FFF2-40B4-BE49-F238E27FC236}">
                <a16:creationId xmlns:a16="http://schemas.microsoft.com/office/drawing/2014/main" id="{9F012126-928D-82F4-7FE1-7F5A70DA3501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403" y="3818633"/>
            <a:ext cx="1608743" cy="592970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latshållare för bild 15">
            <a:extLst>
              <a:ext uri="{FF2B5EF4-FFF2-40B4-BE49-F238E27FC236}">
                <a16:creationId xmlns:a16="http://schemas.microsoft.com/office/drawing/2014/main" id="{85DBB31E-B63B-AF6E-6A35-901FDB29FB1D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31547" y="157668"/>
            <a:ext cx="1380326" cy="573897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Platshållare för bild 21">
            <a:extLst>
              <a:ext uri="{FF2B5EF4-FFF2-40B4-BE49-F238E27FC236}">
                <a16:creationId xmlns:a16="http://schemas.microsoft.com/office/drawing/2014/main" id="{DA9D1865-A9AE-2006-5E7E-B52845261EC5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3860" y="157668"/>
            <a:ext cx="3622741" cy="496011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1" name="Platshållare för bild 27">
            <a:extLst>
              <a:ext uri="{FF2B5EF4-FFF2-40B4-BE49-F238E27FC236}">
                <a16:creationId xmlns:a16="http://schemas.microsoft.com/office/drawing/2014/main" id="{15B3C348-F649-6CC5-28FC-F3D1D17B417F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6632" y="5270677"/>
            <a:ext cx="1749969" cy="4477663"/>
          </a:xfrm>
          <a:custGeom>
            <a:avLst/>
            <a:gdLst>
              <a:gd name="connsiteX0" fmla="*/ 3861786 w 5130000"/>
              <a:gd name="connsiteY0" fmla="*/ 2949693 h 5112000"/>
              <a:gd name="connsiteX1" fmla="*/ 2962806 w 5130000"/>
              <a:gd name="connsiteY1" fmla="*/ 3848673 h 5112000"/>
              <a:gd name="connsiteX2" fmla="*/ 2962806 w 5130000"/>
              <a:gd name="connsiteY2" fmla="*/ 4747654 h 5112000"/>
              <a:gd name="connsiteX3" fmla="*/ 3861786 w 5130000"/>
              <a:gd name="connsiteY3" fmla="*/ 4747654 h 5112000"/>
              <a:gd name="connsiteX4" fmla="*/ 4760768 w 5130000"/>
              <a:gd name="connsiteY4" fmla="*/ 3848673 h 5112000"/>
              <a:gd name="connsiteX5" fmla="*/ 3861786 w 5130000"/>
              <a:gd name="connsiteY5" fmla="*/ 2949693 h 5112000"/>
              <a:gd name="connsiteX6" fmla="*/ 0 w 5130000"/>
              <a:gd name="connsiteY6" fmla="*/ 0 h 5112000"/>
              <a:gd name="connsiteX7" fmla="*/ 5130000 w 5130000"/>
              <a:gd name="connsiteY7" fmla="*/ 0 h 5112000"/>
              <a:gd name="connsiteX8" fmla="*/ 5130000 w 5130000"/>
              <a:gd name="connsiteY8" fmla="*/ 5112000 h 5112000"/>
              <a:gd name="connsiteX9" fmla="*/ 0 w 5130000"/>
              <a:gd name="connsiteY9" fmla="*/ 5112000 h 51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30000" h="5112000">
                <a:moveTo>
                  <a:pt x="3861786" y="2949693"/>
                </a:moveTo>
                <a:cubicBezTo>
                  <a:pt x="3365292" y="2949693"/>
                  <a:pt x="2962806" y="3352180"/>
                  <a:pt x="2962806" y="3848673"/>
                </a:cubicBezTo>
                <a:lnTo>
                  <a:pt x="2962806" y="4747654"/>
                </a:lnTo>
                <a:cubicBezTo>
                  <a:pt x="2962806" y="4747654"/>
                  <a:pt x="3861786" y="4747654"/>
                  <a:pt x="3861786" y="4747654"/>
                </a:cubicBezTo>
                <a:cubicBezTo>
                  <a:pt x="4358280" y="4747654"/>
                  <a:pt x="4760768" y="4345167"/>
                  <a:pt x="4760768" y="3848673"/>
                </a:cubicBezTo>
                <a:cubicBezTo>
                  <a:pt x="4760768" y="3352180"/>
                  <a:pt x="4358280" y="2949693"/>
                  <a:pt x="3861786" y="2949693"/>
                </a:cubicBezTo>
                <a:close/>
                <a:moveTo>
                  <a:pt x="0" y="0"/>
                </a:moveTo>
                <a:lnTo>
                  <a:pt x="5130000" y="0"/>
                </a:lnTo>
                <a:lnTo>
                  <a:pt x="5130000" y="5112000"/>
                </a:lnTo>
                <a:lnTo>
                  <a:pt x="0" y="5112000"/>
                </a:lnTo>
                <a:close/>
              </a:path>
            </a:pathLst>
          </a:custGeom>
          <a:solidFill>
            <a:schemeClr val="bg1"/>
          </a:solidFill>
        </p:spPr>
      </p:pic>
      <p:pic>
        <p:nvPicPr>
          <p:cNvPr id="12" name="Platshållare för bild 31">
            <a:extLst>
              <a:ext uri="{FF2B5EF4-FFF2-40B4-BE49-F238E27FC236}">
                <a16:creationId xmlns:a16="http://schemas.microsoft.com/office/drawing/2014/main" id="{F68D6069-E644-9AA4-73AB-3279BAFB65B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31547" y="6055842"/>
            <a:ext cx="1380326" cy="3692497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5751375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2_med_text-Vinröd_ljus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>
            <a:extLst>
              <a:ext uri="{FF2B5EF4-FFF2-40B4-BE49-F238E27FC236}">
                <a16:creationId xmlns:a16="http://schemas.microsoft.com/office/drawing/2014/main" id="{7CEA4433-F494-E53F-5852-0D7935106D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39804" y="133488"/>
            <a:ext cx="6870184" cy="9906000"/>
          </a:xfrm>
          <a:prstGeom prst="rect">
            <a:avLst/>
          </a:prstGeom>
        </p:spPr>
      </p:pic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-31125" t="15557" r="26243" b="36566"/>
          <a:stretch/>
        </p:blipFill>
        <p:spPr>
          <a:xfrm>
            <a:off x="-12183" y="0"/>
            <a:ext cx="6870184" cy="9906000"/>
          </a:xfrm>
          <a:prstGeom prst="rect">
            <a:avLst/>
          </a:prstGeom>
        </p:spPr>
      </p:pic>
      <p:sp>
        <p:nvSpPr>
          <p:cNvPr id="3" name="Rubrik 1">
            <a:extLst>
              <a:ext uri="{FF2B5EF4-FFF2-40B4-BE49-F238E27FC236}">
                <a16:creationId xmlns:a16="http://schemas.microsoft.com/office/drawing/2014/main" id="{81C86E17-67EC-C615-2842-76EB0D847D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33451" y="285621"/>
            <a:ext cx="1197176" cy="819946"/>
          </a:xfrm>
        </p:spPr>
        <p:txBody>
          <a:bodyPr anchor="t">
            <a:noAutofit/>
          </a:bodyPr>
          <a:lstStyle>
            <a:lvl1pPr algn="ctr">
              <a:lnSpc>
                <a:spcPct val="75000"/>
              </a:lnSpc>
              <a:defRPr sz="3410" b="0" spc="-136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sv-SE"/>
              <a:t>98%</a:t>
            </a:r>
          </a:p>
        </p:txBody>
      </p:sp>
      <p:sp>
        <p:nvSpPr>
          <p:cNvPr id="4" name="Platshållare för text 4">
            <a:extLst>
              <a:ext uri="{FF2B5EF4-FFF2-40B4-BE49-F238E27FC236}">
                <a16:creationId xmlns:a16="http://schemas.microsoft.com/office/drawing/2014/main" id="{C40B185A-2F22-3207-F086-4CB9D11473A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33451" y="1105568"/>
            <a:ext cx="1204398" cy="2099241"/>
          </a:xfrm>
        </p:spPr>
        <p:txBody>
          <a:bodyPr anchor="t"/>
          <a:lstStyle>
            <a:lvl1pPr marL="0" indent="0" algn="ctr">
              <a:buNone/>
              <a:defRPr sz="1500">
                <a:solidFill>
                  <a:schemeClr val="accent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</a:t>
            </a:r>
            <a:endParaRPr lang="en-US"/>
          </a:p>
        </p:txBody>
      </p:sp>
      <p:grpSp>
        <p:nvGrpSpPr>
          <p:cNvPr id="5" name="Grupp 4">
            <a:extLst>
              <a:ext uri="{FF2B5EF4-FFF2-40B4-BE49-F238E27FC236}">
                <a16:creationId xmlns:a16="http://schemas.microsoft.com/office/drawing/2014/main" id="{9924D6F4-B2E5-DFB3-AD23-22CDC8FBF80E}"/>
              </a:ext>
            </a:extLst>
          </p:cNvPr>
          <p:cNvGrpSpPr/>
          <p:nvPr userDrawn="1"/>
        </p:nvGrpSpPr>
        <p:grpSpPr>
          <a:xfrm>
            <a:off x="6057318" y="7854348"/>
            <a:ext cx="614025" cy="1576643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" name="Bild 5">
              <a:extLst>
                <a:ext uri="{FF2B5EF4-FFF2-40B4-BE49-F238E27FC236}">
                  <a16:creationId xmlns:a16="http://schemas.microsoft.com/office/drawing/2014/main" id="{4C9CD803-0E8B-1C0E-0E29-B5DAE7383C2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4C80B198-33F3-1D5A-45D1-D92C2FCD608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pic>
        <p:nvPicPr>
          <p:cNvPr id="8" name="Platshållare för bild 18">
            <a:extLst>
              <a:ext uri="{FF2B5EF4-FFF2-40B4-BE49-F238E27FC236}">
                <a16:creationId xmlns:a16="http://schemas.microsoft.com/office/drawing/2014/main" id="{8E5EE331-AB17-FEEC-08C5-668F67B7676F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403" y="157669"/>
            <a:ext cx="1608743" cy="4322308"/>
          </a:xfrm>
          <a:prstGeom prst="rect">
            <a:avLst/>
          </a:prstGeom>
        </p:spPr>
      </p:pic>
      <p:pic>
        <p:nvPicPr>
          <p:cNvPr id="9" name="Platshållare för bild 10">
            <a:extLst>
              <a:ext uri="{FF2B5EF4-FFF2-40B4-BE49-F238E27FC236}">
                <a16:creationId xmlns:a16="http://schemas.microsoft.com/office/drawing/2014/main" id="{E17D82F0-99DE-8779-D57A-27223C266DA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31550" y="157664"/>
            <a:ext cx="2543616" cy="9586362"/>
          </a:xfrm>
          <a:prstGeom prst="rect">
            <a:avLst/>
          </a:prstGeom>
        </p:spPr>
      </p:pic>
      <p:pic>
        <p:nvPicPr>
          <p:cNvPr id="10" name="Platshållare för bild 16">
            <a:extLst>
              <a:ext uri="{FF2B5EF4-FFF2-40B4-BE49-F238E27FC236}">
                <a16:creationId xmlns:a16="http://schemas.microsoft.com/office/drawing/2014/main" id="{45786C1E-6C66-3B26-67CB-C65DF872A383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403" y="4637640"/>
            <a:ext cx="1608743" cy="5110698"/>
          </a:xfrm>
          <a:prstGeom prst="rect">
            <a:avLst/>
          </a:prstGeom>
        </p:spPr>
      </p:pic>
      <p:pic>
        <p:nvPicPr>
          <p:cNvPr id="11" name="Platshållare för bild 12">
            <a:extLst>
              <a:ext uri="{FF2B5EF4-FFF2-40B4-BE49-F238E27FC236}">
                <a16:creationId xmlns:a16="http://schemas.microsoft.com/office/drawing/2014/main" id="{2C961CFD-51B4-B3BA-298F-A1867002D08D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99253" y="157668"/>
            <a:ext cx="1197347" cy="315544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2" name="Platshållare för bild 14">
            <a:extLst>
              <a:ext uri="{FF2B5EF4-FFF2-40B4-BE49-F238E27FC236}">
                <a16:creationId xmlns:a16="http://schemas.microsoft.com/office/drawing/2014/main" id="{F377875A-6503-ABE1-C74F-3C20B1B3884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36571" y="3470781"/>
            <a:ext cx="2460031" cy="6273252"/>
          </a:xfrm>
          <a:prstGeom prst="rect">
            <a:avLst/>
          </a:prstGeom>
        </p:spPr>
      </p:pic>
      <p:grpSp>
        <p:nvGrpSpPr>
          <p:cNvPr id="13" name="Grupp 12">
            <a:extLst>
              <a:ext uri="{FF2B5EF4-FFF2-40B4-BE49-F238E27FC236}">
                <a16:creationId xmlns:a16="http://schemas.microsoft.com/office/drawing/2014/main" id="{A59FA962-690A-A30F-7B53-BF999A9785C2}"/>
              </a:ext>
            </a:extLst>
          </p:cNvPr>
          <p:cNvGrpSpPr/>
          <p:nvPr userDrawn="1"/>
        </p:nvGrpSpPr>
        <p:grpSpPr>
          <a:xfrm>
            <a:off x="6057318" y="7854523"/>
            <a:ext cx="614025" cy="1576643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27EDDC18-AC91-6BBF-EEA7-9266D9A4623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5" name="Bild 14">
              <a:extLst>
                <a:ext uri="{FF2B5EF4-FFF2-40B4-BE49-F238E27FC236}">
                  <a16:creationId xmlns:a16="http://schemas.microsoft.com/office/drawing/2014/main" id="{51A947BE-A2CD-4215-4574-0F3DA22834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5716886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3_med_text-Vinröd_ljus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>
            <a:extLst>
              <a:ext uri="{FF2B5EF4-FFF2-40B4-BE49-F238E27FC236}">
                <a16:creationId xmlns:a16="http://schemas.microsoft.com/office/drawing/2014/main" id="{0B7DA584-80E9-B4B8-B597-74072A14F2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1" y="0"/>
            <a:ext cx="6870184" cy="9906000"/>
          </a:xfrm>
          <a:prstGeom prst="rect">
            <a:avLst/>
          </a:prstGeom>
        </p:spPr>
      </p:pic>
      <p:pic>
        <p:nvPicPr>
          <p:cNvPr id="14" name="Bild 13">
            <a:extLst>
              <a:ext uri="{FF2B5EF4-FFF2-40B4-BE49-F238E27FC236}">
                <a16:creationId xmlns:a16="http://schemas.microsoft.com/office/drawing/2014/main" id="{45D51169-EAA8-AA76-6DF2-0A0ADF0AEE84}"/>
              </a:ext>
            </a:extLst>
          </p:cNvPr>
          <p:cNvPicPr/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-31125" t="15557" r="26243" b="36566"/>
          <a:stretch/>
        </p:blipFill>
        <p:spPr>
          <a:xfrm>
            <a:off x="-12183" y="0"/>
            <a:ext cx="6870184" cy="9906000"/>
          </a:xfrm>
          <a:prstGeom prst="rect">
            <a:avLst/>
          </a:prstGeom>
        </p:spPr>
      </p:pic>
      <p:pic>
        <p:nvPicPr>
          <p:cNvPr id="6" name="Platshållare för bild 11">
            <a:extLst>
              <a:ext uri="{FF2B5EF4-FFF2-40B4-BE49-F238E27FC236}">
                <a16:creationId xmlns:a16="http://schemas.microsoft.com/office/drawing/2014/main" id="{25DB1459-E399-C22C-F535-C6D8CBB7617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403" y="157666"/>
            <a:ext cx="1608743" cy="6845216"/>
          </a:xfrm>
          <a:prstGeom prst="rect">
            <a:avLst/>
          </a:prstGeom>
        </p:spPr>
      </p:pic>
      <p:pic>
        <p:nvPicPr>
          <p:cNvPr id="7" name="Platshållare för bild 13">
            <a:extLst>
              <a:ext uri="{FF2B5EF4-FFF2-40B4-BE49-F238E27FC236}">
                <a16:creationId xmlns:a16="http://schemas.microsoft.com/office/drawing/2014/main" id="{B35CC5C6-7C8C-292C-EDB4-277F3607034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31549" y="157668"/>
            <a:ext cx="3253679" cy="5738979"/>
          </a:xfrm>
          <a:prstGeom prst="rect">
            <a:avLst/>
          </a:prstGeom>
        </p:spPr>
      </p:pic>
      <p:pic>
        <p:nvPicPr>
          <p:cNvPr id="8" name="Platshållare för bild 17">
            <a:extLst>
              <a:ext uri="{FF2B5EF4-FFF2-40B4-BE49-F238E27FC236}">
                <a16:creationId xmlns:a16="http://schemas.microsoft.com/office/drawing/2014/main" id="{310E3AD1-0CA3-4FD4-3C0D-41075B533BE2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6632" y="157668"/>
            <a:ext cx="1749969" cy="496011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latshållare för bild 15">
            <a:extLst>
              <a:ext uri="{FF2B5EF4-FFF2-40B4-BE49-F238E27FC236}">
                <a16:creationId xmlns:a16="http://schemas.microsoft.com/office/drawing/2014/main" id="{3C3820B6-0D0C-3EF6-87DA-CFB5561A47A5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3860" y="6055842"/>
            <a:ext cx="1811371" cy="369249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Platshållare för bild 19">
            <a:extLst>
              <a:ext uri="{FF2B5EF4-FFF2-40B4-BE49-F238E27FC236}">
                <a16:creationId xmlns:a16="http://schemas.microsoft.com/office/drawing/2014/main" id="{86EFEDA4-1FC5-FF15-2073-E82E6AA68862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6632" y="5270677"/>
            <a:ext cx="1749969" cy="4477663"/>
          </a:xfrm>
          <a:custGeom>
            <a:avLst/>
            <a:gdLst>
              <a:gd name="connsiteX0" fmla="*/ 3861786 w 5130000"/>
              <a:gd name="connsiteY0" fmla="*/ 2949693 h 5112000"/>
              <a:gd name="connsiteX1" fmla="*/ 2962806 w 5130000"/>
              <a:gd name="connsiteY1" fmla="*/ 3848673 h 5112000"/>
              <a:gd name="connsiteX2" fmla="*/ 2962806 w 5130000"/>
              <a:gd name="connsiteY2" fmla="*/ 4747654 h 5112000"/>
              <a:gd name="connsiteX3" fmla="*/ 3861786 w 5130000"/>
              <a:gd name="connsiteY3" fmla="*/ 4747654 h 5112000"/>
              <a:gd name="connsiteX4" fmla="*/ 4760768 w 5130000"/>
              <a:gd name="connsiteY4" fmla="*/ 3848673 h 5112000"/>
              <a:gd name="connsiteX5" fmla="*/ 3861786 w 5130000"/>
              <a:gd name="connsiteY5" fmla="*/ 2949693 h 5112000"/>
              <a:gd name="connsiteX6" fmla="*/ 0 w 5130000"/>
              <a:gd name="connsiteY6" fmla="*/ 0 h 5112000"/>
              <a:gd name="connsiteX7" fmla="*/ 5130000 w 5130000"/>
              <a:gd name="connsiteY7" fmla="*/ 0 h 5112000"/>
              <a:gd name="connsiteX8" fmla="*/ 5130000 w 5130000"/>
              <a:gd name="connsiteY8" fmla="*/ 5112000 h 5112000"/>
              <a:gd name="connsiteX9" fmla="*/ 0 w 5130000"/>
              <a:gd name="connsiteY9" fmla="*/ 5112000 h 51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30000" h="5112000">
                <a:moveTo>
                  <a:pt x="3861786" y="2949693"/>
                </a:moveTo>
                <a:cubicBezTo>
                  <a:pt x="3365292" y="2949693"/>
                  <a:pt x="2962806" y="3352180"/>
                  <a:pt x="2962806" y="3848673"/>
                </a:cubicBezTo>
                <a:lnTo>
                  <a:pt x="2962806" y="4747654"/>
                </a:lnTo>
                <a:cubicBezTo>
                  <a:pt x="2962806" y="4747654"/>
                  <a:pt x="3861786" y="4747654"/>
                  <a:pt x="3861786" y="4747654"/>
                </a:cubicBezTo>
                <a:cubicBezTo>
                  <a:pt x="4358280" y="4747654"/>
                  <a:pt x="4760768" y="4345167"/>
                  <a:pt x="4760768" y="3848673"/>
                </a:cubicBezTo>
                <a:cubicBezTo>
                  <a:pt x="4760768" y="3352180"/>
                  <a:pt x="4358280" y="2949693"/>
                  <a:pt x="3861786" y="2949693"/>
                </a:cubicBezTo>
                <a:close/>
                <a:moveTo>
                  <a:pt x="0" y="0"/>
                </a:moveTo>
                <a:lnTo>
                  <a:pt x="5130000" y="0"/>
                </a:lnTo>
                <a:lnTo>
                  <a:pt x="5130000" y="5112000"/>
                </a:lnTo>
                <a:lnTo>
                  <a:pt x="0" y="5112000"/>
                </a:lnTo>
                <a:close/>
              </a:path>
            </a:pathLst>
          </a:custGeom>
          <a:solidFill>
            <a:schemeClr val="bg1"/>
          </a:solidFill>
        </p:spPr>
      </p:pic>
      <p:pic>
        <p:nvPicPr>
          <p:cNvPr id="11" name="Platshållare för bild 27">
            <a:extLst>
              <a:ext uri="{FF2B5EF4-FFF2-40B4-BE49-F238E27FC236}">
                <a16:creationId xmlns:a16="http://schemas.microsoft.com/office/drawing/2014/main" id="{3AFA1D3A-5DB6-E682-0A7F-1D263CC311EB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403" y="7160550"/>
            <a:ext cx="1608743" cy="2587791"/>
          </a:xfrm>
          <a:prstGeom prst="rect">
            <a:avLst/>
          </a:prstGeom>
        </p:spPr>
      </p:pic>
      <p:sp>
        <p:nvSpPr>
          <p:cNvPr id="12" name="Rubrik 1">
            <a:extLst>
              <a:ext uri="{FF2B5EF4-FFF2-40B4-BE49-F238E27FC236}">
                <a16:creationId xmlns:a16="http://schemas.microsoft.com/office/drawing/2014/main" id="{7FF95710-5EB0-71DB-1035-80836C2A49D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11371" y="6466749"/>
            <a:ext cx="1197176" cy="819946"/>
          </a:xfrm>
        </p:spPr>
        <p:txBody>
          <a:bodyPr anchor="t">
            <a:noAutofit/>
          </a:bodyPr>
          <a:lstStyle>
            <a:lvl1pPr algn="ctr">
              <a:lnSpc>
                <a:spcPct val="75000"/>
              </a:lnSpc>
              <a:defRPr sz="3410" b="0" spc="-136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sv-SE"/>
              <a:t>98%</a:t>
            </a:r>
          </a:p>
        </p:txBody>
      </p:sp>
      <p:sp>
        <p:nvSpPr>
          <p:cNvPr id="13" name="Platshållare för text 4">
            <a:extLst>
              <a:ext uri="{FF2B5EF4-FFF2-40B4-BE49-F238E27FC236}">
                <a16:creationId xmlns:a16="http://schemas.microsoft.com/office/drawing/2014/main" id="{600EFAFC-BE92-47F5-EADA-97C416EE197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811371" y="7286694"/>
            <a:ext cx="1204398" cy="2099241"/>
          </a:xfrm>
        </p:spPr>
        <p:txBody>
          <a:bodyPr anchor="t"/>
          <a:lstStyle>
            <a:lvl1pPr marL="0" indent="0" algn="ctr">
              <a:buNone/>
              <a:defRPr sz="1500">
                <a:solidFill>
                  <a:schemeClr val="accent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58059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4-Vinröd_ljus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>
            <a:extLst>
              <a:ext uri="{FF2B5EF4-FFF2-40B4-BE49-F238E27FC236}">
                <a16:creationId xmlns:a16="http://schemas.microsoft.com/office/drawing/2014/main" id="{74A0C3EF-CD6C-C917-67C6-FB27314977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8119" y="0"/>
            <a:ext cx="6870184" cy="9906000"/>
          </a:xfrm>
          <a:prstGeom prst="rect">
            <a:avLst/>
          </a:prstGeom>
        </p:spPr>
      </p:pic>
      <p:pic>
        <p:nvPicPr>
          <p:cNvPr id="2" name="Platshållare för bild 45" descr="En bild som visar person, Människoansikte, inomhus, klädsel&#10;&#10;AI-genererat innehåll kan vara felaktigt.">
            <a:extLst>
              <a:ext uri="{FF2B5EF4-FFF2-40B4-BE49-F238E27FC236}">
                <a16:creationId xmlns:a16="http://schemas.microsoft.com/office/drawing/2014/main" id="{F1C1803F-DCE0-1160-6336-05899F754C1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403" y="157665"/>
            <a:ext cx="2195750" cy="9590673"/>
          </a:xfrm>
          <a:prstGeom prst="rect">
            <a:avLst/>
          </a:prstGeom>
        </p:spPr>
      </p:pic>
      <p:pic>
        <p:nvPicPr>
          <p:cNvPr id="3" name="Platshållare för bild 49" descr="En bild som visar person, inomhus, klädsel, Människoansikte&#10;&#10;AI-genererat innehåll kan vara felaktigt.">
            <a:extLst>
              <a:ext uri="{FF2B5EF4-FFF2-40B4-BE49-F238E27FC236}">
                <a16:creationId xmlns:a16="http://schemas.microsoft.com/office/drawing/2014/main" id="{597A1890-60B6-EBBC-8CD2-E7C0D29C99B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00848" y="157665"/>
            <a:ext cx="2195750" cy="9590673"/>
          </a:xfrm>
          <a:prstGeom prst="rect">
            <a:avLst/>
          </a:prstGeom>
        </p:spPr>
      </p:pic>
      <p:pic>
        <p:nvPicPr>
          <p:cNvPr id="4" name="Platshållare för bild 47" descr="En bild som visar person, Människoansikte, klädsel, inomhus&#10;&#10;AI-genererat innehåll kan vara felaktigt.">
            <a:extLst>
              <a:ext uri="{FF2B5EF4-FFF2-40B4-BE49-F238E27FC236}">
                <a16:creationId xmlns:a16="http://schemas.microsoft.com/office/drawing/2014/main" id="{D323FB9C-4144-D389-F727-4352AE6FB78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331126" y="157665"/>
            <a:ext cx="2195750" cy="9590673"/>
          </a:xfrm>
          <a:prstGeom prst="rect">
            <a:avLst/>
          </a:prstGeom>
        </p:spPr>
      </p:pic>
      <p:grpSp>
        <p:nvGrpSpPr>
          <p:cNvPr id="24" name="Grupp 23">
            <a:extLst>
              <a:ext uri="{FF2B5EF4-FFF2-40B4-BE49-F238E27FC236}">
                <a16:creationId xmlns:a16="http://schemas.microsoft.com/office/drawing/2014/main" id="{36080757-1827-79AE-08EE-9E86E25BE3E0}"/>
              </a:ext>
            </a:extLst>
          </p:cNvPr>
          <p:cNvGrpSpPr/>
          <p:nvPr userDrawn="1"/>
        </p:nvGrpSpPr>
        <p:grpSpPr>
          <a:xfrm>
            <a:off x="6057318" y="7854348"/>
            <a:ext cx="614025" cy="1576643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25" name="Bild 24">
              <a:extLst>
                <a:ext uri="{FF2B5EF4-FFF2-40B4-BE49-F238E27FC236}">
                  <a16:creationId xmlns:a16="http://schemas.microsoft.com/office/drawing/2014/main" id="{5F083FF7-85BF-7EAE-1F71-ECDBB52444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26" name="Bild 25">
              <a:extLst>
                <a:ext uri="{FF2B5EF4-FFF2-40B4-BE49-F238E27FC236}">
                  <a16:creationId xmlns:a16="http://schemas.microsoft.com/office/drawing/2014/main" id="{31D15F89-24FB-77F4-7CF3-368E6D9187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4864377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5-Vinröd_ljus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tshållare för bild 45">
            <a:extLst>
              <a:ext uri="{FF2B5EF4-FFF2-40B4-BE49-F238E27FC236}">
                <a16:creationId xmlns:a16="http://schemas.microsoft.com/office/drawing/2014/main" id="{2A1EAE1D-D442-4285-FD12-0C877C5508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403" y="157665"/>
            <a:ext cx="2195750" cy="9590673"/>
          </a:xfrm>
          <a:prstGeom prst="rect">
            <a:avLst/>
          </a:prstGeom>
        </p:spPr>
      </p:pic>
      <p:pic>
        <p:nvPicPr>
          <p:cNvPr id="3" name="Platshållare för bild 24" descr="En bild som visar Människoansikte, person, klädsel, leende&#10;&#10;AI-genererat innehåll kan vara felaktigt.">
            <a:extLst>
              <a:ext uri="{FF2B5EF4-FFF2-40B4-BE49-F238E27FC236}">
                <a16:creationId xmlns:a16="http://schemas.microsoft.com/office/drawing/2014/main" id="{D8C3F761-3781-C42F-193A-8CE3DBA4626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31126" y="157665"/>
            <a:ext cx="2195750" cy="9590673"/>
          </a:xfrm>
          <a:prstGeom prst="rect">
            <a:avLst/>
          </a:prstGeom>
        </p:spPr>
      </p:pic>
      <p:pic>
        <p:nvPicPr>
          <p:cNvPr id="4" name="Platshållare för bild 22" descr="En bild som visar klädsel, person, Människoansikte, inomhus&#10;&#10;AI-genererat innehåll kan vara felaktigt.">
            <a:extLst>
              <a:ext uri="{FF2B5EF4-FFF2-40B4-BE49-F238E27FC236}">
                <a16:creationId xmlns:a16="http://schemas.microsoft.com/office/drawing/2014/main" id="{E157707D-6750-4D5E-3E6F-A9B9BBB2649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00848" y="157665"/>
            <a:ext cx="2195750" cy="9590673"/>
          </a:xfrm>
          <a:prstGeom prst="rect">
            <a:avLst/>
          </a:prstGeom>
        </p:spPr>
      </p:pic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-31125" t="15557" r="26243" b="36566"/>
          <a:stretch/>
        </p:blipFill>
        <p:spPr>
          <a:xfrm>
            <a:off x="-12183" y="0"/>
            <a:ext cx="6870184" cy="9906000"/>
          </a:xfrm>
          <a:prstGeom prst="rect">
            <a:avLst/>
          </a:prstGeom>
        </p:spPr>
      </p:pic>
      <p:grpSp>
        <p:nvGrpSpPr>
          <p:cNvPr id="24" name="Grupp 23">
            <a:extLst>
              <a:ext uri="{FF2B5EF4-FFF2-40B4-BE49-F238E27FC236}">
                <a16:creationId xmlns:a16="http://schemas.microsoft.com/office/drawing/2014/main" id="{36080757-1827-79AE-08EE-9E86E25BE3E0}"/>
              </a:ext>
            </a:extLst>
          </p:cNvPr>
          <p:cNvGrpSpPr/>
          <p:nvPr userDrawn="1"/>
        </p:nvGrpSpPr>
        <p:grpSpPr>
          <a:xfrm>
            <a:off x="6057318" y="7854348"/>
            <a:ext cx="614025" cy="1576643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25" name="Bild 24">
              <a:extLst>
                <a:ext uri="{FF2B5EF4-FFF2-40B4-BE49-F238E27FC236}">
                  <a16:creationId xmlns:a16="http://schemas.microsoft.com/office/drawing/2014/main" id="{5F083FF7-85BF-7EAE-1F71-ECDBB52444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26" name="Bild 25">
              <a:extLst>
                <a:ext uri="{FF2B5EF4-FFF2-40B4-BE49-F238E27FC236}">
                  <a16:creationId xmlns:a16="http://schemas.microsoft.com/office/drawing/2014/main" id="{31D15F89-24FB-77F4-7CF3-368E6D9187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802232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sida_Bild(Kultur)-Vinröd_mö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latshållare för bild 6">
            <a:extLst>
              <a:ext uri="{FF2B5EF4-FFF2-40B4-BE49-F238E27FC236}">
                <a16:creationId xmlns:a16="http://schemas.microsoft.com/office/drawing/2014/main" id="{97523C05-9FEA-71B0-C6A5-0A55A7F023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858000" cy="9906000"/>
          </a:xfrm>
          <a:prstGeom prst="rect">
            <a:avLst/>
          </a:prstGeom>
        </p:spPr>
      </p:pic>
      <p:sp>
        <p:nvSpPr>
          <p:cNvPr id="22" name="Rektangel 21">
            <a:extLst>
              <a:ext uri="{FF2B5EF4-FFF2-40B4-BE49-F238E27FC236}">
                <a16:creationId xmlns:a16="http://schemas.microsoft.com/office/drawing/2014/main" id="{F2755CD6-1F95-27D4-A143-7970D17E1DB9}"/>
              </a:ext>
            </a:extLst>
          </p:cNvPr>
          <p:cNvSpPr/>
          <p:nvPr userDrawn="1"/>
        </p:nvSpPr>
        <p:spPr>
          <a:xfrm>
            <a:off x="1" y="0"/>
            <a:ext cx="4067656" cy="9906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34650"/>
                </a:schemeClr>
              </a:gs>
              <a:gs pos="98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614"/>
          </a:p>
        </p:txBody>
      </p:sp>
      <p:sp>
        <p:nvSpPr>
          <p:cNvPr id="23" name="Rubrik 1">
            <a:extLst>
              <a:ext uri="{FF2B5EF4-FFF2-40B4-BE49-F238E27FC236}">
                <a16:creationId xmlns:a16="http://schemas.microsoft.com/office/drawing/2014/main" id="{5A2AD45D-3CBE-7E24-0D04-955CF27A926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3681" y="727129"/>
            <a:ext cx="3499937" cy="39642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4092" b="0" spc="-136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24" name="Underrubrik 2">
            <a:extLst>
              <a:ext uri="{FF2B5EF4-FFF2-40B4-BE49-F238E27FC236}">
                <a16:creationId xmlns:a16="http://schemas.microsoft.com/office/drawing/2014/main" id="{3714B03F-50B6-E0F7-9AF4-BA382704BEF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3681" y="5122097"/>
            <a:ext cx="3499937" cy="2108015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1535" spc="-69" baseline="0">
                <a:solidFill>
                  <a:schemeClr val="bg1"/>
                </a:solidFill>
              </a:defRPr>
            </a:lvl1pPr>
            <a:lvl2pPr marL="155897" indent="0" algn="ctr">
              <a:buNone/>
              <a:defRPr sz="682"/>
            </a:lvl2pPr>
            <a:lvl3pPr marL="311793" indent="0" algn="ctr">
              <a:buNone/>
              <a:defRPr sz="614"/>
            </a:lvl3pPr>
            <a:lvl4pPr marL="467689" indent="0" algn="ctr">
              <a:buNone/>
              <a:defRPr sz="545"/>
            </a:lvl4pPr>
            <a:lvl5pPr marL="623585" indent="0" algn="ctr">
              <a:buNone/>
              <a:defRPr sz="545"/>
            </a:lvl5pPr>
            <a:lvl6pPr marL="779483" indent="0" algn="ctr">
              <a:buNone/>
              <a:defRPr sz="545"/>
            </a:lvl6pPr>
            <a:lvl7pPr marL="935380" indent="0" algn="ctr">
              <a:buNone/>
              <a:defRPr sz="545"/>
            </a:lvl7pPr>
            <a:lvl8pPr marL="1091276" indent="0" algn="ctr">
              <a:buNone/>
              <a:defRPr sz="545"/>
            </a:lvl8pPr>
            <a:lvl9pPr marL="1247172" indent="0" algn="ctr">
              <a:buNone/>
              <a:defRPr sz="545"/>
            </a:lvl9pPr>
          </a:lstStyle>
          <a:p>
            <a:r>
              <a:rPr lang="sv-SE"/>
              <a:t>Underrubrik</a:t>
            </a:r>
          </a:p>
        </p:txBody>
      </p:sp>
      <p:grpSp>
        <p:nvGrpSpPr>
          <p:cNvPr id="25" name="Grupp 24">
            <a:extLst>
              <a:ext uri="{FF2B5EF4-FFF2-40B4-BE49-F238E27FC236}">
                <a16:creationId xmlns:a16="http://schemas.microsoft.com/office/drawing/2014/main" id="{A5231550-3430-3FF1-4A7C-D7A9275B091D}"/>
              </a:ext>
            </a:extLst>
          </p:cNvPr>
          <p:cNvGrpSpPr/>
          <p:nvPr userDrawn="1"/>
        </p:nvGrpSpPr>
        <p:grpSpPr>
          <a:xfrm>
            <a:off x="6057318" y="7854348"/>
            <a:ext cx="614025" cy="1576643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26" name="Bild 25">
              <a:extLst>
                <a:ext uri="{FF2B5EF4-FFF2-40B4-BE49-F238E27FC236}">
                  <a16:creationId xmlns:a16="http://schemas.microsoft.com/office/drawing/2014/main" id="{BBB75C86-667E-18E3-B093-096D170A34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27" name="Bild 26">
              <a:extLst>
                <a:ext uri="{FF2B5EF4-FFF2-40B4-BE49-F238E27FC236}">
                  <a16:creationId xmlns:a16="http://schemas.microsoft.com/office/drawing/2014/main" id="{480FDF88-C836-F382-41A8-3F3AD5DBAD5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5810321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6-Vinröd_ljus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12183" y="0"/>
            <a:ext cx="6870184" cy="9906000"/>
          </a:xfrm>
          <a:prstGeom prst="rect">
            <a:avLst/>
          </a:prstGeom>
        </p:spPr>
      </p:pic>
      <p:grpSp>
        <p:nvGrpSpPr>
          <p:cNvPr id="12" name="Grupp 11">
            <a:extLst>
              <a:ext uri="{FF2B5EF4-FFF2-40B4-BE49-F238E27FC236}">
                <a16:creationId xmlns:a16="http://schemas.microsoft.com/office/drawing/2014/main" id="{2CD8BC74-CB05-F75D-4DA5-0A80BAEE188A}"/>
              </a:ext>
            </a:extLst>
          </p:cNvPr>
          <p:cNvGrpSpPr/>
          <p:nvPr userDrawn="1"/>
        </p:nvGrpSpPr>
        <p:grpSpPr>
          <a:xfrm>
            <a:off x="6057318" y="7854348"/>
            <a:ext cx="614025" cy="1576643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B5E8ABFF-A049-3CC3-723D-CBFA3BE938F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82540203-A0E1-AD3F-4C66-DCA08CC9C25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pic>
        <p:nvPicPr>
          <p:cNvPr id="2" name="Platshållare för bild 14" descr="En bild som visar landskap, utomhus, skogsmark, gräs&#10;&#10;AI-genererat innehåll kan vara felaktigt.">
            <a:extLst>
              <a:ext uri="{FF2B5EF4-FFF2-40B4-BE49-F238E27FC236}">
                <a16:creationId xmlns:a16="http://schemas.microsoft.com/office/drawing/2014/main" id="{01604C75-8FB2-C49F-459F-FC048AADC70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403" y="157665"/>
            <a:ext cx="2195750" cy="9590673"/>
          </a:xfrm>
          <a:prstGeom prst="rect">
            <a:avLst/>
          </a:prstGeom>
        </p:spPr>
      </p:pic>
      <p:pic>
        <p:nvPicPr>
          <p:cNvPr id="3" name="Platshållare för bild 12">
            <a:extLst>
              <a:ext uri="{FF2B5EF4-FFF2-40B4-BE49-F238E27FC236}">
                <a16:creationId xmlns:a16="http://schemas.microsoft.com/office/drawing/2014/main" id="{E48CEAB0-4A38-0F04-D93C-E59D1964FCA1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31127" y="157665"/>
            <a:ext cx="4465472" cy="9590673"/>
          </a:xfrm>
          <a:prstGeom prst="rect">
            <a:avLst/>
          </a:prstGeom>
        </p:spPr>
      </p:pic>
      <p:grpSp>
        <p:nvGrpSpPr>
          <p:cNvPr id="5" name="Grupp 4">
            <a:extLst>
              <a:ext uri="{FF2B5EF4-FFF2-40B4-BE49-F238E27FC236}">
                <a16:creationId xmlns:a16="http://schemas.microsoft.com/office/drawing/2014/main" id="{736BE387-CF9D-AA2B-B9C6-A4D1DEC1A202}"/>
              </a:ext>
            </a:extLst>
          </p:cNvPr>
          <p:cNvGrpSpPr/>
          <p:nvPr userDrawn="1"/>
        </p:nvGrpSpPr>
        <p:grpSpPr>
          <a:xfrm>
            <a:off x="6057386" y="7854523"/>
            <a:ext cx="614025" cy="1576643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" name="Bild 5">
              <a:extLst>
                <a:ext uri="{FF2B5EF4-FFF2-40B4-BE49-F238E27FC236}">
                  <a16:creationId xmlns:a16="http://schemas.microsoft.com/office/drawing/2014/main" id="{9AF85ED4-A15C-3B0A-08FD-6CF3A64EDD1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8259DB1C-B391-1972-93FB-8C253B77DC6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4773131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_Grafik-Vinröd_mörk_bakgrund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B5FC84A3-6718-98CF-9EE3-A8DB0F8FC6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12183" y="0"/>
            <a:ext cx="6870184" cy="9906000"/>
          </a:xfrm>
          <a:prstGeom prst="rect">
            <a:avLst/>
          </a:prstGeom>
        </p:spPr>
      </p:pic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3681" y="727129"/>
            <a:ext cx="3499937" cy="39642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4092" b="0" spc="-136" baseline="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13" name="Underrubrik 2">
            <a:extLst>
              <a:ext uri="{FF2B5EF4-FFF2-40B4-BE49-F238E27FC236}">
                <a16:creationId xmlns:a16="http://schemas.microsoft.com/office/drawing/2014/main" id="{10AF6820-499B-E3FE-4D90-926C8CD06C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3681" y="5122097"/>
            <a:ext cx="3499937" cy="2108015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1535" spc="-69" baseline="0">
                <a:solidFill>
                  <a:schemeClr val="bg2"/>
                </a:solidFill>
              </a:defRPr>
            </a:lvl1pPr>
            <a:lvl2pPr marL="155897" indent="0" algn="ctr">
              <a:buNone/>
              <a:defRPr sz="682"/>
            </a:lvl2pPr>
            <a:lvl3pPr marL="311793" indent="0" algn="ctr">
              <a:buNone/>
              <a:defRPr sz="614"/>
            </a:lvl3pPr>
            <a:lvl4pPr marL="467689" indent="0" algn="ctr">
              <a:buNone/>
              <a:defRPr sz="545"/>
            </a:lvl4pPr>
            <a:lvl5pPr marL="623585" indent="0" algn="ctr">
              <a:buNone/>
              <a:defRPr sz="545"/>
            </a:lvl5pPr>
            <a:lvl6pPr marL="779483" indent="0" algn="ctr">
              <a:buNone/>
              <a:defRPr sz="545"/>
            </a:lvl6pPr>
            <a:lvl7pPr marL="935380" indent="0" algn="ctr">
              <a:buNone/>
              <a:defRPr sz="545"/>
            </a:lvl7pPr>
            <a:lvl8pPr marL="1091276" indent="0" algn="ctr">
              <a:buNone/>
              <a:defRPr sz="545"/>
            </a:lvl8pPr>
            <a:lvl9pPr marL="1247172" indent="0" algn="ctr">
              <a:buNone/>
              <a:defRPr sz="545"/>
            </a:lvl9pPr>
          </a:lstStyle>
          <a:p>
            <a:r>
              <a:rPr lang="sv-SE"/>
              <a:t>Underrubrik</a:t>
            </a:r>
          </a:p>
        </p:txBody>
      </p:sp>
      <p:grpSp>
        <p:nvGrpSpPr>
          <p:cNvPr id="44" name="Grupp 43">
            <a:extLst>
              <a:ext uri="{FF2B5EF4-FFF2-40B4-BE49-F238E27FC236}">
                <a16:creationId xmlns:a16="http://schemas.microsoft.com/office/drawing/2014/main" id="{1538AC56-7E65-723C-776F-248CC678B0AE}"/>
              </a:ext>
            </a:extLst>
          </p:cNvPr>
          <p:cNvGrpSpPr/>
          <p:nvPr userDrawn="1"/>
        </p:nvGrpSpPr>
        <p:grpSpPr>
          <a:xfrm>
            <a:off x="6057318" y="7854348"/>
            <a:ext cx="614025" cy="1576643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45" name="Bild 44">
              <a:extLst>
                <a:ext uri="{FF2B5EF4-FFF2-40B4-BE49-F238E27FC236}">
                  <a16:creationId xmlns:a16="http://schemas.microsoft.com/office/drawing/2014/main" id="{7A9E031A-CC55-2EE8-9EA6-B2600A90B4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46" name="Bild 45">
              <a:extLst>
                <a:ext uri="{FF2B5EF4-FFF2-40B4-BE49-F238E27FC236}">
                  <a16:creationId xmlns:a16="http://schemas.microsoft.com/office/drawing/2014/main" id="{C6584C1A-A6D5-74D4-62AF-595A0D83C8F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pic>
        <p:nvPicPr>
          <p:cNvPr id="4" name="Bild 3">
            <a:extLst>
              <a:ext uri="{FF2B5EF4-FFF2-40B4-BE49-F238E27FC236}">
                <a16:creationId xmlns:a16="http://schemas.microsoft.com/office/drawing/2014/main" id="{CD5ED3C4-0BE5-7CD7-24AB-E690E890CC9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l="-5231" t="28360" r="55508" b="23764"/>
          <a:stretch/>
        </p:blipFill>
        <p:spPr>
          <a:xfrm>
            <a:off x="3600947" y="-1"/>
            <a:ext cx="3257054" cy="9906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18147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_Bild(Natur)-Turkos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tshållare för bild 6">
            <a:extLst>
              <a:ext uri="{FF2B5EF4-FFF2-40B4-BE49-F238E27FC236}">
                <a16:creationId xmlns:a16="http://schemas.microsoft.com/office/drawing/2014/main" id="{FDB1E8E3-0398-7885-D376-40245EA594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858000" cy="9906000"/>
          </a:xfrm>
          <a:prstGeom prst="rect">
            <a:avLst/>
          </a:prstGeom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0982EEEB-EEFF-4548-C22A-451832359681}"/>
              </a:ext>
            </a:extLst>
          </p:cNvPr>
          <p:cNvSpPr/>
          <p:nvPr userDrawn="1"/>
        </p:nvSpPr>
        <p:spPr>
          <a:xfrm>
            <a:off x="1" y="0"/>
            <a:ext cx="4067656" cy="9906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66000"/>
                </a:schemeClr>
              </a:gs>
              <a:gs pos="79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614"/>
          </a:p>
        </p:txBody>
      </p:sp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3681" y="727129"/>
            <a:ext cx="3499937" cy="39642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4092" b="0" spc="-136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13" name="Underrubrik 2">
            <a:extLst>
              <a:ext uri="{FF2B5EF4-FFF2-40B4-BE49-F238E27FC236}">
                <a16:creationId xmlns:a16="http://schemas.microsoft.com/office/drawing/2014/main" id="{10AF6820-499B-E3FE-4D90-926C8CD06C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3681" y="5122097"/>
            <a:ext cx="3499937" cy="2108015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1535" spc="-69" baseline="0">
                <a:solidFill>
                  <a:schemeClr val="bg1"/>
                </a:solidFill>
              </a:defRPr>
            </a:lvl1pPr>
            <a:lvl2pPr marL="155897" indent="0" algn="ctr">
              <a:buNone/>
              <a:defRPr sz="682"/>
            </a:lvl2pPr>
            <a:lvl3pPr marL="311793" indent="0" algn="ctr">
              <a:buNone/>
              <a:defRPr sz="614"/>
            </a:lvl3pPr>
            <a:lvl4pPr marL="467689" indent="0" algn="ctr">
              <a:buNone/>
              <a:defRPr sz="545"/>
            </a:lvl4pPr>
            <a:lvl5pPr marL="623585" indent="0" algn="ctr">
              <a:buNone/>
              <a:defRPr sz="545"/>
            </a:lvl5pPr>
            <a:lvl6pPr marL="779483" indent="0" algn="ctr">
              <a:buNone/>
              <a:defRPr sz="545"/>
            </a:lvl6pPr>
            <a:lvl7pPr marL="935380" indent="0" algn="ctr">
              <a:buNone/>
              <a:defRPr sz="545"/>
            </a:lvl7pPr>
            <a:lvl8pPr marL="1091276" indent="0" algn="ctr">
              <a:buNone/>
              <a:defRPr sz="545"/>
            </a:lvl8pPr>
            <a:lvl9pPr marL="1247172" indent="0" algn="ctr">
              <a:buNone/>
              <a:defRPr sz="545"/>
            </a:lvl9pPr>
          </a:lstStyle>
          <a:p>
            <a:r>
              <a:rPr lang="sv-SE"/>
              <a:t>Underrubrik</a:t>
            </a:r>
          </a:p>
        </p:txBody>
      </p:sp>
      <p:sp>
        <p:nvSpPr>
          <p:cNvPr id="54" name="textruta 53">
            <a:extLst>
              <a:ext uri="{FF2B5EF4-FFF2-40B4-BE49-F238E27FC236}">
                <a16:creationId xmlns:a16="http://schemas.microsoft.com/office/drawing/2014/main" id="{70A80DFD-2EF3-263F-E0D3-4F2A69095E29}"/>
              </a:ext>
            </a:extLst>
          </p:cNvPr>
          <p:cNvSpPr txBox="1"/>
          <p:nvPr userDrawn="1"/>
        </p:nvSpPr>
        <p:spPr>
          <a:xfrm>
            <a:off x="7333407" y="6685352"/>
            <a:ext cx="184731" cy="1868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614"/>
          </a:p>
        </p:txBody>
      </p:sp>
      <p:grpSp>
        <p:nvGrpSpPr>
          <p:cNvPr id="8" name="Grupp 7">
            <a:extLst>
              <a:ext uri="{FF2B5EF4-FFF2-40B4-BE49-F238E27FC236}">
                <a16:creationId xmlns:a16="http://schemas.microsoft.com/office/drawing/2014/main" id="{1C913480-2908-8406-6E25-B7ECDA02D5E2}"/>
              </a:ext>
            </a:extLst>
          </p:cNvPr>
          <p:cNvGrpSpPr/>
          <p:nvPr userDrawn="1"/>
        </p:nvGrpSpPr>
        <p:grpSpPr>
          <a:xfrm>
            <a:off x="6057318" y="7854348"/>
            <a:ext cx="614025" cy="1576643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9" name="Bild 8">
              <a:extLst>
                <a:ext uri="{FF2B5EF4-FFF2-40B4-BE49-F238E27FC236}">
                  <a16:creationId xmlns:a16="http://schemas.microsoft.com/office/drawing/2014/main" id="{B92FEAB0-FE55-BBF5-A189-AB46908364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0" name="Bild 9">
              <a:extLst>
                <a:ext uri="{FF2B5EF4-FFF2-40B4-BE49-F238E27FC236}">
                  <a16:creationId xmlns:a16="http://schemas.microsoft.com/office/drawing/2014/main" id="{7DF4329B-88BE-F299-2070-02117A1F03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6741798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_Bild(KollektivT)-Turkos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bild 6">
            <a:extLst>
              <a:ext uri="{FF2B5EF4-FFF2-40B4-BE49-F238E27FC236}">
                <a16:creationId xmlns:a16="http://schemas.microsoft.com/office/drawing/2014/main" id="{6F4770BB-5AE6-BD21-6DE2-45AE006AA8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858000" cy="9906000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31C08F13-1514-3431-EB12-102215341C30}"/>
              </a:ext>
            </a:extLst>
          </p:cNvPr>
          <p:cNvSpPr/>
          <p:nvPr userDrawn="1"/>
        </p:nvSpPr>
        <p:spPr>
          <a:xfrm>
            <a:off x="1" y="0"/>
            <a:ext cx="4067656" cy="9906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80409"/>
                </a:schemeClr>
              </a:gs>
              <a:gs pos="98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614"/>
          </a:p>
        </p:txBody>
      </p:sp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3681" y="727129"/>
            <a:ext cx="3499937" cy="39642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4092" b="0" spc="-136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13" name="Underrubrik 2">
            <a:extLst>
              <a:ext uri="{FF2B5EF4-FFF2-40B4-BE49-F238E27FC236}">
                <a16:creationId xmlns:a16="http://schemas.microsoft.com/office/drawing/2014/main" id="{10AF6820-499B-E3FE-4D90-926C8CD06C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3681" y="5122097"/>
            <a:ext cx="3499937" cy="2108015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1535" spc="-69" baseline="0">
                <a:solidFill>
                  <a:schemeClr val="bg1"/>
                </a:solidFill>
              </a:defRPr>
            </a:lvl1pPr>
            <a:lvl2pPr marL="155897" indent="0" algn="ctr">
              <a:buNone/>
              <a:defRPr sz="682"/>
            </a:lvl2pPr>
            <a:lvl3pPr marL="311793" indent="0" algn="ctr">
              <a:buNone/>
              <a:defRPr sz="614"/>
            </a:lvl3pPr>
            <a:lvl4pPr marL="467689" indent="0" algn="ctr">
              <a:buNone/>
              <a:defRPr sz="545"/>
            </a:lvl4pPr>
            <a:lvl5pPr marL="623585" indent="0" algn="ctr">
              <a:buNone/>
              <a:defRPr sz="545"/>
            </a:lvl5pPr>
            <a:lvl6pPr marL="779483" indent="0" algn="ctr">
              <a:buNone/>
              <a:defRPr sz="545"/>
            </a:lvl6pPr>
            <a:lvl7pPr marL="935380" indent="0" algn="ctr">
              <a:buNone/>
              <a:defRPr sz="545"/>
            </a:lvl7pPr>
            <a:lvl8pPr marL="1091276" indent="0" algn="ctr">
              <a:buNone/>
              <a:defRPr sz="545"/>
            </a:lvl8pPr>
            <a:lvl9pPr marL="1247172" indent="0" algn="ctr">
              <a:buNone/>
              <a:defRPr sz="545"/>
            </a:lvl9pPr>
          </a:lstStyle>
          <a:p>
            <a:r>
              <a:rPr lang="sv-SE"/>
              <a:t>Underrubrik</a:t>
            </a:r>
          </a:p>
        </p:txBody>
      </p:sp>
      <p:sp>
        <p:nvSpPr>
          <p:cNvPr id="54" name="textruta 53">
            <a:extLst>
              <a:ext uri="{FF2B5EF4-FFF2-40B4-BE49-F238E27FC236}">
                <a16:creationId xmlns:a16="http://schemas.microsoft.com/office/drawing/2014/main" id="{70A80DFD-2EF3-263F-E0D3-4F2A69095E29}"/>
              </a:ext>
            </a:extLst>
          </p:cNvPr>
          <p:cNvSpPr txBox="1"/>
          <p:nvPr userDrawn="1"/>
        </p:nvSpPr>
        <p:spPr>
          <a:xfrm>
            <a:off x="7333407" y="6685352"/>
            <a:ext cx="184731" cy="1868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614"/>
          </a:p>
        </p:txBody>
      </p:sp>
      <p:grpSp>
        <p:nvGrpSpPr>
          <p:cNvPr id="8" name="Grupp 7">
            <a:extLst>
              <a:ext uri="{FF2B5EF4-FFF2-40B4-BE49-F238E27FC236}">
                <a16:creationId xmlns:a16="http://schemas.microsoft.com/office/drawing/2014/main" id="{1C913480-2908-8406-6E25-B7ECDA02D5E2}"/>
              </a:ext>
            </a:extLst>
          </p:cNvPr>
          <p:cNvGrpSpPr/>
          <p:nvPr userDrawn="1"/>
        </p:nvGrpSpPr>
        <p:grpSpPr>
          <a:xfrm>
            <a:off x="6057318" y="7854348"/>
            <a:ext cx="614025" cy="1576643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9" name="Bild 8">
              <a:extLst>
                <a:ext uri="{FF2B5EF4-FFF2-40B4-BE49-F238E27FC236}">
                  <a16:creationId xmlns:a16="http://schemas.microsoft.com/office/drawing/2014/main" id="{B92FEAB0-FE55-BBF5-A189-AB46908364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0" name="Bild 9">
              <a:extLst>
                <a:ext uri="{FF2B5EF4-FFF2-40B4-BE49-F238E27FC236}">
                  <a16:creationId xmlns:a16="http://schemas.microsoft.com/office/drawing/2014/main" id="{7DF4329B-88BE-F299-2070-02117A1F03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898121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_Bild(Vård)-Turkos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bild 6">
            <a:extLst>
              <a:ext uri="{FF2B5EF4-FFF2-40B4-BE49-F238E27FC236}">
                <a16:creationId xmlns:a16="http://schemas.microsoft.com/office/drawing/2014/main" id="{635DABA6-B890-B21A-8232-4AD4157CCE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166" y="2"/>
            <a:ext cx="6858000" cy="9935744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5E6A1E8C-06B6-FE84-5F23-A8DE83F11630}"/>
              </a:ext>
            </a:extLst>
          </p:cNvPr>
          <p:cNvSpPr/>
          <p:nvPr userDrawn="1"/>
        </p:nvSpPr>
        <p:spPr>
          <a:xfrm>
            <a:off x="-2166" y="2"/>
            <a:ext cx="4067656" cy="9935744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80409"/>
                </a:schemeClr>
              </a:gs>
              <a:gs pos="98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614"/>
          </a:p>
        </p:txBody>
      </p:sp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3681" y="727129"/>
            <a:ext cx="3499937" cy="39642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4092" b="0" spc="-136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13" name="Underrubrik 2">
            <a:extLst>
              <a:ext uri="{FF2B5EF4-FFF2-40B4-BE49-F238E27FC236}">
                <a16:creationId xmlns:a16="http://schemas.microsoft.com/office/drawing/2014/main" id="{10AF6820-499B-E3FE-4D90-926C8CD06C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3681" y="5122097"/>
            <a:ext cx="3499937" cy="2108015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1535" spc="-69" baseline="0">
                <a:solidFill>
                  <a:schemeClr val="bg1"/>
                </a:solidFill>
              </a:defRPr>
            </a:lvl1pPr>
            <a:lvl2pPr marL="155897" indent="0" algn="ctr">
              <a:buNone/>
              <a:defRPr sz="682"/>
            </a:lvl2pPr>
            <a:lvl3pPr marL="311793" indent="0" algn="ctr">
              <a:buNone/>
              <a:defRPr sz="614"/>
            </a:lvl3pPr>
            <a:lvl4pPr marL="467689" indent="0" algn="ctr">
              <a:buNone/>
              <a:defRPr sz="545"/>
            </a:lvl4pPr>
            <a:lvl5pPr marL="623585" indent="0" algn="ctr">
              <a:buNone/>
              <a:defRPr sz="545"/>
            </a:lvl5pPr>
            <a:lvl6pPr marL="779483" indent="0" algn="ctr">
              <a:buNone/>
              <a:defRPr sz="545"/>
            </a:lvl6pPr>
            <a:lvl7pPr marL="935380" indent="0" algn="ctr">
              <a:buNone/>
              <a:defRPr sz="545"/>
            </a:lvl7pPr>
            <a:lvl8pPr marL="1091276" indent="0" algn="ctr">
              <a:buNone/>
              <a:defRPr sz="545"/>
            </a:lvl8pPr>
            <a:lvl9pPr marL="1247172" indent="0" algn="ctr">
              <a:buNone/>
              <a:defRPr sz="545"/>
            </a:lvl9pPr>
          </a:lstStyle>
          <a:p>
            <a:r>
              <a:rPr lang="sv-SE"/>
              <a:t>Underrubrik</a:t>
            </a:r>
          </a:p>
        </p:txBody>
      </p:sp>
      <p:sp>
        <p:nvSpPr>
          <p:cNvPr id="54" name="textruta 53">
            <a:extLst>
              <a:ext uri="{FF2B5EF4-FFF2-40B4-BE49-F238E27FC236}">
                <a16:creationId xmlns:a16="http://schemas.microsoft.com/office/drawing/2014/main" id="{70A80DFD-2EF3-263F-E0D3-4F2A69095E29}"/>
              </a:ext>
            </a:extLst>
          </p:cNvPr>
          <p:cNvSpPr txBox="1"/>
          <p:nvPr userDrawn="1"/>
        </p:nvSpPr>
        <p:spPr>
          <a:xfrm>
            <a:off x="7333407" y="6685352"/>
            <a:ext cx="184731" cy="1868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614"/>
          </a:p>
        </p:txBody>
      </p:sp>
      <p:grpSp>
        <p:nvGrpSpPr>
          <p:cNvPr id="8" name="Grupp 7">
            <a:extLst>
              <a:ext uri="{FF2B5EF4-FFF2-40B4-BE49-F238E27FC236}">
                <a16:creationId xmlns:a16="http://schemas.microsoft.com/office/drawing/2014/main" id="{1C913480-2908-8406-6E25-B7ECDA02D5E2}"/>
              </a:ext>
            </a:extLst>
          </p:cNvPr>
          <p:cNvGrpSpPr/>
          <p:nvPr userDrawn="1"/>
        </p:nvGrpSpPr>
        <p:grpSpPr>
          <a:xfrm>
            <a:off x="6057318" y="7854348"/>
            <a:ext cx="614025" cy="1576643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9" name="Bild 8">
              <a:extLst>
                <a:ext uri="{FF2B5EF4-FFF2-40B4-BE49-F238E27FC236}">
                  <a16:creationId xmlns:a16="http://schemas.microsoft.com/office/drawing/2014/main" id="{B92FEAB0-FE55-BBF5-A189-AB46908364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0" name="Bild 9">
              <a:extLst>
                <a:ext uri="{FF2B5EF4-FFF2-40B4-BE49-F238E27FC236}">
                  <a16:creationId xmlns:a16="http://schemas.microsoft.com/office/drawing/2014/main" id="{7DF4329B-88BE-F299-2070-02117A1F03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0456982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sida_Bild(Kultur)-Turkos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latshållare för bild 6">
            <a:extLst>
              <a:ext uri="{FF2B5EF4-FFF2-40B4-BE49-F238E27FC236}">
                <a16:creationId xmlns:a16="http://schemas.microsoft.com/office/drawing/2014/main" id="{97523C05-9FEA-71B0-C6A5-0A55A7F023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858000" cy="9906000"/>
          </a:xfrm>
          <a:prstGeom prst="rect">
            <a:avLst/>
          </a:prstGeom>
        </p:spPr>
      </p:pic>
      <p:sp>
        <p:nvSpPr>
          <p:cNvPr id="22" name="Rektangel 21">
            <a:extLst>
              <a:ext uri="{FF2B5EF4-FFF2-40B4-BE49-F238E27FC236}">
                <a16:creationId xmlns:a16="http://schemas.microsoft.com/office/drawing/2014/main" id="{F2755CD6-1F95-27D4-A143-7970D17E1DB9}"/>
              </a:ext>
            </a:extLst>
          </p:cNvPr>
          <p:cNvSpPr/>
          <p:nvPr userDrawn="1"/>
        </p:nvSpPr>
        <p:spPr>
          <a:xfrm>
            <a:off x="1" y="0"/>
            <a:ext cx="4067656" cy="9906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34650"/>
                </a:schemeClr>
              </a:gs>
              <a:gs pos="98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614"/>
          </a:p>
        </p:txBody>
      </p:sp>
      <p:sp>
        <p:nvSpPr>
          <p:cNvPr id="23" name="Rubrik 1">
            <a:extLst>
              <a:ext uri="{FF2B5EF4-FFF2-40B4-BE49-F238E27FC236}">
                <a16:creationId xmlns:a16="http://schemas.microsoft.com/office/drawing/2014/main" id="{5A2AD45D-3CBE-7E24-0D04-955CF27A926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3681" y="727129"/>
            <a:ext cx="3499937" cy="39642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4092" b="0" spc="-136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24" name="Underrubrik 2">
            <a:extLst>
              <a:ext uri="{FF2B5EF4-FFF2-40B4-BE49-F238E27FC236}">
                <a16:creationId xmlns:a16="http://schemas.microsoft.com/office/drawing/2014/main" id="{3714B03F-50B6-E0F7-9AF4-BA382704BEF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3681" y="5122097"/>
            <a:ext cx="3499937" cy="2108015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1535" spc="-69" baseline="0">
                <a:solidFill>
                  <a:schemeClr val="bg1"/>
                </a:solidFill>
              </a:defRPr>
            </a:lvl1pPr>
            <a:lvl2pPr marL="155897" indent="0" algn="ctr">
              <a:buNone/>
              <a:defRPr sz="682"/>
            </a:lvl2pPr>
            <a:lvl3pPr marL="311793" indent="0" algn="ctr">
              <a:buNone/>
              <a:defRPr sz="614"/>
            </a:lvl3pPr>
            <a:lvl4pPr marL="467689" indent="0" algn="ctr">
              <a:buNone/>
              <a:defRPr sz="545"/>
            </a:lvl4pPr>
            <a:lvl5pPr marL="623585" indent="0" algn="ctr">
              <a:buNone/>
              <a:defRPr sz="545"/>
            </a:lvl5pPr>
            <a:lvl6pPr marL="779483" indent="0" algn="ctr">
              <a:buNone/>
              <a:defRPr sz="545"/>
            </a:lvl6pPr>
            <a:lvl7pPr marL="935380" indent="0" algn="ctr">
              <a:buNone/>
              <a:defRPr sz="545"/>
            </a:lvl7pPr>
            <a:lvl8pPr marL="1091276" indent="0" algn="ctr">
              <a:buNone/>
              <a:defRPr sz="545"/>
            </a:lvl8pPr>
            <a:lvl9pPr marL="1247172" indent="0" algn="ctr">
              <a:buNone/>
              <a:defRPr sz="545"/>
            </a:lvl9pPr>
          </a:lstStyle>
          <a:p>
            <a:r>
              <a:rPr lang="sv-SE"/>
              <a:t>Underrubrik</a:t>
            </a:r>
          </a:p>
        </p:txBody>
      </p:sp>
      <p:grpSp>
        <p:nvGrpSpPr>
          <p:cNvPr id="25" name="Grupp 24">
            <a:extLst>
              <a:ext uri="{FF2B5EF4-FFF2-40B4-BE49-F238E27FC236}">
                <a16:creationId xmlns:a16="http://schemas.microsoft.com/office/drawing/2014/main" id="{A5231550-3430-3FF1-4A7C-D7A9275B091D}"/>
              </a:ext>
            </a:extLst>
          </p:cNvPr>
          <p:cNvGrpSpPr/>
          <p:nvPr userDrawn="1"/>
        </p:nvGrpSpPr>
        <p:grpSpPr>
          <a:xfrm>
            <a:off x="6057318" y="7854348"/>
            <a:ext cx="614025" cy="1576643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26" name="Bild 25">
              <a:extLst>
                <a:ext uri="{FF2B5EF4-FFF2-40B4-BE49-F238E27FC236}">
                  <a16:creationId xmlns:a16="http://schemas.microsoft.com/office/drawing/2014/main" id="{BBB75C86-667E-18E3-B093-096D170A34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27" name="Bild 26">
              <a:extLst>
                <a:ext uri="{FF2B5EF4-FFF2-40B4-BE49-F238E27FC236}">
                  <a16:creationId xmlns:a16="http://schemas.microsoft.com/office/drawing/2014/main" id="{480FDF88-C836-F382-41A8-3F3AD5DBAD5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0453938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sida_Vinröd_mörk_bakgrund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3681" y="2681887"/>
            <a:ext cx="3192925" cy="5677043"/>
          </a:xfrm>
        </p:spPr>
        <p:txBody>
          <a:bodyPr anchor="t">
            <a:noAutofit/>
          </a:bodyPr>
          <a:lstStyle>
            <a:lvl1pPr algn="l">
              <a:lnSpc>
                <a:spcPct val="75000"/>
              </a:lnSpc>
              <a:defRPr sz="3410" b="0" spc="-136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Kapitelrubrik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9BC254AF-B658-492F-D6C4-A2541B94459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3681" y="790202"/>
            <a:ext cx="3192925" cy="1387730"/>
          </a:xfrm>
        </p:spPr>
        <p:txBody>
          <a:bodyPr anchor="b"/>
          <a:lstStyle>
            <a:lvl1pPr marL="0" indent="0">
              <a:buNone/>
              <a:defRPr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err="1"/>
              <a:t>Överrubrik</a:t>
            </a:r>
            <a:r>
              <a:rPr lang="en-US"/>
              <a:t> </a:t>
            </a:r>
            <a:r>
              <a:rPr lang="en-US" err="1"/>
              <a:t>kapitel</a:t>
            </a:r>
            <a:endParaRPr lang="en-US"/>
          </a:p>
        </p:txBody>
      </p:sp>
      <p:pic>
        <p:nvPicPr>
          <p:cNvPr id="2" name="Bild 1">
            <a:extLst>
              <a:ext uri="{FF2B5EF4-FFF2-40B4-BE49-F238E27FC236}">
                <a16:creationId xmlns:a16="http://schemas.microsoft.com/office/drawing/2014/main" id="{20115601-E846-C70A-34FF-AAB5D232C3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12183" y="0"/>
            <a:ext cx="6870184" cy="9906000"/>
          </a:xfrm>
          <a:prstGeom prst="rect">
            <a:avLst/>
          </a:prstGeom>
        </p:spPr>
      </p:pic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73D07759-F15F-CAAA-555B-26CF5EB6BBE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787885" y="-1665"/>
            <a:ext cx="3070119" cy="9907669"/>
          </a:xfrm>
          <a:custGeom>
            <a:avLst/>
            <a:gdLst>
              <a:gd name="connsiteX0" fmla="*/ 7551786 w 9000000"/>
              <a:gd name="connsiteY0" fmla="*/ 8968950 h 11311257"/>
              <a:gd name="connsiteX1" fmla="*/ 6652806 w 9000000"/>
              <a:gd name="connsiteY1" fmla="*/ 9867930 h 11311257"/>
              <a:gd name="connsiteX2" fmla="*/ 6652806 w 9000000"/>
              <a:gd name="connsiteY2" fmla="*/ 10766911 h 11311257"/>
              <a:gd name="connsiteX3" fmla="*/ 7551786 w 9000000"/>
              <a:gd name="connsiteY3" fmla="*/ 10766911 h 11311257"/>
              <a:gd name="connsiteX4" fmla="*/ 8450768 w 9000000"/>
              <a:gd name="connsiteY4" fmla="*/ 9867930 h 11311257"/>
              <a:gd name="connsiteX5" fmla="*/ 7551786 w 9000000"/>
              <a:gd name="connsiteY5" fmla="*/ 8968950 h 11311257"/>
              <a:gd name="connsiteX6" fmla="*/ 0 w 9000000"/>
              <a:gd name="connsiteY6" fmla="*/ 0 h 11311257"/>
              <a:gd name="connsiteX7" fmla="*/ 9000000 w 9000000"/>
              <a:gd name="connsiteY7" fmla="*/ 0 h 11311257"/>
              <a:gd name="connsiteX8" fmla="*/ 9000000 w 9000000"/>
              <a:gd name="connsiteY8" fmla="*/ 11311257 h 11311257"/>
              <a:gd name="connsiteX9" fmla="*/ 0 w 9000000"/>
              <a:gd name="connsiteY9" fmla="*/ 11311257 h 11311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000000" h="11311257">
                <a:moveTo>
                  <a:pt x="7551786" y="8968950"/>
                </a:moveTo>
                <a:cubicBezTo>
                  <a:pt x="7055292" y="8968950"/>
                  <a:pt x="6652806" y="9371437"/>
                  <a:pt x="6652806" y="9867930"/>
                </a:cubicBezTo>
                <a:lnTo>
                  <a:pt x="6652806" y="10766911"/>
                </a:lnTo>
                <a:cubicBezTo>
                  <a:pt x="6652806" y="10766911"/>
                  <a:pt x="7551786" y="10766911"/>
                  <a:pt x="7551786" y="10766911"/>
                </a:cubicBezTo>
                <a:cubicBezTo>
                  <a:pt x="8048280" y="10766911"/>
                  <a:pt x="8450768" y="10364424"/>
                  <a:pt x="8450768" y="9867930"/>
                </a:cubicBezTo>
                <a:cubicBezTo>
                  <a:pt x="8450768" y="9371437"/>
                  <a:pt x="8048280" y="8968950"/>
                  <a:pt x="7551786" y="8968950"/>
                </a:cubicBezTo>
                <a:close/>
                <a:moveTo>
                  <a:pt x="0" y="0"/>
                </a:moveTo>
                <a:lnTo>
                  <a:pt x="9000000" y="0"/>
                </a:lnTo>
                <a:lnTo>
                  <a:pt x="9000000" y="11311257"/>
                </a:lnTo>
                <a:lnTo>
                  <a:pt x="0" y="11311257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1365">
                <a:solidFill>
                  <a:schemeClr val="tx1"/>
                </a:solidFill>
              </a:defRPr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4" name="Grupp 3">
            <a:extLst>
              <a:ext uri="{FF2B5EF4-FFF2-40B4-BE49-F238E27FC236}">
                <a16:creationId xmlns:a16="http://schemas.microsoft.com/office/drawing/2014/main" id="{DB0AE4E5-AAA5-A1D5-62A6-5D0510031524}"/>
              </a:ext>
            </a:extLst>
          </p:cNvPr>
          <p:cNvGrpSpPr/>
          <p:nvPr userDrawn="1"/>
        </p:nvGrpSpPr>
        <p:grpSpPr>
          <a:xfrm>
            <a:off x="6057318" y="7854348"/>
            <a:ext cx="614025" cy="1576643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" name="Bild 5">
              <a:extLst>
                <a:ext uri="{FF2B5EF4-FFF2-40B4-BE49-F238E27FC236}">
                  <a16:creationId xmlns:a16="http://schemas.microsoft.com/office/drawing/2014/main" id="{603B9A82-E3B3-3832-2A3A-FCC3672894A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ACABBBEF-F890-549E-8572-9E899AA7EB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3466127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itatsida_Vinröd_mörk_bakgrund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 12">
            <a:extLst>
              <a:ext uri="{FF2B5EF4-FFF2-40B4-BE49-F238E27FC236}">
                <a16:creationId xmlns:a16="http://schemas.microsoft.com/office/drawing/2014/main" id="{51D9AC0B-9A28-EBC7-DE2D-75AA21BBB7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77628" t="-1566" r="-4596" b="83352"/>
          <a:stretch/>
        </p:blipFill>
        <p:spPr>
          <a:xfrm>
            <a:off x="-4937" y="6137378"/>
            <a:ext cx="1766514" cy="3768622"/>
          </a:xfrm>
          <a:prstGeom prst="rect">
            <a:avLst/>
          </a:prstGeom>
        </p:spPr>
      </p:pic>
      <p:pic>
        <p:nvPicPr>
          <p:cNvPr id="3" name="Bild 2">
            <a:extLst>
              <a:ext uri="{FF2B5EF4-FFF2-40B4-BE49-F238E27FC236}">
                <a16:creationId xmlns:a16="http://schemas.microsoft.com/office/drawing/2014/main" id="{800A8904-65D5-F704-1F45-6639AF4C750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-31125" t="15557" r="26243" b="36566"/>
          <a:stretch/>
        </p:blipFill>
        <p:spPr>
          <a:xfrm>
            <a:off x="-12183" y="0"/>
            <a:ext cx="6870184" cy="9906000"/>
          </a:xfrm>
          <a:prstGeom prst="rect">
            <a:avLst/>
          </a:prstGeom>
        </p:spPr>
      </p:pic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2F10B09-3181-4055-A46D-4599230801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4155" y="9239127"/>
            <a:ext cx="270170" cy="16397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2026-02-04</a:t>
            </a:fld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0409115-4960-4246-9D14-439564AD9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22202" y="9239127"/>
            <a:ext cx="122805" cy="16397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11" name="Bild 10">
            <a:extLst>
              <a:ext uri="{FF2B5EF4-FFF2-40B4-BE49-F238E27FC236}">
                <a16:creationId xmlns:a16="http://schemas.microsoft.com/office/drawing/2014/main" id="{9E5B939A-F98F-E7E0-597B-386E1E870C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7337" t="48723" r="80369" b="24476"/>
          <a:stretch/>
        </p:blipFill>
        <p:spPr>
          <a:xfrm>
            <a:off x="5091487" y="1"/>
            <a:ext cx="1766514" cy="5545346"/>
          </a:xfrm>
          <a:prstGeom prst="rect">
            <a:avLst/>
          </a:prstGeom>
        </p:spPr>
      </p:pic>
      <p:sp>
        <p:nvSpPr>
          <p:cNvPr id="14" name="Rubrik 1">
            <a:extLst>
              <a:ext uri="{FF2B5EF4-FFF2-40B4-BE49-F238E27FC236}">
                <a16:creationId xmlns:a16="http://schemas.microsoft.com/office/drawing/2014/main" id="{122500B5-D652-D912-9670-09854E1D46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3129" y="2114731"/>
            <a:ext cx="4966804" cy="5402243"/>
          </a:xfrm>
        </p:spPr>
        <p:txBody>
          <a:bodyPr anchor="ctr">
            <a:noAutofit/>
          </a:bodyPr>
          <a:lstStyle>
            <a:lvl1pPr algn="ctr">
              <a:defRPr sz="2045" b="0">
                <a:solidFill>
                  <a:schemeClr val="bg1"/>
                </a:solidFill>
              </a:defRPr>
            </a:lvl1pPr>
          </a:lstStyle>
          <a:p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br>
              <a:rPr lang="sv-SE"/>
            </a:br>
            <a:r>
              <a:rPr lang="sv-SE" err="1"/>
              <a:t>adipiscing</a:t>
            </a:r>
            <a:r>
              <a:rPr lang="sv-SE"/>
              <a:t> elit.  </a:t>
            </a:r>
            <a:r>
              <a:rPr lang="sv-SE" err="1"/>
              <a:t>Curabitur</a:t>
            </a:r>
            <a:r>
              <a:rPr lang="sv-SE"/>
              <a:t> </a:t>
            </a:r>
            <a:r>
              <a:rPr lang="sv-SE" err="1"/>
              <a:t>vel</a:t>
            </a:r>
            <a:r>
              <a:rPr lang="sv-SE"/>
              <a:t> ante et </a:t>
            </a:r>
            <a:r>
              <a:rPr lang="sv-SE" err="1"/>
              <a:t>orci</a:t>
            </a:r>
            <a:r>
              <a:rPr lang="sv-SE"/>
              <a:t> </a:t>
            </a:r>
            <a:r>
              <a:rPr lang="sv-SE" err="1"/>
              <a:t>eleifend</a:t>
            </a:r>
            <a:r>
              <a:rPr lang="sv-SE"/>
              <a:t>. </a:t>
            </a:r>
            <a:br>
              <a:rPr lang="sv-SE"/>
            </a:br>
            <a:r>
              <a:rPr lang="sv-SE" err="1"/>
              <a:t>Suspendisse</a:t>
            </a:r>
            <a:r>
              <a:rPr lang="sv-SE"/>
              <a:t> </a:t>
            </a:r>
            <a:r>
              <a:rPr lang="sv-SE" err="1"/>
              <a:t>potenti</a:t>
            </a:r>
            <a:r>
              <a:rPr lang="sv-SE"/>
              <a:t>. </a:t>
            </a:r>
            <a:r>
              <a:rPr lang="sv-SE" err="1"/>
              <a:t>Aenean</a:t>
            </a:r>
            <a:r>
              <a:rPr lang="sv-SE"/>
              <a:t> </a:t>
            </a:r>
            <a:r>
              <a:rPr lang="sv-SE" err="1"/>
              <a:t>tincidunt</a:t>
            </a:r>
            <a:r>
              <a:rPr lang="sv-SE"/>
              <a:t>, </a:t>
            </a:r>
            <a:r>
              <a:rPr lang="sv-SE" err="1"/>
              <a:t>magna</a:t>
            </a:r>
            <a:r>
              <a:rPr lang="sv-SE"/>
              <a:t> at </a:t>
            </a:r>
            <a:br>
              <a:rPr lang="sv-SE"/>
            </a:br>
            <a:r>
              <a:rPr lang="sv-SE" err="1"/>
              <a:t>vulputate</a:t>
            </a:r>
            <a:r>
              <a:rPr lang="sv-SE"/>
              <a:t>, </a:t>
            </a:r>
            <a:r>
              <a:rPr lang="sv-SE" err="1"/>
              <a:t>nisl</a:t>
            </a:r>
            <a:r>
              <a:rPr lang="sv-SE"/>
              <a:t> elit </a:t>
            </a:r>
            <a:r>
              <a:rPr lang="sv-SE" err="1"/>
              <a:t>luctus</a:t>
            </a:r>
            <a:r>
              <a:rPr lang="sv-SE"/>
              <a:t> </a:t>
            </a:r>
            <a:r>
              <a:rPr lang="sv-SE" err="1"/>
              <a:t>lorem</a:t>
            </a:r>
            <a:r>
              <a:rPr lang="sv-SE"/>
              <a:t>.</a:t>
            </a:r>
          </a:p>
        </p:txBody>
      </p:sp>
      <p:sp>
        <p:nvSpPr>
          <p:cNvPr id="2" name="Platshållare för sidfot 5">
            <a:extLst>
              <a:ext uri="{FF2B5EF4-FFF2-40B4-BE49-F238E27FC236}">
                <a16:creationId xmlns:a16="http://schemas.microsoft.com/office/drawing/2014/main" id="{C3C233AC-CCB6-C6D3-557E-E229A5D2D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41221" y="9239127"/>
            <a:ext cx="4976051" cy="163971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grpSp>
        <p:nvGrpSpPr>
          <p:cNvPr id="43" name="Grupp 42">
            <a:extLst>
              <a:ext uri="{FF2B5EF4-FFF2-40B4-BE49-F238E27FC236}">
                <a16:creationId xmlns:a16="http://schemas.microsoft.com/office/drawing/2014/main" id="{7A23552D-3732-C0B5-E1B6-21C705E2F71F}"/>
              </a:ext>
            </a:extLst>
          </p:cNvPr>
          <p:cNvGrpSpPr/>
          <p:nvPr userDrawn="1"/>
        </p:nvGrpSpPr>
        <p:grpSpPr>
          <a:xfrm>
            <a:off x="6057318" y="7854348"/>
            <a:ext cx="614025" cy="1576643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44" name="Bild 43">
              <a:extLst>
                <a:ext uri="{FF2B5EF4-FFF2-40B4-BE49-F238E27FC236}">
                  <a16:creationId xmlns:a16="http://schemas.microsoft.com/office/drawing/2014/main" id="{1CA7B898-59A2-533E-C977-9283764423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45" name="Bild 44">
              <a:extLst>
                <a:ext uri="{FF2B5EF4-FFF2-40B4-BE49-F238E27FC236}">
                  <a16:creationId xmlns:a16="http://schemas.microsoft.com/office/drawing/2014/main" id="{02EA1F93-9F6F-99CC-EA7B-54D6359002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1188955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Innehållsförteckning_Vinröd_mörk_Bakgrund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ACC9BDD-2A63-4704-82E4-11575AE255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3680" y="2837163"/>
            <a:ext cx="2640303" cy="5991241"/>
          </a:xfrm>
        </p:spPr>
        <p:txBody>
          <a:bodyPr vert="horz" lIns="0" tIns="0" rIns="0" bIns="0" rtlCol="0">
            <a:noAutofit/>
          </a:bodyPr>
          <a:lstStyle>
            <a:lvl1pPr marL="253332" indent="-253332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1pPr>
            <a:lvl2pPr marL="400635" indent="-253332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2pPr>
            <a:lvl3pPr marL="457717" indent="-175383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3pPr>
            <a:lvl4pPr marL="584152" indent="-175383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4pPr>
            <a:lvl5pPr marL="671460" indent="-155897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A7763FE-5C0D-4543-80BD-2B9936FC6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682" y="727134"/>
            <a:ext cx="5403411" cy="1797373"/>
          </a:xfrm>
        </p:spPr>
        <p:txBody>
          <a:bodyPr>
            <a:noAutofit/>
          </a:bodyPr>
          <a:lstStyle>
            <a:lvl1pPr>
              <a:buClr>
                <a:schemeClr val="bg1"/>
              </a:buClr>
              <a:defRPr sz="2455" b="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9E9CB98B-6CDA-4906-9342-37A4C0ABF2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186788" y="2837163"/>
            <a:ext cx="2640303" cy="5991241"/>
          </a:xfrm>
        </p:spPr>
        <p:txBody>
          <a:bodyPr vert="horz" lIns="0" tIns="0" rIns="0" bIns="0" rtlCol="0">
            <a:noAutofit/>
          </a:bodyPr>
          <a:lstStyle>
            <a:lvl1pPr marL="253332" indent="-253332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1pPr>
            <a:lvl2pPr marL="400635" indent="-253332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2pPr>
            <a:lvl3pPr marL="457717" indent="-175383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3pPr>
            <a:lvl4pPr marL="584152" indent="-175383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4pPr>
            <a:lvl5pPr marL="671460" indent="-155897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grpSp>
        <p:nvGrpSpPr>
          <p:cNvPr id="15" name="Grupp 14">
            <a:extLst>
              <a:ext uri="{FF2B5EF4-FFF2-40B4-BE49-F238E27FC236}">
                <a16:creationId xmlns:a16="http://schemas.microsoft.com/office/drawing/2014/main" id="{018718AE-EF03-C6A8-4DF3-B1579BF0EE2E}"/>
              </a:ext>
            </a:extLst>
          </p:cNvPr>
          <p:cNvGrpSpPr/>
          <p:nvPr userDrawn="1"/>
        </p:nvGrpSpPr>
        <p:grpSpPr>
          <a:xfrm>
            <a:off x="6057318" y="7854348"/>
            <a:ext cx="614025" cy="1576643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6" name="Bild 15">
              <a:extLst>
                <a:ext uri="{FF2B5EF4-FFF2-40B4-BE49-F238E27FC236}">
                  <a16:creationId xmlns:a16="http://schemas.microsoft.com/office/drawing/2014/main" id="{60DC6478-B658-B7D0-AE09-4EFBFD58BD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F74FD982-7983-7D64-D405-41229F78FE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21" name="Platshållare för datum 3">
            <a:extLst>
              <a:ext uri="{FF2B5EF4-FFF2-40B4-BE49-F238E27FC236}">
                <a16:creationId xmlns:a16="http://schemas.microsoft.com/office/drawing/2014/main" id="{1783EC63-79BB-77E8-2181-41E0C882DC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4155" y="9239127"/>
            <a:ext cx="270170" cy="163971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2026-02-04</a:t>
            </a:fld>
            <a:endParaRPr lang="sv-SE"/>
          </a:p>
        </p:txBody>
      </p:sp>
      <p:sp>
        <p:nvSpPr>
          <p:cNvPr id="22" name="Platshållare för bildnummer 5">
            <a:extLst>
              <a:ext uri="{FF2B5EF4-FFF2-40B4-BE49-F238E27FC236}">
                <a16:creationId xmlns:a16="http://schemas.microsoft.com/office/drawing/2014/main" id="{D1758E46-E2BA-B68B-6F52-E6C6CEAF6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22202" y="9239127"/>
            <a:ext cx="122805" cy="163971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23" name="Platshållare för sidfot 5">
            <a:extLst>
              <a:ext uri="{FF2B5EF4-FFF2-40B4-BE49-F238E27FC236}">
                <a16:creationId xmlns:a16="http://schemas.microsoft.com/office/drawing/2014/main" id="{F3FBF16E-2EBB-59D5-909D-2D594D131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41217" y="9239127"/>
            <a:ext cx="4885870" cy="163971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pic>
        <p:nvPicPr>
          <p:cNvPr id="5" name="Bild 4">
            <a:extLst>
              <a:ext uri="{FF2B5EF4-FFF2-40B4-BE49-F238E27FC236}">
                <a16:creationId xmlns:a16="http://schemas.microsoft.com/office/drawing/2014/main" id="{288BB84D-8752-6D1B-89BF-B3A5CE23AED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-31125" t="15557" r="26243" b="36566"/>
          <a:stretch/>
        </p:blipFill>
        <p:spPr>
          <a:xfrm>
            <a:off x="-12183" y="0"/>
            <a:ext cx="6870184" cy="99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34415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_och_innehåll-Turkos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3E90990-52D6-401D-B150-7B54C6580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682" y="665347"/>
            <a:ext cx="5403411" cy="1797373"/>
          </a:xfrm>
        </p:spPr>
        <p:txBody>
          <a:bodyPr>
            <a:noAutofit/>
          </a:bodyPr>
          <a:lstStyle>
            <a:lvl1pPr>
              <a:defRPr sz="2455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2F10B09-3181-4055-A46D-4599230801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4155" y="9239127"/>
            <a:ext cx="270170" cy="16397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2026-02-04</a:t>
            </a:fld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0409115-4960-4246-9D14-439564AD9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22202" y="9239127"/>
            <a:ext cx="122805" cy="16397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9" name="Platshållare för innehåll 6">
            <a:extLst>
              <a:ext uri="{FF2B5EF4-FFF2-40B4-BE49-F238E27FC236}">
                <a16:creationId xmlns:a16="http://schemas.microsoft.com/office/drawing/2014/main" id="{5B488F52-9C4F-3F42-4B5D-100F22C708F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23682" y="2837163"/>
            <a:ext cx="5403411" cy="5991241"/>
          </a:xfrm>
        </p:spPr>
        <p:txBody>
          <a:bodyPr>
            <a:noAutofit/>
          </a:bodyPr>
          <a:lstStyle>
            <a:lvl1pPr marL="117843" indent="-117843">
              <a:buClr>
                <a:schemeClr val="accent3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257781" indent="-110479">
              <a:buClr>
                <a:schemeClr val="accent3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380534" indent="-98204">
              <a:buClr>
                <a:schemeClr val="accent3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497152" indent="-88382">
              <a:buClr>
                <a:schemeClr val="accent3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601491" indent="-85928">
              <a:buClr>
                <a:schemeClr val="accent3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grpSp>
        <p:nvGrpSpPr>
          <p:cNvPr id="43" name="Grupp 42">
            <a:extLst>
              <a:ext uri="{FF2B5EF4-FFF2-40B4-BE49-F238E27FC236}">
                <a16:creationId xmlns:a16="http://schemas.microsoft.com/office/drawing/2014/main" id="{7A23552D-3732-C0B5-E1B6-21C705E2F71F}"/>
              </a:ext>
            </a:extLst>
          </p:cNvPr>
          <p:cNvGrpSpPr/>
          <p:nvPr userDrawn="1"/>
        </p:nvGrpSpPr>
        <p:grpSpPr>
          <a:xfrm>
            <a:off x="6057318" y="7854348"/>
            <a:ext cx="614025" cy="1576643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44" name="Bild 43">
              <a:extLst>
                <a:ext uri="{FF2B5EF4-FFF2-40B4-BE49-F238E27FC236}">
                  <a16:creationId xmlns:a16="http://schemas.microsoft.com/office/drawing/2014/main" id="{1CA7B898-59A2-533E-C977-9283764423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45" name="Bild 44">
              <a:extLst>
                <a:ext uri="{FF2B5EF4-FFF2-40B4-BE49-F238E27FC236}">
                  <a16:creationId xmlns:a16="http://schemas.microsoft.com/office/drawing/2014/main" id="{02EA1F93-9F6F-99CC-EA7B-54D6359002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3" name="Platshållare för sidfot 5">
            <a:extLst>
              <a:ext uri="{FF2B5EF4-FFF2-40B4-BE49-F238E27FC236}">
                <a16:creationId xmlns:a16="http://schemas.microsoft.com/office/drawing/2014/main" id="{71137FAD-ABC3-9EB8-4D49-7CF66C27F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41217" y="9239127"/>
            <a:ext cx="4885870" cy="16397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136018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sida_Vinröd_mörk_bakgrun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3681" y="2681887"/>
            <a:ext cx="3192925" cy="5677043"/>
          </a:xfrm>
        </p:spPr>
        <p:txBody>
          <a:bodyPr bIns="0" anchor="t">
            <a:noAutofit/>
          </a:bodyPr>
          <a:lstStyle>
            <a:lvl1pPr algn="l">
              <a:lnSpc>
                <a:spcPct val="75000"/>
              </a:lnSpc>
              <a:defRPr sz="3410" b="0" spc="-136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sv-SE"/>
              <a:t>Kapitelrubrik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9BC254AF-B658-492F-D6C4-A2541B94459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3681" y="790202"/>
            <a:ext cx="3192925" cy="1387730"/>
          </a:xfrm>
        </p:spPr>
        <p:txBody>
          <a:bodyPr anchor="b"/>
          <a:lstStyle>
            <a:lvl1pPr marL="0" indent="0">
              <a:buNone/>
              <a:defRPr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err="1"/>
              <a:t>Överrubrik</a:t>
            </a:r>
            <a:r>
              <a:rPr lang="en-US"/>
              <a:t> </a:t>
            </a:r>
            <a:r>
              <a:rPr lang="en-US" err="1"/>
              <a:t>kapitel</a:t>
            </a:r>
            <a:endParaRPr lang="en-US"/>
          </a:p>
        </p:txBody>
      </p:sp>
      <p:pic>
        <p:nvPicPr>
          <p:cNvPr id="2" name="Bild 1">
            <a:extLst>
              <a:ext uri="{FF2B5EF4-FFF2-40B4-BE49-F238E27FC236}">
                <a16:creationId xmlns:a16="http://schemas.microsoft.com/office/drawing/2014/main" id="{20115601-E846-C70A-34FF-AAB5D232C3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12183" y="0"/>
            <a:ext cx="6870184" cy="9906000"/>
          </a:xfrm>
          <a:prstGeom prst="rect">
            <a:avLst/>
          </a:prstGeom>
        </p:spPr>
      </p:pic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73D07759-F15F-CAAA-555B-26CF5EB6BBE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787885" y="-1665"/>
            <a:ext cx="3070119" cy="9907669"/>
          </a:xfrm>
          <a:custGeom>
            <a:avLst/>
            <a:gdLst>
              <a:gd name="connsiteX0" fmla="*/ 7551786 w 9000000"/>
              <a:gd name="connsiteY0" fmla="*/ 8968950 h 11311257"/>
              <a:gd name="connsiteX1" fmla="*/ 6652806 w 9000000"/>
              <a:gd name="connsiteY1" fmla="*/ 9867930 h 11311257"/>
              <a:gd name="connsiteX2" fmla="*/ 6652806 w 9000000"/>
              <a:gd name="connsiteY2" fmla="*/ 10766911 h 11311257"/>
              <a:gd name="connsiteX3" fmla="*/ 7551786 w 9000000"/>
              <a:gd name="connsiteY3" fmla="*/ 10766911 h 11311257"/>
              <a:gd name="connsiteX4" fmla="*/ 8450768 w 9000000"/>
              <a:gd name="connsiteY4" fmla="*/ 9867930 h 11311257"/>
              <a:gd name="connsiteX5" fmla="*/ 7551786 w 9000000"/>
              <a:gd name="connsiteY5" fmla="*/ 8968950 h 11311257"/>
              <a:gd name="connsiteX6" fmla="*/ 0 w 9000000"/>
              <a:gd name="connsiteY6" fmla="*/ 0 h 11311257"/>
              <a:gd name="connsiteX7" fmla="*/ 9000000 w 9000000"/>
              <a:gd name="connsiteY7" fmla="*/ 0 h 11311257"/>
              <a:gd name="connsiteX8" fmla="*/ 9000000 w 9000000"/>
              <a:gd name="connsiteY8" fmla="*/ 11311257 h 11311257"/>
              <a:gd name="connsiteX9" fmla="*/ 0 w 9000000"/>
              <a:gd name="connsiteY9" fmla="*/ 11311257 h 11311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000000" h="11311257">
                <a:moveTo>
                  <a:pt x="7551786" y="8968950"/>
                </a:moveTo>
                <a:cubicBezTo>
                  <a:pt x="7055292" y="8968950"/>
                  <a:pt x="6652806" y="9371437"/>
                  <a:pt x="6652806" y="9867930"/>
                </a:cubicBezTo>
                <a:lnTo>
                  <a:pt x="6652806" y="10766911"/>
                </a:lnTo>
                <a:cubicBezTo>
                  <a:pt x="6652806" y="10766911"/>
                  <a:pt x="7551786" y="10766911"/>
                  <a:pt x="7551786" y="10766911"/>
                </a:cubicBezTo>
                <a:cubicBezTo>
                  <a:pt x="8048280" y="10766911"/>
                  <a:pt x="8450768" y="10364424"/>
                  <a:pt x="8450768" y="9867930"/>
                </a:cubicBezTo>
                <a:cubicBezTo>
                  <a:pt x="8450768" y="9371437"/>
                  <a:pt x="8048280" y="8968950"/>
                  <a:pt x="7551786" y="8968950"/>
                </a:cubicBezTo>
                <a:close/>
                <a:moveTo>
                  <a:pt x="0" y="0"/>
                </a:moveTo>
                <a:lnTo>
                  <a:pt x="9000000" y="0"/>
                </a:lnTo>
                <a:lnTo>
                  <a:pt x="9000000" y="11311257"/>
                </a:lnTo>
                <a:lnTo>
                  <a:pt x="0" y="11311257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1365">
                <a:solidFill>
                  <a:schemeClr val="tx1"/>
                </a:solidFill>
              </a:defRPr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4" name="Grupp 3">
            <a:extLst>
              <a:ext uri="{FF2B5EF4-FFF2-40B4-BE49-F238E27FC236}">
                <a16:creationId xmlns:a16="http://schemas.microsoft.com/office/drawing/2014/main" id="{DB0AE4E5-AAA5-A1D5-62A6-5D0510031524}"/>
              </a:ext>
            </a:extLst>
          </p:cNvPr>
          <p:cNvGrpSpPr/>
          <p:nvPr userDrawn="1"/>
        </p:nvGrpSpPr>
        <p:grpSpPr>
          <a:xfrm>
            <a:off x="6057318" y="7854348"/>
            <a:ext cx="614025" cy="1576643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" name="Bild 5">
              <a:extLst>
                <a:ext uri="{FF2B5EF4-FFF2-40B4-BE49-F238E27FC236}">
                  <a16:creationId xmlns:a16="http://schemas.microsoft.com/office/drawing/2014/main" id="{603B9A82-E3B3-3832-2A3A-FCC3672894A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ACABBBEF-F890-549E-8572-9E899AA7EB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0914109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våspaltsida_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ACC9BDD-2A63-4704-82E4-11575AE255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3680" y="2837163"/>
            <a:ext cx="2640303" cy="5991241"/>
          </a:xfrm>
        </p:spPr>
        <p:txBody>
          <a:bodyPr vert="horz" lIns="0" tIns="0" rIns="0" bIns="0" rtlCol="0">
            <a:noAutofit/>
          </a:bodyPr>
          <a:lstStyle>
            <a:lvl1pPr marL="117843" indent="-117843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1pPr>
            <a:lvl2pPr marL="257781" indent="-110479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2pPr>
            <a:lvl3pPr marL="380534" indent="-98204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3pPr>
            <a:lvl4pPr marL="497152" indent="-88382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4pPr>
            <a:lvl5pPr marL="601491" indent="-85928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A7763FE-5C0D-4543-80BD-2B9936FC6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682" y="665347"/>
            <a:ext cx="5403411" cy="1797373"/>
          </a:xfrm>
        </p:spPr>
        <p:txBody>
          <a:bodyPr>
            <a:noAutofit/>
          </a:bodyPr>
          <a:lstStyle>
            <a:lvl1pPr>
              <a:defRPr sz="2455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9E9CB98B-6CDA-4906-9342-37A4C0ABF2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186788" y="2837163"/>
            <a:ext cx="2640303" cy="5991241"/>
          </a:xfrm>
        </p:spPr>
        <p:txBody>
          <a:bodyPr vert="horz" lIns="0" tIns="0" rIns="0" bIns="0" rtlCol="0">
            <a:noAutofit/>
          </a:bodyPr>
          <a:lstStyle>
            <a:lvl1pPr marL="117843" indent="-117843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1pPr>
            <a:lvl2pPr marL="257781" indent="-110479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2pPr>
            <a:lvl3pPr marL="380534" indent="-98204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3pPr>
            <a:lvl4pPr marL="497152" indent="-88382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4pPr>
            <a:lvl5pPr marL="601491" indent="-85928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grpSp>
        <p:nvGrpSpPr>
          <p:cNvPr id="15" name="Grupp 14">
            <a:extLst>
              <a:ext uri="{FF2B5EF4-FFF2-40B4-BE49-F238E27FC236}">
                <a16:creationId xmlns:a16="http://schemas.microsoft.com/office/drawing/2014/main" id="{018718AE-EF03-C6A8-4DF3-B1579BF0EE2E}"/>
              </a:ext>
            </a:extLst>
          </p:cNvPr>
          <p:cNvGrpSpPr/>
          <p:nvPr userDrawn="1"/>
        </p:nvGrpSpPr>
        <p:grpSpPr>
          <a:xfrm>
            <a:off x="6057318" y="7854348"/>
            <a:ext cx="614025" cy="1576643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6" name="Bild 15">
              <a:extLst>
                <a:ext uri="{FF2B5EF4-FFF2-40B4-BE49-F238E27FC236}">
                  <a16:creationId xmlns:a16="http://schemas.microsoft.com/office/drawing/2014/main" id="{60DC6478-B658-B7D0-AE09-4EFBFD58BD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F74FD982-7983-7D64-D405-41229F78FE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21" name="Platshållare för datum 3">
            <a:extLst>
              <a:ext uri="{FF2B5EF4-FFF2-40B4-BE49-F238E27FC236}">
                <a16:creationId xmlns:a16="http://schemas.microsoft.com/office/drawing/2014/main" id="{1783EC63-79BB-77E8-2181-41E0C882DC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4155" y="9239127"/>
            <a:ext cx="270170" cy="16397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2026-02-04</a:t>
            </a:fld>
            <a:endParaRPr lang="sv-SE"/>
          </a:p>
        </p:txBody>
      </p:sp>
      <p:sp>
        <p:nvSpPr>
          <p:cNvPr id="22" name="Platshållare för bildnummer 5">
            <a:extLst>
              <a:ext uri="{FF2B5EF4-FFF2-40B4-BE49-F238E27FC236}">
                <a16:creationId xmlns:a16="http://schemas.microsoft.com/office/drawing/2014/main" id="{D1758E46-E2BA-B68B-6F52-E6C6CEAF6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22202" y="9239127"/>
            <a:ext cx="122805" cy="16397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23" name="Platshållare för sidfot 5">
            <a:extLst>
              <a:ext uri="{FF2B5EF4-FFF2-40B4-BE49-F238E27FC236}">
                <a16:creationId xmlns:a16="http://schemas.microsoft.com/office/drawing/2014/main" id="{F3FBF16E-2EBB-59D5-909D-2D594D131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41217" y="9239127"/>
            <a:ext cx="4885870" cy="16397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2471462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sida_med_bild_vänste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A8A76C47-4FA5-4279-B7ED-1F6CD04EF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61052" y="9239127"/>
            <a:ext cx="2075402" cy="16397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68B261CB-FEFC-4868-A181-B9DE8D0EA8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531732" y="9239127"/>
            <a:ext cx="270170" cy="16397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2DD169D-E447-4789-8673-AFA93CC4C0FC}" type="datetime1">
              <a:rPr lang="sv-SE" smtClean="0"/>
              <a:pPr/>
              <a:t>2026-02-04</a:t>
            </a:fld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0EC73F62-C798-47FE-A71E-BE7E86BC3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349780" y="9239127"/>
            <a:ext cx="122805" cy="16397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grpSp>
        <p:nvGrpSpPr>
          <p:cNvPr id="36" name="Grupp 35">
            <a:extLst>
              <a:ext uri="{FF2B5EF4-FFF2-40B4-BE49-F238E27FC236}">
                <a16:creationId xmlns:a16="http://schemas.microsoft.com/office/drawing/2014/main" id="{0DB1CF83-948A-3C08-8F45-26B724985FBC}"/>
              </a:ext>
            </a:extLst>
          </p:cNvPr>
          <p:cNvGrpSpPr/>
          <p:nvPr userDrawn="1"/>
        </p:nvGrpSpPr>
        <p:grpSpPr>
          <a:xfrm>
            <a:off x="6057318" y="7854348"/>
            <a:ext cx="614025" cy="1576643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37" name="Bild 36">
              <a:extLst>
                <a:ext uri="{FF2B5EF4-FFF2-40B4-BE49-F238E27FC236}">
                  <a16:creationId xmlns:a16="http://schemas.microsoft.com/office/drawing/2014/main" id="{30D25779-0EE3-115C-0F10-EB3643FA9BC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38" name="Bild 37">
              <a:extLst>
                <a:ext uri="{FF2B5EF4-FFF2-40B4-BE49-F238E27FC236}">
                  <a16:creationId xmlns:a16="http://schemas.microsoft.com/office/drawing/2014/main" id="{E3E5DDCE-AC70-2774-BE28-F556695E84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13" name="Platshållare för text 2">
            <a:extLst>
              <a:ext uri="{FF2B5EF4-FFF2-40B4-BE49-F238E27FC236}">
                <a16:creationId xmlns:a16="http://schemas.microsoft.com/office/drawing/2014/main" id="{F026782C-3D7A-17F2-5918-28639A7693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51921" y="2837961"/>
            <a:ext cx="2578900" cy="5991241"/>
          </a:xfrm>
        </p:spPr>
        <p:txBody>
          <a:bodyPr vert="horz" lIns="0" tIns="0" rIns="0" bIns="0" rtlCol="0">
            <a:noAutofit/>
          </a:bodyPr>
          <a:lstStyle>
            <a:lvl1pPr marL="117843" indent="-117843">
              <a:buClr>
                <a:schemeClr val="accent3"/>
              </a:buClr>
              <a:buFont typeface="Arial" panose="020B0604020202020204" pitchFamily="34" charset="0"/>
              <a:buChar char="•"/>
              <a:defRPr lang="sv-SE" sz="1365" dirty="0">
                <a:solidFill>
                  <a:schemeClr val="tx1"/>
                </a:solidFill>
              </a:defRPr>
            </a:lvl1pPr>
            <a:lvl2pPr marL="257781" indent="-110479">
              <a:buClr>
                <a:schemeClr val="accent3"/>
              </a:buClr>
              <a:buFont typeface="Arial" panose="020B0604020202020204" pitchFamily="34" charset="0"/>
              <a:buChar char="•"/>
              <a:defRPr lang="sv-SE" sz="1228" dirty="0">
                <a:solidFill>
                  <a:schemeClr val="tx1"/>
                </a:solidFill>
              </a:defRPr>
            </a:lvl2pPr>
            <a:lvl3pPr marL="380534" indent="-98204">
              <a:buClr>
                <a:schemeClr val="accent3"/>
              </a:buClr>
              <a:buFont typeface="Arial" panose="020B0604020202020204" pitchFamily="34" charset="0"/>
              <a:buChar char="•"/>
              <a:defRPr lang="sv-SE" sz="1092" dirty="0">
                <a:solidFill>
                  <a:schemeClr val="tx1"/>
                </a:solidFill>
              </a:defRPr>
            </a:lvl3pPr>
            <a:lvl4pPr marL="497152" indent="-88382">
              <a:buClr>
                <a:schemeClr val="accent3"/>
              </a:buClr>
              <a:buFont typeface="Arial" panose="020B0604020202020204" pitchFamily="34" charset="0"/>
              <a:buChar char="•"/>
              <a:defRPr lang="sv-SE" sz="955" dirty="0">
                <a:solidFill>
                  <a:schemeClr val="tx1"/>
                </a:solidFill>
              </a:defRPr>
            </a:lvl4pPr>
            <a:lvl5pPr marL="601491" indent="-85928">
              <a:buClr>
                <a:schemeClr val="accent3"/>
              </a:buClr>
              <a:buFont typeface="Arial" panose="020B0604020202020204" pitchFamily="34" charset="0"/>
              <a:buChar char="•"/>
              <a:defRPr lang="sv-SE" sz="819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4" name="Rubrik 106">
            <a:extLst>
              <a:ext uri="{FF2B5EF4-FFF2-40B4-BE49-F238E27FC236}">
                <a16:creationId xmlns:a16="http://schemas.microsoft.com/office/drawing/2014/main" id="{F9F80C19-D75E-41AA-A755-74DD2587E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1921" y="665347"/>
            <a:ext cx="2578900" cy="1797373"/>
          </a:xfrm>
        </p:spPr>
        <p:txBody>
          <a:bodyPr bIns="0">
            <a:noAutofit/>
          </a:bodyPr>
          <a:lstStyle>
            <a:lvl1pPr>
              <a:defRPr sz="2455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5" name="Platshållare för bild 11">
            <a:extLst>
              <a:ext uri="{FF2B5EF4-FFF2-40B4-BE49-F238E27FC236}">
                <a16:creationId xmlns:a16="http://schemas.microsoft.com/office/drawing/2014/main" id="{BA18EB43-EC39-DEB1-4F75-6CDEE023D6E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" y="-1665"/>
            <a:ext cx="3070119" cy="9907669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1365">
                <a:solidFill>
                  <a:schemeClr val="tx1"/>
                </a:solidFill>
              </a:defRPr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2304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60" userDrawn="1">
          <p15:clr>
            <a:srgbClr val="FBAE40"/>
          </p15:clr>
        </p15:guide>
        <p15:guide id="2" pos="2160" userDrawn="1">
          <p15:clr>
            <a:srgbClr val="FBAE40"/>
          </p15:clr>
        </p15:guide>
        <p15:guide id="3" pos="834" userDrawn="1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sida_med_bild_höge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>
            <a:extLst>
              <a:ext uri="{FF2B5EF4-FFF2-40B4-BE49-F238E27FC236}">
                <a16:creationId xmlns:a16="http://schemas.microsoft.com/office/drawing/2014/main" id="{2371849D-5CFA-C47E-F676-A874570709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12183" y="0"/>
            <a:ext cx="6870184" cy="9906000"/>
          </a:xfrm>
          <a:prstGeom prst="rect">
            <a:avLst/>
          </a:prstGeom>
        </p:spPr>
      </p:pic>
      <p:sp>
        <p:nvSpPr>
          <p:cNvPr id="11" name="Platshållare för bild 10">
            <a:extLst>
              <a:ext uri="{FF2B5EF4-FFF2-40B4-BE49-F238E27FC236}">
                <a16:creationId xmlns:a16="http://schemas.microsoft.com/office/drawing/2014/main" id="{4BB72E08-77C3-8B82-913C-313B37DED62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787885" y="-1665"/>
            <a:ext cx="3070119" cy="9907669"/>
          </a:xfrm>
          <a:custGeom>
            <a:avLst/>
            <a:gdLst>
              <a:gd name="connsiteX0" fmla="*/ 7551786 w 9000000"/>
              <a:gd name="connsiteY0" fmla="*/ 8968950 h 11311257"/>
              <a:gd name="connsiteX1" fmla="*/ 6652806 w 9000000"/>
              <a:gd name="connsiteY1" fmla="*/ 9867930 h 11311257"/>
              <a:gd name="connsiteX2" fmla="*/ 6652806 w 9000000"/>
              <a:gd name="connsiteY2" fmla="*/ 10766911 h 11311257"/>
              <a:gd name="connsiteX3" fmla="*/ 7551786 w 9000000"/>
              <a:gd name="connsiteY3" fmla="*/ 10766911 h 11311257"/>
              <a:gd name="connsiteX4" fmla="*/ 8450768 w 9000000"/>
              <a:gd name="connsiteY4" fmla="*/ 9867930 h 11311257"/>
              <a:gd name="connsiteX5" fmla="*/ 7551786 w 9000000"/>
              <a:gd name="connsiteY5" fmla="*/ 8968950 h 11311257"/>
              <a:gd name="connsiteX6" fmla="*/ 0 w 9000000"/>
              <a:gd name="connsiteY6" fmla="*/ 0 h 11311257"/>
              <a:gd name="connsiteX7" fmla="*/ 9000000 w 9000000"/>
              <a:gd name="connsiteY7" fmla="*/ 0 h 11311257"/>
              <a:gd name="connsiteX8" fmla="*/ 9000000 w 9000000"/>
              <a:gd name="connsiteY8" fmla="*/ 11311257 h 11311257"/>
              <a:gd name="connsiteX9" fmla="*/ 0 w 9000000"/>
              <a:gd name="connsiteY9" fmla="*/ 11311257 h 11311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000000" h="11311257">
                <a:moveTo>
                  <a:pt x="7551786" y="8968950"/>
                </a:moveTo>
                <a:cubicBezTo>
                  <a:pt x="7055292" y="8968950"/>
                  <a:pt x="6652806" y="9371437"/>
                  <a:pt x="6652806" y="9867930"/>
                </a:cubicBezTo>
                <a:lnTo>
                  <a:pt x="6652806" y="10766911"/>
                </a:lnTo>
                <a:cubicBezTo>
                  <a:pt x="6652806" y="10766911"/>
                  <a:pt x="7551786" y="10766911"/>
                  <a:pt x="7551786" y="10766911"/>
                </a:cubicBezTo>
                <a:cubicBezTo>
                  <a:pt x="8048280" y="10766911"/>
                  <a:pt x="8450768" y="10364424"/>
                  <a:pt x="8450768" y="9867930"/>
                </a:cubicBezTo>
                <a:cubicBezTo>
                  <a:pt x="8450768" y="9371437"/>
                  <a:pt x="8048280" y="8968950"/>
                  <a:pt x="7551786" y="8968950"/>
                </a:cubicBezTo>
                <a:close/>
                <a:moveTo>
                  <a:pt x="0" y="0"/>
                </a:moveTo>
                <a:lnTo>
                  <a:pt x="9000000" y="0"/>
                </a:lnTo>
                <a:lnTo>
                  <a:pt x="9000000" y="11311257"/>
                </a:lnTo>
                <a:lnTo>
                  <a:pt x="0" y="11311257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1365">
                <a:solidFill>
                  <a:schemeClr val="tx1"/>
                </a:solidFill>
              </a:defRPr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  <p:sp>
        <p:nvSpPr>
          <p:cNvPr id="6" name="Platshållare för bild 11">
            <a:extLst>
              <a:ext uri="{FF2B5EF4-FFF2-40B4-BE49-F238E27FC236}">
                <a16:creationId xmlns:a16="http://schemas.microsoft.com/office/drawing/2014/main" id="{1225C724-E477-1380-A934-93D3F53CB83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1019185" y="0"/>
            <a:ext cx="3070119" cy="9906000"/>
          </a:xfrm>
          <a:solidFill>
            <a:schemeClr val="bg1"/>
          </a:solidFill>
        </p:spPr>
        <p:txBody>
          <a:bodyPr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1365"/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  <p:sp>
        <p:nvSpPr>
          <p:cNvPr id="7" name="Platshållare för text 2">
            <a:extLst>
              <a:ext uri="{FF2B5EF4-FFF2-40B4-BE49-F238E27FC236}">
                <a16:creationId xmlns:a16="http://schemas.microsoft.com/office/drawing/2014/main" id="{A12E0FAE-7077-6068-8382-A9095BF5B3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3681" y="2837961"/>
            <a:ext cx="2947315" cy="5991241"/>
          </a:xfrm>
        </p:spPr>
        <p:txBody>
          <a:bodyPr vert="horz" lIns="0" tIns="0" rIns="0" bIns="0" rtlCol="0">
            <a:noAutofit/>
          </a:bodyPr>
          <a:lstStyle>
            <a:lvl1pPr marL="117843" indent="-117843">
              <a:buClr>
                <a:schemeClr val="accent3"/>
              </a:buClr>
              <a:buFont typeface="Arial" panose="020B0604020202020204" pitchFamily="34" charset="0"/>
              <a:buChar char="•"/>
              <a:defRPr lang="sv-SE" sz="1365" dirty="0">
                <a:solidFill>
                  <a:schemeClr val="tx1"/>
                </a:solidFill>
              </a:defRPr>
            </a:lvl1pPr>
            <a:lvl2pPr marL="257781" indent="-110479">
              <a:buClr>
                <a:schemeClr val="accent3"/>
              </a:buClr>
              <a:buFont typeface="Arial" panose="020B0604020202020204" pitchFamily="34" charset="0"/>
              <a:buChar char="•"/>
              <a:defRPr lang="sv-SE" sz="1228" dirty="0">
                <a:solidFill>
                  <a:schemeClr val="tx1"/>
                </a:solidFill>
              </a:defRPr>
            </a:lvl2pPr>
            <a:lvl3pPr marL="380534" indent="-98204">
              <a:buClr>
                <a:schemeClr val="accent3"/>
              </a:buClr>
              <a:buFont typeface="Arial" panose="020B0604020202020204" pitchFamily="34" charset="0"/>
              <a:buChar char="•"/>
              <a:defRPr lang="sv-SE" sz="1092" dirty="0">
                <a:solidFill>
                  <a:schemeClr val="tx1"/>
                </a:solidFill>
              </a:defRPr>
            </a:lvl3pPr>
            <a:lvl4pPr marL="497152" indent="-88382">
              <a:buClr>
                <a:schemeClr val="accent3"/>
              </a:buClr>
              <a:buFont typeface="Arial" panose="020B0604020202020204" pitchFamily="34" charset="0"/>
              <a:buChar char="•"/>
              <a:defRPr lang="sv-SE" sz="955" dirty="0">
                <a:solidFill>
                  <a:schemeClr val="tx1"/>
                </a:solidFill>
              </a:defRPr>
            </a:lvl4pPr>
            <a:lvl5pPr marL="601491" indent="-85928">
              <a:buClr>
                <a:schemeClr val="accent3"/>
              </a:buClr>
              <a:buFont typeface="Arial" panose="020B0604020202020204" pitchFamily="34" charset="0"/>
              <a:buChar char="•"/>
              <a:defRPr lang="sv-SE" sz="819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8" name="Rubrik 106">
            <a:extLst>
              <a:ext uri="{FF2B5EF4-FFF2-40B4-BE49-F238E27FC236}">
                <a16:creationId xmlns:a16="http://schemas.microsoft.com/office/drawing/2014/main" id="{5069FD89-84A3-DA98-9D26-F0198B7F8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681" y="664060"/>
            <a:ext cx="2947315" cy="1797373"/>
          </a:xfrm>
        </p:spPr>
        <p:txBody>
          <a:bodyPr bIns="0">
            <a:noAutofit/>
          </a:bodyPr>
          <a:lstStyle>
            <a:lvl1pPr>
              <a:defRPr sz="2455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4" name="Platshållare för sidfot 2">
            <a:extLst>
              <a:ext uri="{FF2B5EF4-FFF2-40B4-BE49-F238E27FC236}">
                <a16:creationId xmlns:a16="http://schemas.microsoft.com/office/drawing/2014/main" id="{0955F523-DC9C-9A33-971C-E2A5B3FD351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40685" y="9239127"/>
            <a:ext cx="2445044" cy="16397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5" name="Platshållare för datum 3">
            <a:extLst>
              <a:ext uri="{FF2B5EF4-FFF2-40B4-BE49-F238E27FC236}">
                <a16:creationId xmlns:a16="http://schemas.microsoft.com/office/drawing/2014/main" id="{A8609803-2BD2-EE23-740E-802C47BF7572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605510" y="9239127"/>
            <a:ext cx="270170" cy="16397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3E1DA4E-B23A-42CD-82EE-75C65057215D}" type="datetime1">
              <a:rPr lang="sv-SE" smtClean="0"/>
              <a:pPr/>
              <a:t>2026-02-04</a:t>
            </a:fld>
            <a:endParaRPr lang="sv-SE"/>
          </a:p>
        </p:txBody>
      </p:sp>
      <p:sp>
        <p:nvSpPr>
          <p:cNvPr id="16" name="Platshållare för bildnummer 4">
            <a:extLst>
              <a:ext uri="{FF2B5EF4-FFF2-40B4-BE49-F238E27FC236}">
                <a16:creationId xmlns:a16="http://schemas.microsoft.com/office/drawing/2014/main" id="{EEDEC0E0-F968-24BA-1865-501F41159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23556" y="9239127"/>
            <a:ext cx="122805" cy="16397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sv-SE" smtClean="0"/>
              <a:pPr/>
              <a:t>‹#›</a:t>
            </a:fld>
            <a:endParaRPr lang="sv-SE"/>
          </a:p>
        </p:txBody>
      </p:sp>
      <p:grpSp>
        <p:nvGrpSpPr>
          <p:cNvPr id="19" name="Grupp 18">
            <a:extLst>
              <a:ext uri="{FF2B5EF4-FFF2-40B4-BE49-F238E27FC236}">
                <a16:creationId xmlns:a16="http://schemas.microsoft.com/office/drawing/2014/main" id="{E2D06B91-E4F4-02B0-7B37-218258E307E9}"/>
              </a:ext>
            </a:extLst>
          </p:cNvPr>
          <p:cNvGrpSpPr/>
          <p:nvPr userDrawn="1"/>
        </p:nvGrpSpPr>
        <p:grpSpPr>
          <a:xfrm>
            <a:off x="6057318" y="7854348"/>
            <a:ext cx="614025" cy="1576643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20" name="Bild 19">
              <a:extLst>
                <a:ext uri="{FF2B5EF4-FFF2-40B4-BE49-F238E27FC236}">
                  <a16:creationId xmlns:a16="http://schemas.microsoft.com/office/drawing/2014/main" id="{7580A8A2-6AFE-4A23-58B1-D8184B5FF9B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21" name="Bild 20">
              <a:extLst>
                <a:ext uri="{FF2B5EF4-FFF2-40B4-BE49-F238E27FC236}">
                  <a16:creationId xmlns:a16="http://schemas.microsoft.com/office/drawing/2014/main" id="{79ED422F-7D66-F311-2B3F-533B72FF23E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6027901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sto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 10">
            <a:extLst>
              <a:ext uri="{FF2B5EF4-FFF2-40B4-BE49-F238E27FC236}">
                <a16:creationId xmlns:a16="http://schemas.microsoft.com/office/drawing/2014/main" id="{5FDFB973-E8EF-E17D-C0FB-867D393A7B00}"/>
              </a:ext>
            </a:extLst>
          </p:cNvPr>
          <p:cNvGrpSpPr/>
          <p:nvPr userDrawn="1"/>
        </p:nvGrpSpPr>
        <p:grpSpPr>
          <a:xfrm>
            <a:off x="6057318" y="7854348"/>
            <a:ext cx="614025" cy="1576643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2" name="Bild 11">
              <a:extLst>
                <a:ext uri="{FF2B5EF4-FFF2-40B4-BE49-F238E27FC236}">
                  <a16:creationId xmlns:a16="http://schemas.microsoft.com/office/drawing/2014/main" id="{97E4FEE6-0FF3-1C6D-1DF5-210CA699DD7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5" name="Bild 14">
              <a:extLst>
                <a:ext uri="{FF2B5EF4-FFF2-40B4-BE49-F238E27FC236}">
                  <a16:creationId xmlns:a16="http://schemas.microsoft.com/office/drawing/2014/main" id="{15545271-AD95-D88B-2106-FED669C5B0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2" name="Platshållare för innehåll 2">
            <a:extLst>
              <a:ext uri="{FF2B5EF4-FFF2-40B4-BE49-F238E27FC236}">
                <a16:creationId xmlns:a16="http://schemas.microsoft.com/office/drawing/2014/main" id="{DFF8D528-3013-8A0C-4A04-9D1407F3E0A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23682" y="1830153"/>
            <a:ext cx="5403411" cy="6937226"/>
          </a:xfrm>
          <a:solidFill>
            <a:schemeClr val="bg1">
              <a:alpha val="0"/>
            </a:schemeClr>
          </a:solidFill>
        </p:spPr>
        <p:txBody>
          <a:bodyPr anchor="ctr">
            <a:noAutofit/>
          </a:bodyPr>
          <a:lstStyle>
            <a:lvl1pPr algn="ctr">
              <a:buNone/>
              <a:defRPr sz="1092">
                <a:solidFill>
                  <a:schemeClr val="tx1"/>
                </a:solidFill>
              </a:defRPr>
            </a:lvl1pPr>
            <a:lvl2pPr>
              <a:defRPr sz="955"/>
            </a:lvl2pPr>
            <a:lvl3pPr>
              <a:defRPr sz="819"/>
            </a:lvl3pPr>
            <a:lvl4pPr>
              <a:defRPr sz="682"/>
            </a:lvl4pPr>
            <a:lvl5pPr>
              <a:defRPr sz="682"/>
            </a:lvl5pPr>
            <a:lvl6pPr>
              <a:defRPr sz="682"/>
            </a:lvl6pPr>
            <a:lvl7pPr>
              <a:defRPr sz="682"/>
            </a:lvl7pPr>
            <a:lvl8pPr>
              <a:defRPr sz="682"/>
            </a:lvl8pPr>
            <a:lvl9pPr>
              <a:defRPr sz="682"/>
            </a:lvl9pPr>
          </a:lstStyle>
          <a:p>
            <a:pPr lvl="0"/>
            <a:r>
              <a:rPr lang="sv-SE"/>
              <a:t>Klicka på en ikon för att infoga innehåll</a:t>
            </a:r>
          </a:p>
        </p:txBody>
      </p:sp>
      <p:sp>
        <p:nvSpPr>
          <p:cNvPr id="4" name="Rubrik 12">
            <a:extLst>
              <a:ext uri="{FF2B5EF4-FFF2-40B4-BE49-F238E27FC236}">
                <a16:creationId xmlns:a16="http://schemas.microsoft.com/office/drawing/2014/main" id="{945D2D78-6FA1-D3B3-6756-7DCAA2530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284" y="664057"/>
            <a:ext cx="5403411" cy="913804"/>
          </a:xfrm>
        </p:spPr>
        <p:txBody>
          <a:bodyPr>
            <a:noAutofit/>
          </a:bodyPr>
          <a:lstStyle>
            <a:lvl1pPr>
              <a:defRPr sz="2455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6" name="Platshållare för datum 3">
            <a:extLst>
              <a:ext uri="{FF2B5EF4-FFF2-40B4-BE49-F238E27FC236}">
                <a16:creationId xmlns:a16="http://schemas.microsoft.com/office/drawing/2014/main" id="{F61C49C4-544E-06FF-D2D3-D6DBFB2E2F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4155" y="9239127"/>
            <a:ext cx="270170" cy="16397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2026-02-04</a:t>
            </a:fld>
            <a:endParaRPr lang="sv-SE"/>
          </a:p>
        </p:txBody>
      </p:sp>
      <p:sp>
        <p:nvSpPr>
          <p:cNvPr id="7" name="Platshållare för bildnummer 5">
            <a:extLst>
              <a:ext uri="{FF2B5EF4-FFF2-40B4-BE49-F238E27FC236}">
                <a16:creationId xmlns:a16="http://schemas.microsoft.com/office/drawing/2014/main" id="{2BE2F662-9F9D-61DE-18A9-9D7AC61E9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22202" y="9239127"/>
            <a:ext cx="122805" cy="16397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166C0C4C-8FE9-9A7B-C423-14C86646E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40690" y="9239127"/>
            <a:ext cx="4886403" cy="16397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87997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60" userDrawn="1">
          <p15:clr>
            <a:srgbClr val="FBAE40"/>
          </p15:clr>
        </p15:guide>
        <p15:guide id="2" pos="2160" userDrawn="1">
          <p15:clr>
            <a:srgbClr val="FBAE40"/>
          </p15:clr>
        </p15:guide>
        <p15:guide id="3" pos="834" userDrawn="1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ssida_med_bildbubbla_höge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text 2">
            <a:extLst>
              <a:ext uri="{FF2B5EF4-FFF2-40B4-BE49-F238E27FC236}">
                <a16:creationId xmlns:a16="http://schemas.microsoft.com/office/drawing/2014/main" id="{A12E0FAE-7077-6068-8382-A9095BF5B3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3678" y="2837961"/>
            <a:ext cx="2824510" cy="5991241"/>
          </a:xfrm>
        </p:spPr>
        <p:txBody>
          <a:bodyPr vert="horz" lIns="0" tIns="0" rIns="0" bIns="0" rtlCol="0">
            <a:noAutofit/>
          </a:bodyPr>
          <a:lstStyle>
            <a:lvl1pPr marL="117843" indent="-117843">
              <a:buClr>
                <a:schemeClr val="accent3"/>
              </a:buClr>
              <a:buFont typeface="Arial" panose="020B0604020202020204" pitchFamily="34" charset="0"/>
              <a:buChar char="•"/>
              <a:defRPr lang="sv-SE" sz="1365" dirty="0">
                <a:solidFill>
                  <a:schemeClr val="tx1"/>
                </a:solidFill>
              </a:defRPr>
            </a:lvl1pPr>
            <a:lvl2pPr marL="257781" indent="-110479">
              <a:buClr>
                <a:schemeClr val="accent3"/>
              </a:buClr>
              <a:buFont typeface="Arial" panose="020B0604020202020204" pitchFamily="34" charset="0"/>
              <a:buChar char="•"/>
              <a:defRPr lang="sv-SE" sz="1228" dirty="0">
                <a:solidFill>
                  <a:schemeClr val="tx1"/>
                </a:solidFill>
              </a:defRPr>
            </a:lvl2pPr>
            <a:lvl3pPr marL="380534" indent="-98204">
              <a:buClr>
                <a:schemeClr val="accent3"/>
              </a:buClr>
              <a:buFont typeface="Arial" panose="020B0604020202020204" pitchFamily="34" charset="0"/>
              <a:buChar char="•"/>
              <a:defRPr lang="sv-SE" sz="1092" dirty="0">
                <a:solidFill>
                  <a:schemeClr val="tx1"/>
                </a:solidFill>
              </a:defRPr>
            </a:lvl3pPr>
            <a:lvl4pPr marL="497152" indent="-88382">
              <a:buClr>
                <a:schemeClr val="accent3"/>
              </a:buClr>
              <a:buFont typeface="Arial" panose="020B0604020202020204" pitchFamily="34" charset="0"/>
              <a:buChar char="•"/>
              <a:defRPr lang="sv-SE" sz="955" dirty="0">
                <a:solidFill>
                  <a:schemeClr val="tx1"/>
                </a:solidFill>
              </a:defRPr>
            </a:lvl4pPr>
            <a:lvl5pPr marL="601491" indent="-85928">
              <a:buClr>
                <a:schemeClr val="accent3"/>
              </a:buClr>
              <a:buFont typeface="Arial" panose="020B0604020202020204" pitchFamily="34" charset="0"/>
              <a:buChar char="•"/>
              <a:defRPr lang="sv-SE" sz="819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8" name="Rubrik 106">
            <a:extLst>
              <a:ext uri="{FF2B5EF4-FFF2-40B4-BE49-F238E27FC236}">
                <a16:creationId xmlns:a16="http://schemas.microsoft.com/office/drawing/2014/main" id="{5069FD89-84A3-DA98-9D26-F0198B7F8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678" y="664060"/>
            <a:ext cx="2824510" cy="1797373"/>
          </a:xfrm>
        </p:spPr>
        <p:txBody>
          <a:bodyPr>
            <a:noAutofit/>
          </a:bodyPr>
          <a:lstStyle>
            <a:lvl1pPr>
              <a:defRPr sz="2455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CA76D545-8EEB-9CD2-2DFC-67DFCD1BC0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4155" y="9239127"/>
            <a:ext cx="270170" cy="16397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2026-02-04</a:t>
            </a:fld>
            <a:endParaRPr lang="sv-SE"/>
          </a:p>
        </p:txBody>
      </p:sp>
      <p:sp>
        <p:nvSpPr>
          <p:cNvPr id="3" name="Platshållare för bildnummer 5">
            <a:extLst>
              <a:ext uri="{FF2B5EF4-FFF2-40B4-BE49-F238E27FC236}">
                <a16:creationId xmlns:a16="http://schemas.microsoft.com/office/drawing/2014/main" id="{91A99BA0-7BAE-145E-E53F-6FBBD86BF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22202" y="9239127"/>
            <a:ext cx="122805" cy="16397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4" name="Platshållare för sidfot 5">
            <a:extLst>
              <a:ext uri="{FF2B5EF4-FFF2-40B4-BE49-F238E27FC236}">
                <a16:creationId xmlns:a16="http://schemas.microsoft.com/office/drawing/2014/main" id="{155DB2E7-956E-4BEC-C369-0056BCAFF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41221" y="9239127"/>
            <a:ext cx="4976051" cy="16397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1" name="Platshållare för bild 10">
            <a:extLst>
              <a:ext uri="{FF2B5EF4-FFF2-40B4-BE49-F238E27FC236}">
                <a16:creationId xmlns:a16="http://schemas.microsoft.com/office/drawing/2014/main" id="{866ADBD5-CC6E-EE18-4ADC-BFD204AF4A33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3490067" y="664059"/>
            <a:ext cx="3027457" cy="8093549"/>
          </a:xfrm>
          <a:custGeom>
            <a:avLst/>
            <a:gdLst>
              <a:gd name="connsiteX0" fmla="*/ 4434141 w 8874937"/>
              <a:gd name="connsiteY0" fmla="*/ 0 h 9240134"/>
              <a:gd name="connsiteX1" fmla="*/ 8868196 w 8874937"/>
              <a:gd name="connsiteY1" fmla="*/ 4434055 h 9240134"/>
              <a:gd name="connsiteX2" fmla="*/ 8868196 w 8874937"/>
              <a:gd name="connsiteY2" fmla="*/ 4767750 h 9240134"/>
              <a:gd name="connsiteX3" fmla="*/ 8863190 w 8874937"/>
              <a:gd name="connsiteY3" fmla="*/ 8214634 h 9240134"/>
              <a:gd name="connsiteX4" fmla="*/ 8860960 w 8874937"/>
              <a:gd name="connsiteY4" fmla="*/ 8326350 h 9240134"/>
              <a:gd name="connsiteX5" fmla="*/ 8774752 w 8874937"/>
              <a:gd name="connsiteY5" fmla="*/ 8279558 h 9240134"/>
              <a:gd name="connsiteX6" fmla="*/ 8424828 w 8874937"/>
              <a:gd name="connsiteY6" fmla="*/ 8208912 h 9240134"/>
              <a:gd name="connsiteX7" fmla="*/ 7525848 w 8874937"/>
              <a:gd name="connsiteY7" fmla="*/ 9107892 h 9240134"/>
              <a:gd name="connsiteX8" fmla="*/ 7525848 w 8874937"/>
              <a:gd name="connsiteY8" fmla="*/ 9236269 h 9240134"/>
              <a:gd name="connsiteX9" fmla="*/ 6773866 w 8874937"/>
              <a:gd name="connsiteY9" fmla="*/ 9240134 h 9240134"/>
              <a:gd name="connsiteX10" fmla="*/ 5038677 w 8874937"/>
              <a:gd name="connsiteY10" fmla="*/ 9229376 h 9240134"/>
              <a:gd name="connsiteX11" fmla="*/ 86 w 8874937"/>
              <a:gd name="connsiteY11" fmla="*/ 4434055 h 9240134"/>
              <a:gd name="connsiteX12" fmla="*/ 4434141 w 8874937"/>
              <a:gd name="connsiteY12" fmla="*/ 0 h 9240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874937" h="9240134">
                <a:moveTo>
                  <a:pt x="4434141" y="0"/>
                </a:moveTo>
                <a:cubicBezTo>
                  <a:pt x="6883002" y="0"/>
                  <a:pt x="8868196" y="1985194"/>
                  <a:pt x="8868196" y="4434055"/>
                </a:cubicBezTo>
                <a:lnTo>
                  <a:pt x="8868196" y="4767750"/>
                </a:lnTo>
                <a:cubicBezTo>
                  <a:pt x="8868196" y="6757450"/>
                  <a:pt x="8886290" y="7014056"/>
                  <a:pt x="8863190" y="8214634"/>
                </a:cubicBezTo>
                <a:lnTo>
                  <a:pt x="8860960" y="8326350"/>
                </a:lnTo>
                <a:lnTo>
                  <a:pt x="8774752" y="8279558"/>
                </a:lnTo>
                <a:cubicBezTo>
                  <a:pt x="8667200" y="8234067"/>
                  <a:pt x="8548952" y="8208912"/>
                  <a:pt x="8424828" y="8208912"/>
                </a:cubicBezTo>
                <a:cubicBezTo>
                  <a:pt x="7928334" y="8208912"/>
                  <a:pt x="7525848" y="8611399"/>
                  <a:pt x="7525848" y="9107892"/>
                </a:cubicBezTo>
                <a:lnTo>
                  <a:pt x="7525848" y="9236269"/>
                </a:lnTo>
                <a:lnTo>
                  <a:pt x="6773866" y="9240134"/>
                </a:lnTo>
                <a:lnTo>
                  <a:pt x="5038677" y="9229376"/>
                </a:lnTo>
                <a:cubicBezTo>
                  <a:pt x="1640464" y="9256690"/>
                  <a:pt x="-13768" y="7327741"/>
                  <a:pt x="86" y="4434055"/>
                </a:cubicBezTo>
                <a:cubicBezTo>
                  <a:pt x="86" y="1985194"/>
                  <a:pt x="1985280" y="0"/>
                  <a:pt x="4434141" y="0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i</a:t>
            </a:r>
            <a:r>
              <a:rPr lang="en-US"/>
              <a:t> form</a:t>
            </a:r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D6A75E8D-F914-3186-0324-87748F393A58}"/>
              </a:ext>
            </a:extLst>
          </p:cNvPr>
          <p:cNvGrpSpPr/>
          <p:nvPr userDrawn="1"/>
        </p:nvGrpSpPr>
        <p:grpSpPr>
          <a:xfrm>
            <a:off x="6057318" y="7854348"/>
            <a:ext cx="614025" cy="1576643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B11B87CC-40C5-2FD9-F74C-9B92F2165A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1EFB36D1-C788-1CA8-6D83-6A03156962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4520166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ssida_med_bildbubbla_vänste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upp 67">
            <a:extLst>
              <a:ext uri="{FF2B5EF4-FFF2-40B4-BE49-F238E27FC236}">
                <a16:creationId xmlns:a16="http://schemas.microsoft.com/office/drawing/2014/main" id="{ECA9E46C-A192-E66A-A053-2D035793388F}"/>
              </a:ext>
            </a:extLst>
          </p:cNvPr>
          <p:cNvGrpSpPr/>
          <p:nvPr userDrawn="1"/>
        </p:nvGrpSpPr>
        <p:grpSpPr>
          <a:xfrm>
            <a:off x="6057318" y="7854348"/>
            <a:ext cx="614025" cy="1576643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9" name="Bild 68">
              <a:extLst>
                <a:ext uri="{FF2B5EF4-FFF2-40B4-BE49-F238E27FC236}">
                  <a16:creationId xmlns:a16="http://schemas.microsoft.com/office/drawing/2014/main" id="{26DFF6B6-BCF3-4710-9653-A2D3401BE14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0" name="Bild 69">
              <a:extLst>
                <a:ext uri="{FF2B5EF4-FFF2-40B4-BE49-F238E27FC236}">
                  <a16:creationId xmlns:a16="http://schemas.microsoft.com/office/drawing/2014/main" id="{2B9A62BA-B461-3208-3661-A04EC37019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3" name="Platshållare för bild 55">
            <a:extLst>
              <a:ext uri="{FF2B5EF4-FFF2-40B4-BE49-F238E27FC236}">
                <a16:creationId xmlns:a16="http://schemas.microsoft.com/office/drawing/2014/main" id="{89A43912-410F-9E93-0855-6EBEDBBD529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306591" y="664059"/>
            <a:ext cx="3027457" cy="8093549"/>
          </a:xfrm>
          <a:custGeom>
            <a:avLst/>
            <a:gdLst>
              <a:gd name="connsiteX0" fmla="*/ 0 w 8868110"/>
              <a:gd name="connsiteY0" fmla="*/ 4434055 h 9201805"/>
              <a:gd name="connsiteX1" fmla="*/ 4434055 w 8868110"/>
              <a:gd name="connsiteY1" fmla="*/ 0 h 9201805"/>
              <a:gd name="connsiteX2" fmla="*/ 4434055 w 8868110"/>
              <a:gd name="connsiteY2" fmla="*/ 0 h 9201805"/>
              <a:gd name="connsiteX3" fmla="*/ 8868110 w 8868110"/>
              <a:gd name="connsiteY3" fmla="*/ 4434055 h 9201805"/>
              <a:gd name="connsiteX4" fmla="*/ 8868110 w 8868110"/>
              <a:gd name="connsiteY4" fmla="*/ 4767750 h 9201805"/>
              <a:gd name="connsiteX5" fmla="*/ 4434055 w 8868110"/>
              <a:gd name="connsiteY5" fmla="*/ 9201805 h 9201805"/>
              <a:gd name="connsiteX6" fmla="*/ 4434055 w 8868110"/>
              <a:gd name="connsiteY6" fmla="*/ 9201805 h 9201805"/>
              <a:gd name="connsiteX7" fmla="*/ 0 w 8868110"/>
              <a:gd name="connsiteY7" fmla="*/ 4767750 h 9201805"/>
              <a:gd name="connsiteX8" fmla="*/ 0 w 8868110"/>
              <a:gd name="connsiteY8" fmla="*/ 4434055 h 9201805"/>
              <a:gd name="connsiteX0" fmla="*/ 0 w 8868110"/>
              <a:gd name="connsiteY0" fmla="*/ 4434055 h 9284932"/>
              <a:gd name="connsiteX1" fmla="*/ 4434055 w 8868110"/>
              <a:gd name="connsiteY1" fmla="*/ 0 h 9284932"/>
              <a:gd name="connsiteX2" fmla="*/ 4434055 w 8868110"/>
              <a:gd name="connsiteY2" fmla="*/ 0 h 9284932"/>
              <a:gd name="connsiteX3" fmla="*/ 8868110 w 8868110"/>
              <a:gd name="connsiteY3" fmla="*/ 4434055 h 9284932"/>
              <a:gd name="connsiteX4" fmla="*/ 8868110 w 8868110"/>
              <a:gd name="connsiteY4" fmla="*/ 4767750 h 9284932"/>
              <a:gd name="connsiteX5" fmla="*/ 4434055 w 8868110"/>
              <a:gd name="connsiteY5" fmla="*/ 9201805 h 9284932"/>
              <a:gd name="connsiteX6" fmla="*/ 3270273 w 8868110"/>
              <a:gd name="connsiteY6" fmla="*/ 9284932 h 9284932"/>
              <a:gd name="connsiteX7" fmla="*/ 0 w 8868110"/>
              <a:gd name="connsiteY7" fmla="*/ 4767750 h 9284932"/>
              <a:gd name="connsiteX8" fmla="*/ 0 w 8868110"/>
              <a:gd name="connsiteY8" fmla="*/ 4434055 h 9284932"/>
              <a:gd name="connsiteX0" fmla="*/ 0 w 9874717"/>
              <a:gd name="connsiteY0" fmla="*/ 4434055 h 9284932"/>
              <a:gd name="connsiteX1" fmla="*/ 4434055 w 9874717"/>
              <a:gd name="connsiteY1" fmla="*/ 0 h 9284932"/>
              <a:gd name="connsiteX2" fmla="*/ 4434055 w 9874717"/>
              <a:gd name="connsiteY2" fmla="*/ 0 h 9284932"/>
              <a:gd name="connsiteX3" fmla="*/ 8868110 w 9874717"/>
              <a:gd name="connsiteY3" fmla="*/ 4434055 h 9284932"/>
              <a:gd name="connsiteX4" fmla="*/ 8868110 w 9874717"/>
              <a:gd name="connsiteY4" fmla="*/ 4767750 h 9284932"/>
              <a:gd name="connsiteX5" fmla="*/ 8756673 w 9874717"/>
              <a:gd name="connsiteY5" fmla="*/ 9146387 h 9284932"/>
              <a:gd name="connsiteX6" fmla="*/ 3270273 w 9874717"/>
              <a:gd name="connsiteY6" fmla="*/ 9284932 h 9284932"/>
              <a:gd name="connsiteX7" fmla="*/ 0 w 9874717"/>
              <a:gd name="connsiteY7" fmla="*/ 4767750 h 9284932"/>
              <a:gd name="connsiteX8" fmla="*/ 0 w 9874717"/>
              <a:gd name="connsiteY8" fmla="*/ 4434055 h 9284932"/>
              <a:gd name="connsiteX0" fmla="*/ 0 w 9100960"/>
              <a:gd name="connsiteY0" fmla="*/ 4434055 h 9284932"/>
              <a:gd name="connsiteX1" fmla="*/ 4434055 w 9100960"/>
              <a:gd name="connsiteY1" fmla="*/ 0 h 9284932"/>
              <a:gd name="connsiteX2" fmla="*/ 4434055 w 9100960"/>
              <a:gd name="connsiteY2" fmla="*/ 0 h 9284932"/>
              <a:gd name="connsiteX3" fmla="*/ 8868110 w 9100960"/>
              <a:gd name="connsiteY3" fmla="*/ 4434055 h 9284932"/>
              <a:gd name="connsiteX4" fmla="*/ 8868110 w 9100960"/>
              <a:gd name="connsiteY4" fmla="*/ 4767750 h 9284932"/>
              <a:gd name="connsiteX5" fmla="*/ 8756673 w 9100960"/>
              <a:gd name="connsiteY5" fmla="*/ 9146387 h 9284932"/>
              <a:gd name="connsiteX6" fmla="*/ 3270273 w 9100960"/>
              <a:gd name="connsiteY6" fmla="*/ 9284932 h 9284932"/>
              <a:gd name="connsiteX7" fmla="*/ 0 w 9100960"/>
              <a:gd name="connsiteY7" fmla="*/ 4767750 h 9284932"/>
              <a:gd name="connsiteX8" fmla="*/ 0 w 9100960"/>
              <a:gd name="connsiteY8" fmla="*/ 4434055 h 9284932"/>
              <a:gd name="connsiteX0" fmla="*/ 0 w 8868110"/>
              <a:gd name="connsiteY0" fmla="*/ 4434055 h 9284932"/>
              <a:gd name="connsiteX1" fmla="*/ 4434055 w 8868110"/>
              <a:gd name="connsiteY1" fmla="*/ 0 h 9284932"/>
              <a:gd name="connsiteX2" fmla="*/ 4434055 w 8868110"/>
              <a:gd name="connsiteY2" fmla="*/ 0 h 9284932"/>
              <a:gd name="connsiteX3" fmla="*/ 8868110 w 8868110"/>
              <a:gd name="connsiteY3" fmla="*/ 4434055 h 9284932"/>
              <a:gd name="connsiteX4" fmla="*/ 8868110 w 8868110"/>
              <a:gd name="connsiteY4" fmla="*/ 4767750 h 9284932"/>
              <a:gd name="connsiteX5" fmla="*/ 8756673 w 8868110"/>
              <a:gd name="connsiteY5" fmla="*/ 9146387 h 9284932"/>
              <a:gd name="connsiteX6" fmla="*/ 3270273 w 8868110"/>
              <a:gd name="connsiteY6" fmla="*/ 9284932 h 9284932"/>
              <a:gd name="connsiteX7" fmla="*/ 0 w 8868110"/>
              <a:gd name="connsiteY7" fmla="*/ 4767750 h 9284932"/>
              <a:gd name="connsiteX8" fmla="*/ 0 w 8868110"/>
              <a:gd name="connsiteY8" fmla="*/ 4434055 h 9284932"/>
              <a:gd name="connsiteX0" fmla="*/ 0 w 8963870"/>
              <a:gd name="connsiteY0" fmla="*/ 4434055 h 9284932"/>
              <a:gd name="connsiteX1" fmla="*/ 4434055 w 8963870"/>
              <a:gd name="connsiteY1" fmla="*/ 0 h 9284932"/>
              <a:gd name="connsiteX2" fmla="*/ 4434055 w 8963870"/>
              <a:gd name="connsiteY2" fmla="*/ 0 h 9284932"/>
              <a:gd name="connsiteX3" fmla="*/ 8868110 w 8963870"/>
              <a:gd name="connsiteY3" fmla="*/ 4434055 h 9284932"/>
              <a:gd name="connsiteX4" fmla="*/ 8868110 w 8963870"/>
              <a:gd name="connsiteY4" fmla="*/ 4767750 h 9284932"/>
              <a:gd name="connsiteX5" fmla="*/ 8950637 w 8963870"/>
              <a:gd name="connsiteY5" fmla="*/ 9201805 h 9284932"/>
              <a:gd name="connsiteX6" fmla="*/ 3270273 w 8963870"/>
              <a:gd name="connsiteY6" fmla="*/ 9284932 h 9284932"/>
              <a:gd name="connsiteX7" fmla="*/ 0 w 8963870"/>
              <a:gd name="connsiteY7" fmla="*/ 4767750 h 9284932"/>
              <a:gd name="connsiteX8" fmla="*/ 0 w 8963870"/>
              <a:gd name="connsiteY8" fmla="*/ 4434055 h 9284932"/>
              <a:gd name="connsiteX0" fmla="*/ 0 w 8914489"/>
              <a:gd name="connsiteY0" fmla="*/ 4434055 h 9284932"/>
              <a:gd name="connsiteX1" fmla="*/ 4434055 w 8914489"/>
              <a:gd name="connsiteY1" fmla="*/ 0 h 9284932"/>
              <a:gd name="connsiteX2" fmla="*/ 4434055 w 8914489"/>
              <a:gd name="connsiteY2" fmla="*/ 0 h 9284932"/>
              <a:gd name="connsiteX3" fmla="*/ 8868110 w 8914489"/>
              <a:gd name="connsiteY3" fmla="*/ 4434055 h 9284932"/>
              <a:gd name="connsiteX4" fmla="*/ 8868110 w 8914489"/>
              <a:gd name="connsiteY4" fmla="*/ 4767750 h 9284932"/>
              <a:gd name="connsiteX5" fmla="*/ 8895219 w 8914489"/>
              <a:gd name="connsiteY5" fmla="*/ 9229514 h 9284932"/>
              <a:gd name="connsiteX6" fmla="*/ 3270273 w 8914489"/>
              <a:gd name="connsiteY6" fmla="*/ 9284932 h 9284932"/>
              <a:gd name="connsiteX7" fmla="*/ 0 w 8914489"/>
              <a:gd name="connsiteY7" fmla="*/ 4767750 h 9284932"/>
              <a:gd name="connsiteX8" fmla="*/ 0 w 8914489"/>
              <a:gd name="connsiteY8" fmla="*/ 4434055 h 9284932"/>
              <a:gd name="connsiteX0" fmla="*/ 0 w 8914489"/>
              <a:gd name="connsiteY0" fmla="*/ 4434055 h 9284932"/>
              <a:gd name="connsiteX1" fmla="*/ 4434055 w 8914489"/>
              <a:gd name="connsiteY1" fmla="*/ 0 h 9284932"/>
              <a:gd name="connsiteX2" fmla="*/ 4434055 w 8914489"/>
              <a:gd name="connsiteY2" fmla="*/ 0 h 9284932"/>
              <a:gd name="connsiteX3" fmla="*/ 8868110 w 8914489"/>
              <a:gd name="connsiteY3" fmla="*/ 4434055 h 9284932"/>
              <a:gd name="connsiteX4" fmla="*/ 8868110 w 8914489"/>
              <a:gd name="connsiteY4" fmla="*/ 4767750 h 9284932"/>
              <a:gd name="connsiteX5" fmla="*/ 8895219 w 8914489"/>
              <a:gd name="connsiteY5" fmla="*/ 9229514 h 9284932"/>
              <a:gd name="connsiteX6" fmla="*/ 3270273 w 8914489"/>
              <a:gd name="connsiteY6" fmla="*/ 9284932 h 9284932"/>
              <a:gd name="connsiteX7" fmla="*/ 0 w 8914489"/>
              <a:gd name="connsiteY7" fmla="*/ 4767750 h 9284932"/>
              <a:gd name="connsiteX8" fmla="*/ 0 w 8914489"/>
              <a:gd name="connsiteY8" fmla="*/ 4434055 h 9284932"/>
              <a:gd name="connsiteX0" fmla="*/ 0 w 8914489"/>
              <a:gd name="connsiteY0" fmla="*/ 4434055 h 9301964"/>
              <a:gd name="connsiteX1" fmla="*/ 4434055 w 8914489"/>
              <a:gd name="connsiteY1" fmla="*/ 0 h 9301964"/>
              <a:gd name="connsiteX2" fmla="*/ 4434055 w 8914489"/>
              <a:gd name="connsiteY2" fmla="*/ 0 h 9301964"/>
              <a:gd name="connsiteX3" fmla="*/ 8868110 w 8914489"/>
              <a:gd name="connsiteY3" fmla="*/ 4434055 h 9301964"/>
              <a:gd name="connsiteX4" fmla="*/ 8868110 w 8914489"/>
              <a:gd name="connsiteY4" fmla="*/ 4767750 h 9301964"/>
              <a:gd name="connsiteX5" fmla="*/ 8895219 w 8914489"/>
              <a:gd name="connsiteY5" fmla="*/ 9284932 h 9301964"/>
              <a:gd name="connsiteX6" fmla="*/ 3270273 w 8914489"/>
              <a:gd name="connsiteY6" fmla="*/ 9284932 h 9301964"/>
              <a:gd name="connsiteX7" fmla="*/ 0 w 8914489"/>
              <a:gd name="connsiteY7" fmla="*/ 4767750 h 9301964"/>
              <a:gd name="connsiteX8" fmla="*/ 0 w 8914489"/>
              <a:gd name="connsiteY8" fmla="*/ 4434055 h 9301964"/>
              <a:gd name="connsiteX0" fmla="*/ 0 w 8868110"/>
              <a:gd name="connsiteY0" fmla="*/ 4434055 h 9284932"/>
              <a:gd name="connsiteX1" fmla="*/ 4434055 w 8868110"/>
              <a:gd name="connsiteY1" fmla="*/ 0 h 9284932"/>
              <a:gd name="connsiteX2" fmla="*/ 4434055 w 8868110"/>
              <a:gd name="connsiteY2" fmla="*/ 0 h 9284932"/>
              <a:gd name="connsiteX3" fmla="*/ 8868110 w 8868110"/>
              <a:gd name="connsiteY3" fmla="*/ 4434055 h 9284932"/>
              <a:gd name="connsiteX4" fmla="*/ 8868110 w 8868110"/>
              <a:gd name="connsiteY4" fmla="*/ 4767750 h 9284932"/>
              <a:gd name="connsiteX5" fmla="*/ 8812092 w 8868110"/>
              <a:gd name="connsiteY5" fmla="*/ 9201805 h 9284932"/>
              <a:gd name="connsiteX6" fmla="*/ 3270273 w 8868110"/>
              <a:gd name="connsiteY6" fmla="*/ 9284932 h 9284932"/>
              <a:gd name="connsiteX7" fmla="*/ 0 w 8868110"/>
              <a:gd name="connsiteY7" fmla="*/ 4767750 h 9284932"/>
              <a:gd name="connsiteX8" fmla="*/ 0 w 8868110"/>
              <a:gd name="connsiteY8" fmla="*/ 4434055 h 9284932"/>
              <a:gd name="connsiteX0" fmla="*/ 0 w 8874851"/>
              <a:gd name="connsiteY0" fmla="*/ 4434055 h 9284932"/>
              <a:gd name="connsiteX1" fmla="*/ 4434055 w 8874851"/>
              <a:gd name="connsiteY1" fmla="*/ 0 h 9284932"/>
              <a:gd name="connsiteX2" fmla="*/ 4434055 w 8874851"/>
              <a:gd name="connsiteY2" fmla="*/ 0 h 9284932"/>
              <a:gd name="connsiteX3" fmla="*/ 8868110 w 8874851"/>
              <a:gd name="connsiteY3" fmla="*/ 4434055 h 9284932"/>
              <a:gd name="connsiteX4" fmla="*/ 8868110 w 8874851"/>
              <a:gd name="connsiteY4" fmla="*/ 4767750 h 9284932"/>
              <a:gd name="connsiteX5" fmla="*/ 8839801 w 8874851"/>
              <a:gd name="connsiteY5" fmla="*/ 9229514 h 9284932"/>
              <a:gd name="connsiteX6" fmla="*/ 3270273 w 8874851"/>
              <a:gd name="connsiteY6" fmla="*/ 9284932 h 9284932"/>
              <a:gd name="connsiteX7" fmla="*/ 0 w 8874851"/>
              <a:gd name="connsiteY7" fmla="*/ 4767750 h 9284932"/>
              <a:gd name="connsiteX8" fmla="*/ 0 w 8874851"/>
              <a:gd name="connsiteY8" fmla="*/ 4434055 h 9284932"/>
              <a:gd name="connsiteX0" fmla="*/ 0 w 8874851"/>
              <a:gd name="connsiteY0" fmla="*/ 4434055 h 9284932"/>
              <a:gd name="connsiteX1" fmla="*/ 4434055 w 8874851"/>
              <a:gd name="connsiteY1" fmla="*/ 0 h 9284932"/>
              <a:gd name="connsiteX2" fmla="*/ 4434055 w 8874851"/>
              <a:gd name="connsiteY2" fmla="*/ 0 h 9284932"/>
              <a:gd name="connsiteX3" fmla="*/ 8868110 w 8874851"/>
              <a:gd name="connsiteY3" fmla="*/ 4434055 h 9284932"/>
              <a:gd name="connsiteX4" fmla="*/ 8868110 w 8874851"/>
              <a:gd name="connsiteY4" fmla="*/ 4767750 h 9284932"/>
              <a:gd name="connsiteX5" fmla="*/ 8839801 w 8874851"/>
              <a:gd name="connsiteY5" fmla="*/ 9229514 h 9284932"/>
              <a:gd name="connsiteX6" fmla="*/ 4821982 w 8874851"/>
              <a:gd name="connsiteY6" fmla="*/ 9284932 h 9284932"/>
              <a:gd name="connsiteX7" fmla="*/ 0 w 8874851"/>
              <a:gd name="connsiteY7" fmla="*/ 4767750 h 9284932"/>
              <a:gd name="connsiteX8" fmla="*/ 0 w 8874851"/>
              <a:gd name="connsiteY8" fmla="*/ 4434055 h 9284932"/>
              <a:gd name="connsiteX0" fmla="*/ 0 w 8874851"/>
              <a:gd name="connsiteY0" fmla="*/ 4434055 h 10332012"/>
              <a:gd name="connsiteX1" fmla="*/ 4434055 w 8874851"/>
              <a:gd name="connsiteY1" fmla="*/ 0 h 10332012"/>
              <a:gd name="connsiteX2" fmla="*/ 4434055 w 8874851"/>
              <a:gd name="connsiteY2" fmla="*/ 0 h 10332012"/>
              <a:gd name="connsiteX3" fmla="*/ 8868110 w 8874851"/>
              <a:gd name="connsiteY3" fmla="*/ 4434055 h 10332012"/>
              <a:gd name="connsiteX4" fmla="*/ 8868110 w 8874851"/>
              <a:gd name="connsiteY4" fmla="*/ 4767750 h 10332012"/>
              <a:gd name="connsiteX5" fmla="*/ 8839801 w 8874851"/>
              <a:gd name="connsiteY5" fmla="*/ 9229514 h 10332012"/>
              <a:gd name="connsiteX6" fmla="*/ 4821982 w 8874851"/>
              <a:gd name="connsiteY6" fmla="*/ 9284932 h 10332012"/>
              <a:gd name="connsiteX7" fmla="*/ 2854037 w 8874851"/>
              <a:gd name="connsiteY7" fmla="*/ 9228914 h 10332012"/>
              <a:gd name="connsiteX8" fmla="*/ 0 w 8874851"/>
              <a:gd name="connsiteY8" fmla="*/ 4434055 h 10332012"/>
              <a:gd name="connsiteX0" fmla="*/ 0 w 8874851"/>
              <a:gd name="connsiteY0" fmla="*/ 4434055 h 9284932"/>
              <a:gd name="connsiteX1" fmla="*/ 4434055 w 8874851"/>
              <a:gd name="connsiteY1" fmla="*/ 0 h 9284932"/>
              <a:gd name="connsiteX2" fmla="*/ 4434055 w 8874851"/>
              <a:gd name="connsiteY2" fmla="*/ 0 h 9284932"/>
              <a:gd name="connsiteX3" fmla="*/ 8868110 w 8874851"/>
              <a:gd name="connsiteY3" fmla="*/ 4434055 h 9284932"/>
              <a:gd name="connsiteX4" fmla="*/ 8868110 w 8874851"/>
              <a:gd name="connsiteY4" fmla="*/ 4767750 h 9284932"/>
              <a:gd name="connsiteX5" fmla="*/ 8839801 w 8874851"/>
              <a:gd name="connsiteY5" fmla="*/ 9229514 h 9284932"/>
              <a:gd name="connsiteX6" fmla="*/ 4821982 w 8874851"/>
              <a:gd name="connsiteY6" fmla="*/ 9284932 h 9284932"/>
              <a:gd name="connsiteX7" fmla="*/ 2854037 w 8874851"/>
              <a:gd name="connsiteY7" fmla="*/ 9228914 h 9284932"/>
              <a:gd name="connsiteX8" fmla="*/ 0 w 8874851"/>
              <a:gd name="connsiteY8" fmla="*/ 4434055 h 9284932"/>
              <a:gd name="connsiteX0" fmla="*/ 0 w 8874851"/>
              <a:gd name="connsiteY0" fmla="*/ 4434055 h 9257223"/>
              <a:gd name="connsiteX1" fmla="*/ 4434055 w 8874851"/>
              <a:gd name="connsiteY1" fmla="*/ 0 h 9257223"/>
              <a:gd name="connsiteX2" fmla="*/ 4434055 w 8874851"/>
              <a:gd name="connsiteY2" fmla="*/ 0 h 9257223"/>
              <a:gd name="connsiteX3" fmla="*/ 8868110 w 8874851"/>
              <a:gd name="connsiteY3" fmla="*/ 4434055 h 9257223"/>
              <a:gd name="connsiteX4" fmla="*/ 8868110 w 8874851"/>
              <a:gd name="connsiteY4" fmla="*/ 4767750 h 9257223"/>
              <a:gd name="connsiteX5" fmla="*/ 8839801 w 8874851"/>
              <a:gd name="connsiteY5" fmla="*/ 9229514 h 9257223"/>
              <a:gd name="connsiteX6" fmla="*/ 5320746 w 8874851"/>
              <a:gd name="connsiteY6" fmla="*/ 9257223 h 9257223"/>
              <a:gd name="connsiteX7" fmla="*/ 2854037 w 8874851"/>
              <a:gd name="connsiteY7" fmla="*/ 9228914 h 9257223"/>
              <a:gd name="connsiteX8" fmla="*/ 0 w 8874851"/>
              <a:gd name="connsiteY8" fmla="*/ 4434055 h 9257223"/>
              <a:gd name="connsiteX0" fmla="*/ 0 w 8874851"/>
              <a:gd name="connsiteY0" fmla="*/ 4434055 h 9257223"/>
              <a:gd name="connsiteX1" fmla="*/ 4434055 w 8874851"/>
              <a:gd name="connsiteY1" fmla="*/ 0 h 9257223"/>
              <a:gd name="connsiteX2" fmla="*/ 4434055 w 8874851"/>
              <a:gd name="connsiteY2" fmla="*/ 0 h 9257223"/>
              <a:gd name="connsiteX3" fmla="*/ 8868110 w 8874851"/>
              <a:gd name="connsiteY3" fmla="*/ 4434055 h 9257223"/>
              <a:gd name="connsiteX4" fmla="*/ 8868110 w 8874851"/>
              <a:gd name="connsiteY4" fmla="*/ 4767750 h 9257223"/>
              <a:gd name="connsiteX5" fmla="*/ 8839801 w 8874851"/>
              <a:gd name="connsiteY5" fmla="*/ 9229514 h 9257223"/>
              <a:gd name="connsiteX6" fmla="*/ 5625546 w 8874851"/>
              <a:gd name="connsiteY6" fmla="*/ 9257223 h 9257223"/>
              <a:gd name="connsiteX7" fmla="*/ 2854037 w 8874851"/>
              <a:gd name="connsiteY7" fmla="*/ 9228914 h 9257223"/>
              <a:gd name="connsiteX8" fmla="*/ 0 w 8874851"/>
              <a:gd name="connsiteY8" fmla="*/ 4434055 h 9257223"/>
              <a:gd name="connsiteX0" fmla="*/ 0 w 8874851"/>
              <a:gd name="connsiteY0" fmla="*/ 4434055 h 9262733"/>
              <a:gd name="connsiteX1" fmla="*/ 4434055 w 8874851"/>
              <a:gd name="connsiteY1" fmla="*/ 0 h 9262733"/>
              <a:gd name="connsiteX2" fmla="*/ 4434055 w 8874851"/>
              <a:gd name="connsiteY2" fmla="*/ 0 h 9262733"/>
              <a:gd name="connsiteX3" fmla="*/ 8868110 w 8874851"/>
              <a:gd name="connsiteY3" fmla="*/ 4434055 h 9262733"/>
              <a:gd name="connsiteX4" fmla="*/ 8868110 w 8874851"/>
              <a:gd name="connsiteY4" fmla="*/ 4767750 h 9262733"/>
              <a:gd name="connsiteX5" fmla="*/ 8839801 w 8874851"/>
              <a:gd name="connsiteY5" fmla="*/ 9229514 h 9262733"/>
              <a:gd name="connsiteX6" fmla="*/ 5625546 w 8874851"/>
              <a:gd name="connsiteY6" fmla="*/ 9257223 h 9262733"/>
              <a:gd name="connsiteX7" fmla="*/ 2854037 w 8874851"/>
              <a:gd name="connsiteY7" fmla="*/ 9228914 h 9262733"/>
              <a:gd name="connsiteX8" fmla="*/ 0 w 8874851"/>
              <a:gd name="connsiteY8" fmla="*/ 4434055 h 9262733"/>
              <a:gd name="connsiteX0" fmla="*/ 0 w 8874851"/>
              <a:gd name="connsiteY0" fmla="*/ 4434055 h 9256267"/>
              <a:gd name="connsiteX1" fmla="*/ 4434055 w 8874851"/>
              <a:gd name="connsiteY1" fmla="*/ 0 h 9256267"/>
              <a:gd name="connsiteX2" fmla="*/ 4434055 w 8874851"/>
              <a:gd name="connsiteY2" fmla="*/ 0 h 9256267"/>
              <a:gd name="connsiteX3" fmla="*/ 8868110 w 8874851"/>
              <a:gd name="connsiteY3" fmla="*/ 4434055 h 9256267"/>
              <a:gd name="connsiteX4" fmla="*/ 8868110 w 8874851"/>
              <a:gd name="connsiteY4" fmla="*/ 4767750 h 9256267"/>
              <a:gd name="connsiteX5" fmla="*/ 8839801 w 8874851"/>
              <a:gd name="connsiteY5" fmla="*/ 9229514 h 9256267"/>
              <a:gd name="connsiteX6" fmla="*/ 5786412 w 8874851"/>
              <a:gd name="connsiteY6" fmla="*/ 9240289 h 9256267"/>
              <a:gd name="connsiteX7" fmla="*/ 2854037 w 8874851"/>
              <a:gd name="connsiteY7" fmla="*/ 9228914 h 9256267"/>
              <a:gd name="connsiteX8" fmla="*/ 0 w 8874851"/>
              <a:gd name="connsiteY8" fmla="*/ 4434055 h 9256267"/>
              <a:gd name="connsiteX0" fmla="*/ 0 w 8874851"/>
              <a:gd name="connsiteY0" fmla="*/ 4434055 h 9259340"/>
              <a:gd name="connsiteX1" fmla="*/ 4434055 w 8874851"/>
              <a:gd name="connsiteY1" fmla="*/ 0 h 9259340"/>
              <a:gd name="connsiteX2" fmla="*/ 4434055 w 8874851"/>
              <a:gd name="connsiteY2" fmla="*/ 0 h 9259340"/>
              <a:gd name="connsiteX3" fmla="*/ 8868110 w 8874851"/>
              <a:gd name="connsiteY3" fmla="*/ 4434055 h 9259340"/>
              <a:gd name="connsiteX4" fmla="*/ 8868110 w 8874851"/>
              <a:gd name="connsiteY4" fmla="*/ 4767750 h 9259340"/>
              <a:gd name="connsiteX5" fmla="*/ 8839801 w 8874851"/>
              <a:gd name="connsiteY5" fmla="*/ 9229514 h 9259340"/>
              <a:gd name="connsiteX6" fmla="*/ 5786412 w 8874851"/>
              <a:gd name="connsiteY6" fmla="*/ 9240289 h 9259340"/>
              <a:gd name="connsiteX7" fmla="*/ 2854037 w 8874851"/>
              <a:gd name="connsiteY7" fmla="*/ 9228914 h 9259340"/>
              <a:gd name="connsiteX8" fmla="*/ 0 w 8874851"/>
              <a:gd name="connsiteY8" fmla="*/ 4434055 h 9259340"/>
              <a:gd name="connsiteX0" fmla="*/ 0 w 8874851"/>
              <a:gd name="connsiteY0" fmla="*/ 4434055 h 9252922"/>
              <a:gd name="connsiteX1" fmla="*/ 4434055 w 8874851"/>
              <a:gd name="connsiteY1" fmla="*/ 0 h 9252922"/>
              <a:gd name="connsiteX2" fmla="*/ 4434055 w 8874851"/>
              <a:gd name="connsiteY2" fmla="*/ 0 h 9252922"/>
              <a:gd name="connsiteX3" fmla="*/ 8868110 w 8874851"/>
              <a:gd name="connsiteY3" fmla="*/ 4434055 h 9252922"/>
              <a:gd name="connsiteX4" fmla="*/ 8868110 w 8874851"/>
              <a:gd name="connsiteY4" fmla="*/ 4767750 h 9252922"/>
              <a:gd name="connsiteX5" fmla="*/ 8839801 w 8874851"/>
              <a:gd name="connsiteY5" fmla="*/ 9229514 h 9252922"/>
              <a:gd name="connsiteX6" fmla="*/ 5786412 w 8874851"/>
              <a:gd name="connsiteY6" fmla="*/ 9240289 h 9252922"/>
              <a:gd name="connsiteX7" fmla="*/ 2854037 w 8874851"/>
              <a:gd name="connsiteY7" fmla="*/ 9228914 h 9252922"/>
              <a:gd name="connsiteX8" fmla="*/ 0 w 8874851"/>
              <a:gd name="connsiteY8" fmla="*/ 4434055 h 9252922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54037 w 8874851"/>
              <a:gd name="connsiteY7" fmla="*/ 9228914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54037 w 8874851"/>
              <a:gd name="connsiteY7" fmla="*/ 9228914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28637 w 8874851"/>
              <a:gd name="connsiteY7" fmla="*/ 9237381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28637 w 8874851"/>
              <a:gd name="connsiteY7" fmla="*/ 9237381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28637 w 8874851"/>
              <a:gd name="connsiteY7" fmla="*/ 9237381 h 9240289"/>
              <a:gd name="connsiteX8" fmla="*/ 0 w 8874851"/>
              <a:gd name="connsiteY8" fmla="*/ 4434055 h 9240289"/>
              <a:gd name="connsiteX0" fmla="*/ 284 w 8875135"/>
              <a:gd name="connsiteY0" fmla="*/ 4434055 h 9240289"/>
              <a:gd name="connsiteX1" fmla="*/ 4434339 w 8875135"/>
              <a:gd name="connsiteY1" fmla="*/ 0 h 9240289"/>
              <a:gd name="connsiteX2" fmla="*/ 4434339 w 8875135"/>
              <a:gd name="connsiteY2" fmla="*/ 0 h 9240289"/>
              <a:gd name="connsiteX3" fmla="*/ 8868394 w 8875135"/>
              <a:gd name="connsiteY3" fmla="*/ 4434055 h 9240289"/>
              <a:gd name="connsiteX4" fmla="*/ 8868394 w 8875135"/>
              <a:gd name="connsiteY4" fmla="*/ 4767750 h 9240289"/>
              <a:gd name="connsiteX5" fmla="*/ 8840085 w 8875135"/>
              <a:gd name="connsiteY5" fmla="*/ 9229514 h 9240289"/>
              <a:gd name="connsiteX6" fmla="*/ 5786696 w 8875135"/>
              <a:gd name="connsiteY6" fmla="*/ 9240289 h 9240289"/>
              <a:gd name="connsiteX7" fmla="*/ 2828921 w 8875135"/>
              <a:gd name="connsiteY7" fmla="*/ 9237381 h 9240289"/>
              <a:gd name="connsiteX8" fmla="*/ 284 w 8875135"/>
              <a:gd name="connsiteY8" fmla="*/ 4434055 h 9240289"/>
              <a:gd name="connsiteX0" fmla="*/ 82 w 8874933"/>
              <a:gd name="connsiteY0" fmla="*/ 4434055 h 9262781"/>
              <a:gd name="connsiteX1" fmla="*/ 4434137 w 8874933"/>
              <a:gd name="connsiteY1" fmla="*/ 0 h 9262781"/>
              <a:gd name="connsiteX2" fmla="*/ 4434137 w 8874933"/>
              <a:gd name="connsiteY2" fmla="*/ 0 h 9262781"/>
              <a:gd name="connsiteX3" fmla="*/ 8868192 w 8874933"/>
              <a:gd name="connsiteY3" fmla="*/ 4434055 h 9262781"/>
              <a:gd name="connsiteX4" fmla="*/ 8868192 w 8874933"/>
              <a:gd name="connsiteY4" fmla="*/ 4767750 h 9262781"/>
              <a:gd name="connsiteX5" fmla="*/ 8839883 w 8874933"/>
              <a:gd name="connsiteY5" fmla="*/ 9229514 h 9262781"/>
              <a:gd name="connsiteX6" fmla="*/ 5786494 w 8874933"/>
              <a:gd name="connsiteY6" fmla="*/ 9240289 h 9262781"/>
              <a:gd name="connsiteX7" fmla="*/ 4107186 w 8874933"/>
              <a:gd name="connsiteY7" fmla="*/ 9262781 h 9262781"/>
              <a:gd name="connsiteX8" fmla="*/ 82 w 8874933"/>
              <a:gd name="connsiteY8" fmla="*/ 4434055 h 9262781"/>
              <a:gd name="connsiteX0" fmla="*/ 82 w 8874933"/>
              <a:gd name="connsiteY0" fmla="*/ 4434055 h 9262781"/>
              <a:gd name="connsiteX1" fmla="*/ 4434137 w 8874933"/>
              <a:gd name="connsiteY1" fmla="*/ 0 h 9262781"/>
              <a:gd name="connsiteX2" fmla="*/ 4434137 w 8874933"/>
              <a:gd name="connsiteY2" fmla="*/ 0 h 9262781"/>
              <a:gd name="connsiteX3" fmla="*/ 8868192 w 8874933"/>
              <a:gd name="connsiteY3" fmla="*/ 4434055 h 9262781"/>
              <a:gd name="connsiteX4" fmla="*/ 8868192 w 8874933"/>
              <a:gd name="connsiteY4" fmla="*/ 4767750 h 9262781"/>
              <a:gd name="connsiteX5" fmla="*/ 8839883 w 8874933"/>
              <a:gd name="connsiteY5" fmla="*/ 9229514 h 9262781"/>
              <a:gd name="connsiteX6" fmla="*/ 6599294 w 8874933"/>
              <a:gd name="connsiteY6" fmla="*/ 9231822 h 9262781"/>
              <a:gd name="connsiteX7" fmla="*/ 4107186 w 8874933"/>
              <a:gd name="connsiteY7" fmla="*/ 9262781 h 9262781"/>
              <a:gd name="connsiteX8" fmla="*/ 82 w 8874933"/>
              <a:gd name="connsiteY8" fmla="*/ 4434055 h 9262781"/>
              <a:gd name="connsiteX0" fmla="*/ 54 w 8874905"/>
              <a:gd name="connsiteY0" fmla="*/ 4434055 h 9254314"/>
              <a:gd name="connsiteX1" fmla="*/ 4434109 w 8874905"/>
              <a:gd name="connsiteY1" fmla="*/ 0 h 9254314"/>
              <a:gd name="connsiteX2" fmla="*/ 4434109 w 8874905"/>
              <a:gd name="connsiteY2" fmla="*/ 0 h 9254314"/>
              <a:gd name="connsiteX3" fmla="*/ 8868164 w 8874905"/>
              <a:gd name="connsiteY3" fmla="*/ 4434055 h 9254314"/>
              <a:gd name="connsiteX4" fmla="*/ 8868164 w 8874905"/>
              <a:gd name="connsiteY4" fmla="*/ 4767750 h 9254314"/>
              <a:gd name="connsiteX5" fmla="*/ 8839855 w 8874905"/>
              <a:gd name="connsiteY5" fmla="*/ 9229514 h 9254314"/>
              <a:gd name="connsiteX6" fmla="*/ 6599266 w 8874905"/>
              <a:gd name="connsiteY6" fmla="*/ 9231822 h 9254314"/>
              <a:gd name="connsiteX7" fmla="*/ 5046958 w 8874905"/>
              <a:gd name="connsiteY7" fmla="*/ 9254314 h 9254314"/>
              <a:gd name="connsiteX8" fmla="*/ 54 w 8874905"/>
              <a:gd name="connsiteY8" fmla="*/ 4434055 h 9254314"/>
              <a:gd name="connsiteX0" fmla="*/ 85 w 8874936"/>
              <a:gd name="connsiteY0" fmla="*/ 4434055 h 9254596"/>
              <a:gd name="connsiteX1" fmla="*/ 4434140 w 8874936"/>
              <a:gd name="connsiteY1" fmla="*/ 0 h 9254596"/>
              <a:gd name="connsiteX2" fmla="*/ 4434140 w 8874936"/>
              <a:gd name="connsiteY2" fmla="*/ 0 h 9254596"/>
              <a:gd name="connsiteX3" fmla="*/ 8868195 w 8874936"/>
              <a:gd name="connsiteY3" fmla="*/ 4434055 h 9254596"/>
              <a:gd name="connsiteX4" fmla="*/ 8868195 w 8874936"/>
              <a:gd name="connsiteY4" fmla="*/ 4767750 h 9254596"/>
              <a:gd name="connsiteX5" fmla="*/ 8839886 w 8874936"/>
              <a:gd name="connsiteY5" fmla="*/ 9229514 h 9254596"/>
              <a:gd name="connsiteX6" fmla="*/ 6599297 w 8874936"/>
              <a:gd name="connsiteY6" fmla="*/ 9231822 h 9254596"/>
              <a:gd name="connsiteX7" fmla="*/ 5046989 w 8874936"/>
              <a:gd name="connsiteY7" fmla="*/ 9254314 h 9254596"/>
              <a:gd name="connsiteX8" fmla="*/ 85 w 8874936"/>
              <a:gd name="connsiteY8" fmla="*/ 4434055 h 9254596"/>
              <a:gd name="connsiteX0" fmla="*/ 85 w 8874936"/>
              <a:gd name="connsiteY0" fmla="*/ 4434055 h 9265073"/>
              <a:gd name="connsiteX1" fmla="*/ 4434140 w 8874936"/>
              <a:gd name="connsiteY1" fmla="*/ 0 h 9265073"/>
              <a:gd name="connsiteX2" fmla="*/ 4434140 w 8874936"/>
              <a:gd name="connsiteY2" fmla="*/ 0 h 9265073"/>
              <a:gd name="connsiteX3" fmla="*/ 8868195 w 8874936"/>
              <a:gd name="connsiteY3" fmla="*/ 4434055 h 9265073"/>
              <a:gd name="connsiteX4" fmla="*/ 8868195 w 8874936"/>
              <a:gd name="connsiteY4" fmla="*/ 4767750 h 9265073"/>
              <a:gd name="connsiteX5" fmla="*/ 8839886 w 8874936"/>
              <a:gd name="connsiteY5" fmla="*/ 9229514 h 9265073"/>
              <a:gd name="connsiteX6" fmla="*/ 6674112 w 8874936"/>
              <a:gd name="connsiteY6" fmla="*/ 9265073 h 9265073"/>
              <a:gd name="connsiteX7" fmla="*/ 5046989 w 8874936"/>
              <a:gd name="connsiteY7" fmla="*/ 9254314 h 9265073"/>
              <a:gd name="connsiteX8" fmla="*/ 85 w 8874936"/>
              <a:gd name="connsiteY8" fmla="*/ 4434055 h 9265073"/>
              <a:gd name="connsiteX0" fmla="*/ 85 w 8874936"/>
              <a:gd name="connsiteY0" fmla="*/ 4434055 h 9254596"/>
              <a:gd name="connsiteX1" fmla="*/ 4434140 w 8874936"/>
              <a:gd name="connsiteY1" fmla="*/ 0 h 9254596"/>
              <a:gd name="connsiteX2" fmla="*/ 4434140 w 8874936"/>
              <a:gd name="connsiteY2" fmla="*/ 0 h 9254596"/>
              <a:gd name="connsiteX3" fmla="*/ 8868195 w 8874936"/>
              <a:gd name="connsiteY3" fmla="*/ 4434055 h 9254596"/>
              <a:gd name="connsiteX4" fmla="*/ 8868195 w 8874936"/>
              <a:gd name="connsiteY4" fmla="*/ 4767750 h 9254596"/>
              <a:gd name="connsiteX5" fmla="*/ 8839886 w 8874936"/>
              <a:gd name="connsiteY5" fmla="*/ 9229514 h 9254596"/>
              <a:gd name="connsiteX6" fmla="*/ 6682424 w 8874936"/>
              <a:gd name="connsiteY6" fmla="*/ 9240134 h 9254596"/>
              <a:gd name="connsiteX7" fmla="*/ 5046989 w 8874936"/>
              <a:gd name="connsiteY7" fmla="*/ 9254314 h 9254596"/>
              <a:gd name="connsiteX8" fmla="*/ 85 w 8874936"/>
              <a:gd name="connsiteY8" fmla="*/ 4434055 h 9254596"/>
              <a:gd name="connsiteX0" fmla="*/ 86 w 8874937"/>
              <a:gd name="connsiteY0" fmla="*/ 4434055 h 9240134"/>
              <a:gd name="connsiteX1" fmla="*/ 4434141 w 8874937"/>
              <a:gd name="connsiteY1" fmla="*/ 0 h 9240134"/>
              <a:gd name="connsiteX2" fmla="*/ 4434141 w 8874937"/>
              <a:gd name="connsiteY2" fmla="*/ 0 h 9240134"/>
              <a:gd name="connsiteX3" fmla="*/ 8868196 w 8874937"/>
              <a:gd name="connsiteY3" fmla="*/ 4434055 h 9240134"/>
              <a:gd name="connsiteX4" fmla="*/ 8868196 w 8874937"/>
              <a:gd name="connsiteY4" fmla="*/ 4767750 h 9240134"/>
              <a:gd name="connsiteX5" fmla="*/ 8839887 w 8874937"/>
              <a:gd name="connsiteY5" fmla="*/ 9229514 h 9240134"/>
              <a:gd name="connsiteX6" fmla="*/ 6682425 w 8874937"/>
              <a:gd name="connsiteY6" fmla="*/ 9240134 h 9240134"/>
              <a:gd name="connsiteX7" fmla="*/ 5038677 w 8874937"/>
              <a:gd name="connsiteY7" fmla="*/ 9229376 h 9240134"/>
              <a:gd name="connsiteX8" fmla="*/ 86 w 8874937"/>
              <a:gd name="connsiteY8" fmla="*/ 4434055 h 9240134"/>
              <a:gd name="connsiteX0" fmla="*/ 86 w 8874937"/>
              <a:gd name="connsiteY0" fmla="*/ 4434055 h 9240134"/>
              <a:gd name="connsiteX1" fmla="*/ 4434141 w 8874937"/>
              <a:gd name="connsiteY1" fmla="*/ 0 h 9240134"/>
              <a:gd name="connsiteX2" fmla="*/ 4434141 w 8874937"/>
              <a:gd name="connsiteY2" fmla="*/ 0 h 9240134"/>
              <a:gd name="connsiteX3" fmla="*/ 8868196 w 8874937"/>
              <a:gd name="connsiteY3" fmla="*/ 4434055 h 9240134"/>
              <a:gd name="connsiteX4" fmla="*/ 8868196 w 8874937"/>
              <a:gd name="connsiteY4" fmla="*/ 4767750 h 9240134"/>
              <a:gd name="connsiteX5" fmla="*/ 8839887 w 8874937"/>
              <a:gd name="connsiteY5" fmla="*/ 9229514 h 9240134"/>
              <a:gd name="connsiteX6" fmla="*/ 6682425 w 8874937"/>
              <a:gd name="connsiteY6" fmla="*/ 9240134 h 9240134"/>
              <a:gd name="connsiteX7" fmla="*/ 5038677 w 8874937"/>
              <a:gd name="connsiteY7" fmla="*/ 9229376 h 9240134"/>
              <a:gd name="connsiteX8" fmla="*/ 86 w 8874937"/>
              <a:gd name="connsiteY8" fmla="*/ 4434055 h 9240134"/>
              <a:gd name="connsiteX0" fmla="*/ 86 w 8874937"/>
              <a:gd name="connsiteY0" fmla="*/ 4434055 h 9229662"/>
              <a:gd name="connsiteX1" fmla="*/ 4434141 w 8874937"/>
              <a:gd name="connsiteY1" fmla="*/ 0 h 9229662"/>
              <a:gd name="connsiteX2" fmla="*/ 4434141 w 8874937"/>
              <a:gd name="connsiteY2" fmla="*/ 0 h 9229662"/>
              <a:gd name="connsiteX3" fmla="*/ 8868196 w 8874937"/>
              <a:gd name="connsiteY3" fmla="*/ 4434055 h 9229662"/>
              <a:gd name="connsiteX4" fmla="*/ 8868196 w 8874937"/>
              <a:gd name="connsiteY4" fmla="*/ 4767750 h 9229662"/>
              <a:gd name="connsiteX5" fmla="*/ 8839887 w 8874937"/>
              <a:gd name="connsiteY5" fmla="*/ 9229514 h 9229662"/>
              <a:gd name="connsiteX6" fmla="*/ 6707363 w 8874937"/>
              <a:gd name="connsiteY6" fmla="*/ 9223508 h 9229662"/>
              <a:gd name="connsiteX7" fmla="*/ 5038677 w 8874937"/>
              <a:gd name="connsiteY7" fmla="*/ 9229376 h 9229662"/>
              <a:gd name="connsiteX8" fmla="*/ 86 w 8874937"/>
              <a:gd name="connsiteY8" fmla="*/ 4434055 h 9229662"/>
              <a:gd name="connsiteX0" fmla="*/ 86 w 8874937"/>
              <a:gd name="connsiteY0" fmla="*/ 4434055 h 9240134"/>
              <a:gd name="connsiteX1" fmla="*/ 4434141 w 8874937"/>
              <a:gd name="connsiteY1" fmla="*/ 0 h 9240134"/>
              <a:gd name="connsiteX2" fmla="*/ 4434141 w 8874937"/>
              <a:gd name="connsiteY2" fmla="*/ 0 h 9240134"/>
              <a:gd name="connsiteX3" fmla="*/ 8868196 w 8874937"/>
              <a:gd name="connsiteY3" fmla="*/ 4434055 h 9240134"/>
              <a:gd name="connsiteX4" fmla="*/ 8868196 w 8874937"/>
              <a:gd name="connsiteY4" fmla="*/ 4767750 h 9240134"/>
              <a:gd name="connsiteX5" fmla="*/ 8839887 w 8874937"/>
              <a:gd name="connsiteY5" fmla="*/ 9229514 h 9240134"/>
              <a:gd name="connsiteX6" fmla="*/ 6773865 w 8874937"/>
              <a:gd name="connsiteY6" fmla="*/ 9240134 h 9240134"/>
              <a:gd name="connsiteX7" fmla="*/ 5038677 w 8874937"/>
              <a:gd name="connsiteY7" fmla="*/ 9229376 h 9240134"/>
              <a:gd name="connsiteX8" fmla="*/ 86 w 8874937"/>
              <a:gd name="connsiteY8" fmla="*/ 4434055 h 9240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74937" h="9240134">
                <a:moveTo>
                  <a:pt x="86" y="4434055"/>
                </a:moveTo>
                <a:cubicBezTo>
                  <a:pt x="86" y="1985194"/>
                  <a:pt x="1985280" y="0"/>
                  <a:pt x="4434141" y="0"/>
                </a:cubicBezTo>
                <a:lnTo>
                  <a:pt x="4434141" y="0"/>
                </a:lnTo>
                <a:cubicBezTo>
                  <a:pt x="6883002" y="0"/>
                  <a:pt x="8868196" y="1985194"/>
                  <a:pt x="8868196" y="4434055"/>
                </a:cubicBezTo>
                <a:lnTo>
                  <a:pt x="8868196" y="4767750"/>
                </a:lnTo>
                <a:cubicBezTo>
                  <a:pt x="8868196" y="7216611"/>
                  <a:pt x="8895605" y="7040195"/>
                  <a:pt x="8839887" y="9229514"/>
                </a:cubicBezTo>
                <a:lnTo>
                  <a:pt x="6773865" y="9240134"/>
                </a:lnTo>
                <a:lnTo>
                  <a:pt x="5038677" y="9229376"/>
                </a:lnTo>
                <a:cubicBezTo>
                  <a:pt x="1640464" y="9256690"/>
                  <a:pt x="-13768" y="7327741"/>
                  <a:pt x="86" y="4434055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i</a:t>
            </a:r>
            <a:r>
              <a:rPr lang="en-US"/>
              <a:t> form</a:t>
            </a:r>
          </a:p>
        </p:txBody>
      </p:sp>
      <p:sp>
        <p:nvSpPr>
          <p:cNvPr id="9" name="Platshållare för text 2">
            <a:extLst>
              <a:ext uri="{FF2B5EF4-FFF2-40B4-BE49-F238E27FC236}">
                <a16:creationId xmlns:a16="http://schemas.microsoft.com/office/drawing/2014/main" id="{93DE1B89-8B95-C991-FCCB-A27AE56873A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76384" y="2837957"/>
            <a:ext cx="2824510" cy="4729927"/>
          </a:xfrm>
        </p:spPr>
        <p:txBody>
          <a:bodyPr vert="horz" lIns="0" tIns="0" rIns="0" bIns="0" rtlCol="0">
            <a:noAutofit/>
          </a:bodyPr>
          <a:lstStyle>
            <a:lvl1pPr marL="117843" indent="-117843">
              <a:buClr>
                <a:schemeClr val="accent3"/>
              </a:buClr>
              <a:buFont typeface="Arial" panose="020B0604020202020204" pitchFamily="34" charset="0"/>
              <a:buChar char="•"/>
              <a:defRPr lang="sv-SE" sz="1365" dirty="0">
                <a:solidFill>
                  <a:schemeClr val="tx1"/>
                </a:solidFill>
              </a:defRPr>
            </a:lvl1pPr>
            <a:lvl2pPr marL="257781" indent="-110479">
              <a:buClr>
                <a:schemeClr val="accent3"/>
              </a:buClr>
              <a:buFont typeface="Arial" panose="020B0604020202020204" pitchFamily="34" charset="0"/>
              <a:buChar char="•"/>
              <a:defRPr lang="sv-SE" sz="1228" dirty="0">
                <a:solidFill>
                  <a:schemeClr val="tx1"/>
                </a:solidFill>
              </a:defRPr>
            </a:lvl2pPr>
            <a:lvl3pPr marL="380534" indent="-98204">
              <a:buClr>
                <a:schemeClr val="accent3"/>
              </a:buClr>
              <a:buFont typeface="Arial" panose="020B0604020202020204" pitchFamily="34" charset="0"/>
              <a:buChar char="•"/>
              <a:defRPr lang="sv-SE" sz="1092" dirty="0">
                <a:solidFill>
                  <a:schemeClr val="tx1"/>
                </a:solidFill>
              </a:defRPr>
            </a:lvl3pPr>
            <a:lvl4pPr marL="497152" indent="-88382">
              <a:buClr>
                <a:schemeClr val="accent3"/>
              </a:buClr>
              <a:buFont typeface="Arial" panose="020B0604020202020204" pitchFamily="34" charset="0"/>
              <a:buChar char="•"/>
              <a:defRPr lang="sv-SE" sz="955" dirty="0">
                <a:solidFill>
                  <a:schemeClr val="tx1"/>
                </a:solidFill>
              </a:defRPr>
            </a:lvl4pPr>
            <a:lvl5pPr marL="601491" indent="-85928">
              <a:buClr>
                <a:schemeClr val="accent3"/>
              </a:buClr>
              <a:buFont typeface="Arial" panose="020B0604020202020204" pitchFamily="34" charset="0"/>
              <a:buChar char="•"/>
              <a:defRPr lang="sv-SE" sz="819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0" name="Rubrik 106">
            <a:extLst>
              <a:ext uri="{FF2B5EF4-FFF2-40B4-BE49-F238E27FC236}">
                <a16:creationId xmlns:a16="http://schemas.microsoft.com/office/drawing/2014/main" id="{505B7519-D4A1-65FB-10F7-68D1930A4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6384" y="664060"/>
            <a:ext cx="2824510" cy="1797373"/>
          </a:xfrm>
        </p:spPr>
        <p:txBody>
          <a:bodyPr>
            <a:noAutofit/>
          </a:bodyPr>
          <a:lstStyle>
            <a:lvl1pPr>
              <a:defRPr sz="2455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1" name="Platshållare för datum 3">
            <a:extLst>
              <a:ext uri="{FF2B5EF4-FFF2-40B4-BE49-F238E27FC236}">
                <a16:creationId xmlns:a16="http://schemas.microsoft.com/office/drawing/2014/main" id="{D1922A11-6FDC-5954-DA22-3452A9DB20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4155" y="9239127"/>
            <a:ext cx="270170" cy="16397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2026-02-04</a:t>
            </a:fld>
            <a:endParaRPr lang="sv-SE"/>
          </a:p>
        </p:txBody>
      </p:sp>
      <p:sp>
        <p:nvSpPr>
          <p:cNvPr id="12" name="Platshållare för bildnummer 5">
            <a:extLst>
              <a:ext uri="{FF2B5EF4-FFF2-40B4-BE49-F238E27FC236}">
                <a16:creationId xmlns:a16="http://schemas.microsoft.com/office/drawing/2014/main" id="{197927D5-8C5F-1843-FA9D-B3EFCC39E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22202" y="9239127"/>
            <a:ext cx="122805" cy="16397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3" name="Platshållare för sidfot 5">
            <a:extLst>
              <a:ext uri="{FF2B5EF4-FFF2-40B4-BE49-F238E27FC236}">
                <a16:creationId xmlns:a16="http://schemas.microsoft.com/office/drawing/2014/main" id="{B3977587-313F-F007-1750-653BB1B32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41221" y="9239127"/>
            <a:ext cx="4976051" cy="16397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2053216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bild_topp-Vinröd_mör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10">
            <a:extLst>
              <a:ext uri="{FF2B5EF4-FFF2-40B4-BE49-F238E27FC236}">
                <a16:creationId xmlns:a16="http://schemas.microsoft.com/office/drawing/2014/main" id="{9EEE50AE-AD45-C8EB-F181-3EB97FB885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12183" y="0"/>
            <a:ext cx="6870184" cy="9906000"/>
          </a:xfrm>
          <a:prstGeom prst="rect">
            <a:avLst/>
          </a:prstGeom>
        </p:spPr>
      </p:pic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D949564A-5379-F559-CBE7-FF45D034D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4155" y="9239127"/>
            <a:ext cx="270170" cy="16397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2026-02-04</a:t>
            </a:fld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FCB456D6-7B98-AEDE-1A87-17C52A7F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22202" y="9239127"/>
            <a:ext cx="122805" cy="16397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BB4F6B91-E7D3-255D-44BF-7F3E3534B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41221" y="9239127"/>
            <a:ext cx="4976051" cy="16397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B57E4DDF-B89B-3B5E-4B7A-22A918DDF8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4"/>
            <a:ext cx="6858000" cy="3200957"/>
          </a:xfrm>
          <a:custGeom>
            <a:avLst/>
            <a:gdLst>
              <a:gd name="connsiteX0" fmla="*/ 18655886 w 20104100"/>
              <a:gd name="connsiteY0" fmla="*/ 927212 h 3654425"/>
              <a:gd name="connsiteX1" fmla="*/ 17756906 w 20104100"/>
              <a:gd name="connsiteY1" fmla="*/ 1826192 h 3654425"/>
              <a:gd name="connsiteX2" fmla="*/ 17756906 w 20104100"/>
              <a:gd name="connsiteY2" fmla="*/ 2725173 h 3654425"/>
              <a:gd name="connsiteX3" fmla="*/ 18655886 w 20104100"/>
              <a:gd name="connsiteY3" fmla="*/ 2725173 h 3654425"/>
              <a:gd name="connsiteX4" fmla="*/ 19554868 w 20104100"/>
              <a:gd name="connsiteY4" fmla="*/ 1826192 h 3654425"/>
              <a:gd name="connsiteX5" fmla="*/ 18655886 w 20104100"/>
              <a:gd name="connsiteY5" fmla="*/ 927212 h 3654425"/>
              <a:gd name="connsiteX6" fmla="*/ 0 w 20104100"/>
              <a:gd name="connsiteY6" fmla="*/ 0 h 3654425"/>
              <a:gd name="connsiteX7" fmla="*/ 20104100 w 20104100"/>
              <a:gd name="connsiteY7" fmla="*/ 0 h 3654425"/>
              <a:gd name="connsiteX8" fmla="*/ 20104100 w 20104100"/>
              <a:gd name="connsiteY8" fmla="*/ 3654425 h 3654425"/>
              <a:gd name="connsiteX9" fmla="*/ 0 w 20104100"/>
              <a:gd name="connsiteY9" fmla="*/ 3654425 h 365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3654425">
                <a:moveTo>
                  <a:pt x="18655886" y="927212"/>
                </a:moveTo>
                <a:cubicBezTo>
                  <a:pt x="18159392" y="927212"/>
                  <a:pt x="17756906" y="1329699"/>
                  <a:pt x="17756906" y="1826192"/>
                </a:cubicBezTo>
                <a:lnTo>
                  <a:pt x="17756906" y="2725173"/>
                </a:lnTo>
                <a:cubicBezTo>
                  <a:pt x="17756906" y="2725173"/>
                  <a:pt x="18655886" y="2725173"/>
                  <a:pt x="18655886" y="2725173"/>
                </a:cubicBezTo>
                <a:cubicBezTo>
                  <a:pt x="19152380" y="2725173"/>
                  <a:pt x="19554868" y="2322686"/>
                  <a:pt x="19554868" y="1826192"/>
                </a:cubicBezTo>
                <a:cubicBezTo>
                  <a:pt x="19554868" y="1329699"/>
                  <a:pt x="19152380" y="927212"/>
                  <a:pt x="18655886" y="927212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3654425"/>
                </a:lnTo>
                <a:lnTo>
                  <a:pt x="0" y="36544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092">
                <a:solidFill>
                  <a:schemeClr val="bg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5519E575-451D-56AC-BC70-3C69451708E5}"/>
              </a:ext>
            </a:extLst>
          </p:cNvPr>
          <p:cNvGrpSpPr/>
          <p:nvPr userDrawn="1"/>
        </p:nvGrpSpPr>
        <p:grpSpPr>
          <a:xfrm>
            <a:off x="6066560" y="813551"/>
            <a:ext cx="614025" cy="1576643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1CA28C7F-94DF-0464-FFCE-B92D1B1157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E9A26804-8171-4C87-EA39-D7D02C505C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AA2C7EF-B9AA-2DA8-8610-4F53E94D0A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62030" y="502907"/>
            <a:ext cx="2382678" cy="2333431"/>
          </a:xfrm>
        </p:spPr>
        <p:txBody>
          <a:bodyPr anchor="ctr"/>
          <a:lstStyle>
            <a:lvl1pPr marL="0" indent="0">
              <a:lnSpc>
                <a:spcPts val="1842"/>
              </a:lnSpc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</a:t>
            </a:r>
            <a:br>
              <a:rPr lang="sv-SE"/>
            </a:br>
            <a:r>
              <a:rPr lang="sv-SE"/>
              <a:t>mall för rubrikformat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9938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60" userDrawn="1">
          <p15:clr>
            <a:srgbClr val="FBAE40"/>
          </p15:clr>
        </p15:guide>
        <p15:guide id="2" pos="2160" userDrawn="1">
          <p15:clr>
            <a:srgbClr val="FBAE40"/>
          </p15:clr>
        </p15:guide>
        <p15:guide id="3" pos="834" userDrawn="1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bild_topp_och_text-Vinröd_mör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10">
            <a:extLst>
              <a:ext uri="{FF2B5EF4-FFF2-40B4-BE49-F238E27FC236}">
                <a16:creationId xmlns:a16="http://schemas.microsoft.com/office/drawing/2014/main" id="{9EEE50AE-AD45-C8EB-F181-3EB97FB885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12183" y="0"/>
            <a:ext cx="6870184" cy="9906000"/>
          </a:xfrm>
          <a:prstGeom prst="rect">
            <a:avLst/>
          </a:prstGeom>
        </p:spPr>
      </p:pic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D949564A-5379-F559-CBE7-FF45D034D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4155" y="9239127"/>
            <a:ext cx="270170" cy="16397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2026-02-04</a:t>
            </a:fld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FCB456D6-7B98-AEDE-1A87-17C52A7F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22202" y="9239127"/>
            <a:ext cx="122805" cy="16397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BB4F6B91-E7D3-255D-44BF-7F3E3534B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41221" y="9239127"/>
            <a:ext cx="4976051" cy="16397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B57E4DDF-B89B-3B5E-4B7A-22A918DDF8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4"/>
            <a:ext cx="6858000" cy="3200957"/>
          </a:xfrm>
          <a:custGeom>
            <a:avLst/>
            <a:gdLst>
              <a:gd name="connsiteX0" fmla="*/ 18655886 w 20104100"/>
              <a:gd name="connsiteY0" fmla="*/ 927212 h 3654425"/>
              <a:gd name="connsiteX1" fmla="*/ 17756906 w 20104100"/>
              <a:gd name="connsiteY1" fmla="*/ 1826192 h 3654425"/>
              <a:gd name="connsiteX2" fmla="*/ 17756906 w 20104100"/>
              <a:gd name="connsiteY2" fmla="*/ 2725173 h 3654425"/>
              <a:gd name="connsiteX3" fmla="*/ 18655886 w 20104100"/>
              <a:gd name="connsiteY3" fmla="*/ 2725173 h 3654425"/>
              <a:gd name="connsiteX4" fmla="*/ 19554868 w 20104100"/>
              <a:gd name="connsiteY4" fmla="*/ 1826192 h 3654425"/>
              <a:gd name="connsiteX5" fmla="*/ 18655886 w 20104100"/>
              <a:gd name="connsiteY5" fmla="*/ 927212 h 3654425"/>
              <a:gd name="connsiteX6" fmla="*/ 0 w 20104100"/>
              <a:gd name="connsiteY6" fmla="*/ 0 h 3654425"/>
              <a:gd name="connsiteX7" fmla="*/ 20104100 w 20104100"/>
              <a:gd name="connsiteY7" fmla="*/ 0 h 3654425"/>
              <a:gd name="connsiteX8" fmla="*/ 20104100 w 20104100"/>
              <a:gd name="connsiteY8" fmla="*/ 3654425 h 3654425"/>
              <a:gd name="connsiteX9" fmla="*/ 0 w 20104100"/>
              <a:gd name="connsiteY9" fmla="*/ 3654425 h 365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3654425">
                <a:moveTo>
                  <a:pt x="18655886" y="927212"/>
                </a:moveTo>
                <a:cubicBezTo>
                  <a:pt x="18159392" y="927212"/>
                  <a:pt x="17756906" y="1329699"/>
                  <a:pt x="17756906" y="1826192"/>
                </a:cubicBezTo>
                <a:lnTo>
                  <a:pt x="17756906" y="2725173"/>
                </a:lnTo>
                <a:cubicBezTo>
                  <a:pt x="17756906" y="2725173"/>
                  <a:pt x="18655886" y="2725173"/>
                  <a:pt x="18655886" y="2725173"/>
                </a:cubicBezTo>
                <a:cubicBezTo>
                  <a:pt x="19152380" y="2725173"/>
                  <a:pt x="19554868" y="2322686"/>
                  <a:pt x="19554868" y="1826192"/>
                </a:cubicBezTo>
                <a:cubicBezTo>
                  <a:pt x="19554868" y="1329699"/>
                  <a:pt x="19152380" y="927212"/>
                  <a:pt x="18655886" y="927212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3654425"/>
                </a:lnTo>
                <a:lnTo>
                  <a:pt x="0" y="36544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092">
                <a:solidFill>
                  <a:schemeClr val="bg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5519E575-451D-56AC-BC70-3C69451708E5}"/>
              </a:ext>
            </a:extLst>
          </p:cNvPr>
          <p:cNvGrpSpPr/>
          <p:nvPr userDrawn="1"/>
        </p:nvGrpSpPr>
        <p:grpSpPr>
          <a:xfrm>
            <a:off x="6066560" y="813551"/>
            <a:ext cx="614025" cy="1576643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1CA28C7F-94DF-0464-FFCE-B92D1B1157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E9A26804-8171-4C87-EA39-D7D02C505C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AA2C7EF-B9AA-2DA8-8610-4F53E94D0A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62030" y="502907"/>
            <a:ext cx="2382678" cy="2333431"/>
          </a:xfrm>
        </p:spPr>
        <p:txBody>
          <a:bodyPr anchor="ctr"/>
          <a:lstStyle>
            <a:lvl1pPr marL="0" indent="0">
              <a:lnSpc>
                <a:spcPts val="1842"/>
              </a:lnSpc>
              <a:spcAft>
                <a:spcPts val="784"/>
              </a:spcAft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</a:t>
            </a:r>
            <a:br>
              <a:rPr lang="sv-SE"/>
            </a:br>
            <a:r>
              <a:rPr lang="sv-SE"/>
              <a:t>mall för rubrikformat</a:t>
            </a:r>
            <a:endParaRPr lang="en-US"/>
          </a:p>
        </p:txBody>
      </p:sp>
      <p:sp>
        <p:nvSpPr>
          <p:cNvPr id="7" name="Platshållare för text 4">
            <a:extLst>
              <a:ext uri="{FF2B5EF4-FFF2-40B4-BE49-F238E27FC236}">
                <a16:creationId xmlns:a16="http://schemas.microsoft.com/office/drawing/2014/main" id="{94F67A0E-E56A-0E7E-0659-639FB34E41E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22200" y="4176113"/>
            <a:ext cx="5495070" cy="4698392"/>
          </a:xfrm>
        </p:spPr>
        <p:txBody>
          <a:bodyPr/>
          <a:lstStyle>
            <a:lvl1pPr marL="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0834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60" userDrawn="1">
          <p15:clr>
            <a:srgbClr val="FBAE40"/>
          </p15:clr>
        </p15:guide>
        <p15:guide id="2" pos="2160" userDrawn="1">
          <p15:clr>
            <a:srgbClr val="FBAE40"/>
          </p15:clr>
        </p15:guide>
        <p15:guide id="3" pos="834" userDrawn="1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bild_topp_och_text-Vit-Turkos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D949564A-5379-F559-CBE7-FF45D034D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4155" y="9239127"/>
            <a:ext cx="270170" cy="16397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2026-02-04</a:t>
            </a:fld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FCB456D6-7B98-AEDE-1A87-17C52A7F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22202" y="9239127"/>
            <a:ext cx="122805" cy="16397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BB4F6B91-E7D3-255D-44BF-7F3E3534B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41221" y="9239127"/>
            <a:ext cx="4976051" cy="16397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B57E4DDF-B89B-3B5E-4B7A-22A918DDF8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4"/>
            <a:ext cx="6858000" cy="3200957"/>
          </a:xfrm>
          <a:custGeom>
            <a:avLst/>
            <a:gdLst>
              <a:gd name="connsiteX0" fmla="*/ 18655886 w 20104100"/>
              <a:gd name="connsiteY0" fmla="*/ 927212 h 3654425"/>
              <a:gd name="connsiteX1" fmla="*/ 17756906 w 20104100"/>
              <a:gd name="connsiteY1" fmla="*/ 1826192 h 3654425"/>
              <a:gd name="connsiteX2" fmla="*/ 17756906 w 20104100"/>
              <a:gd name="connsiteY2" fmla="*/ 2725173 h 3654425"/>
              <a:gd name="connsiteX3" fmla="*/ 18655886 w 20104100"/>
              <a:gd name="connsiteY3" fmla="*/ 2725173 h 3654425"/>
              <a:gd name="connsiteX4" fmla="*/ 19554868 w 20104100"/>
              <a:gd name="connsiteY4" fmla="*/ 1826192 h 3654425"/>
              <a:gd name="connsiteX5" fmla="*/ 18655886 w 20104100"/>
              <a:gd name="connsiteY5" fmla="*/ 927212 h 3654425"/>
              <a:gd name="connsiteX6" fmla="*/ 0 w 20104100"/>
              <a:gd name="connsiteY6" fmla="*/ 0 h 3654425"/>
              <a:gd name="connsiteX7" fmla="*/ 20104100 w 20104100"/>
              <a:gd name="connsiteY7" fmla="*/ 0 h 3654425"/>
              <a:gd name="connsiteX8" fmla="*/ 20104100 w 20104100"/>
              <a:gd name="connsiteY8" fmla="*/ 3654425 h 3654425"/>
              <a:gd name="connsiteX9" fmla="*/ 0 w 20104100"/>
              <a:gd name="connsiteY9" fmla="*/ 3654425 h 365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3654425">
                <a:moveTo>
                  <a:pt x="18655886" y="927212"/>
                </a:moveTo>
                <a:cubicBezTo>
                  <a:pt x="18159392" y="927212"/>
                  <a:pt x="17756906" y="1329699"/>
                  <a:pt x="17756906" y="1826192"/>
                </a:cubicBezTo>
                <a:lnTo>
                  <a:pt x="17756906" y="2725173"/>
                </a:lnTo>
                <a:cubicBezTo>
                  <a:pt x="17756906" y="2725173"/>
                  <a:pt x="18655886" y="2725173"/>
                  <a:pt x="18655886" y="2725173"/>
                </a:cubicBezTo>
                <a:cubicBezTo>
                  <a:pt x="19152380" y="2725173"/>
                  <a:pt x="19554868" y="2322686"/>
                  <a:pt x="19554868" y="1826192"/>
                </a:cubicBezTo>
                <a:cubicBezTo>
                  <a:pt x="19554868" y="1329699"/>
                  <a:pt x="19152380" y="927212"/>
                  <a:pt x="18655886" y="927212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3654425"/>
                </a:lnTo>
                <a:lnTo>
                  <a:pt x="0" y="36544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092"/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5519E575-451D-56AC-BC70-3C69451708E5}"/>
              </a:ext>
            </a:extLst>
          </p:cNvPr>
          <p:cNvGrpSpPr/>
          <p:nvPr userDrawn="1"/>
        </p:nvGrpSpPr>
        <p:grpSpPr>
          <a:xfrm>
            <a:off x="6066560" y="813551"/>
            <a:ext cx="614025" cy="1576643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1CA28C7F-94DF-0464-FFCE-B92D1B1157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E9A26804-8171-4C87-EA39-D7D02C505C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AA2C7EF-B9AA-2DA8-8610-4F53E94D0A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62030" y="502907"/>
            <a:ext cx="2382678" cy="2333431"/>
          </a:xfrm>
        </p:spPr>
        <p:txBody>
          <a:bodyPr anchor="ctr"/>
          <a:lstStyle>
            <a:lvl1pPr marL="0" indent="0">
              <a:lnSpc>
                <a:spcPts val="1842"/>
              </a:lnSpc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</a:t>
            </a:r>
            <a:br>
              <a:rPr lang="sv-SE"/>
            </a:br>
            <a:r>
              <a:rPr lang="sv-SE"/>
              <a:t>mall för rubrikformat</a:t>
            </a:r>
            <a:endParaRPr lang="en-US"/>
          </a:p>
        </p:txBody>
      </p:sp>
      <p:sp>
        <p:nvSpPr>
          <p:cNvPr id="7" name="Platshållare för text 4">
            <a:extLst>
              <a:ext uri="{FF2B5EF4-FFF2-40B4-BE49-F238E27FC236}">
                <a16:creationId xmlns:a16="http://schemas.microsoft.com/office/drawing/2014/main" id="{94F67A0E-E56A-0E7E-0659-639FB34E41E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22200" y="4176113"/>
            <a:ext cx="5495070" cy="4698392"/>
          </a:xfrm>
        </p:spPr>
        <p:txBody>
          <a:bodyPr/>
          <a:lstStyle>
            <a:lvl1pPr marL="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1pPr>
            <a:lvl2pPr>
              <a:buClr>
                <a:schemeClr val="accent3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3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3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4035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60" userDrawn="1">
          <p15:clr>
            <a:srgbClr val="FBAE40"/>
          </p15:clr>
        </p15:guide>
        <p15:guide id="2" pos="2160" userDrawn="1">
          <p15:clr>
            <a:srgbClr val="FBAE40"/>
          </p15:clr>
        </p15:guide>
        <p15:guide id="3" pos="834" userDrawn="1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ida_helsida-Vinröd_mör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10">
            <a:extLst>
              <a:ext uri="{FF2B5EF4-FFF2-40B4-BE49-F238E27FC236}">
                <a16:creationId xmlns:a16="http://schemas.microsoft.com/office/drawing/2014/main" id="{9EEE50AE-AD45-C8EB-F181-3EB97FB885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12183" y="0"/>
            <a:ext cx="6870184" cy="9906000"/>
          </a:xfrm>
          <a:prstGeom prst="rect">
            <a:avLst/>
          </a:prstGeom>
        </p:spPr>
      </p:pic>
      <p:grpSp>
        <p:nvGrpSpPr>
          <p:cNvPr id="16" name="Grupp 15">
            <a:extLst>
              <a:ext uri="{FF2B5EF4-FFF2-40B4-BE49-F238E27FC236}">
                <a16:creationId xmlns:a16="http://schemas.microsoft.com/office/drawing/2014/main" id="{E7C7BFDF-15BB-A35D-182B-71E482DB79E0}"/>
              </a:ext>
            </a:extLst>
          </p:cNvPr>
          <p:cNvGrpSpPr/>
          <p:nvPr userDrawn="1"/>
        </p:nvGrpSpPr>
        <p:grpSpPr>
          <a:xfrm>
            <a:off x="6057318" y="7854348"/>
            <a:ext cx="614025" cy="1576643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D13F18B1-ED24-8397-C568-DD94D6B23E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8" name="Bild 17">
              <a:extLst>
                <a:ext uri="{FF2B5EF4-FFF2-40B4-BE49-F238E27FC236}">
                  <a16:creationId xmlns:a16="http://schemas.microsoft.com/office/drawing/2014/main" id="{87208784-4141-09D3-D660-A2268386B8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4" name="Platshållare för innehåll 14">
            <a:extLst>
              <a:ext uri="{FF2B5EF4-FFF2-40B4-BE49-F238E27FC236}">
                <a16:creationId xmlns:a16="http://schemas.microsoft.com/office/drawing/2014/main" id="{9EB8307F-13DC-A5B9-FFB0-58CD993C5C6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0" y="-1"/>
            <a:ext cx="6858000" cy="9906002"/>
          </a:xfrm>
          <a:custGeom>
            <a:avLst/>
            <a:gdLst>
              <a:gd name="connsiteX0" fmla="*/ 18655886 w 20104100"/>
              <a:gd name="connsiteY0" fmla="*/ 8967044 h 11309351"/>
              <a:gd name="connsiteX1" fmla="*/ 17756906 w 20104100"/>
              <a:gd name="connsiteY1" fmla="*/ 9866024 h 11309351"/>
              <a:gd name="connsiteX2" fmla="*/ 17756906 w 20104100"/>
              <a:gd name="connsiteY2" fmla="*/ 10765005 h 11309351"/>
              <a:gd name="connsiteX3" fmla="*/ 18655886 w 20104100"/>
              <a:gd name="connsiteY3" fmla="*/ 10765005 h 11309351"/>
              <a:gd name="connsiteX4" fmla="*/ 19554868 w 20104100"/>
              <a:gd name="connsiteY4" fmla="*/ 9866024 h 11309351"/>
              <a:gd name="connsiteX5" fmla="*/ 18655886 w 20104100"/>
              <a:gd name="connsiteY5" fmla="*/ 8967044 h 11309351"/>
              <a:gd name="connsiteX6" fmla="*/ 0 w 20104100"/>
              <a:gd name="connsiteY6" fmla="*/ 0 h 11309351"/>
              <a:gd name="connsiteX7" fmla="*/ 20104100 w 20104100"/>
              <a:gd name="connsiteY7" fmla="*/ 0 h 11309351"/>
              <a:gd name="connsiteX8" fmla="*/ 20104100 w 20104100"/>
              <a:gd name="connsiteY8" fmla="*/ 11309351 h 11309351"/>
              <a:gd name="connsiteX9" fmla="*/ 0 w 20104100"/>
              <a:gd name="connsiteY9" fmla="*/ 11309351 h 11309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11309351">
                <a:moveTo>
                  <a:pt x="18655886" y="8967044"/>
                </a:moveTo>
                <a:cubicBezTo>
                  <a:pt x="18159392" y="8967044"/>
                  <a:pt x="17756906" y="9369531"/>
                  <a:pt x="17756906" y="9866024"/>
                </a:cubicBezTo>
                <a:lnTo>
                  <a:pt x="17756906" y="10765005"/>
                </a:lnTo>
                <a:cubicBezTo>
                  <a:pt x="17756906" y="10765005"/>
                  <a:pt x="18655886" y="10765005"/>
                  <a:pt x="18655886" y="10765005"/>
                </a:cubicBezTo>
                <a:cubicBezTo>
                  <a:pt x="19152380" y="10765005"/>
                  <a:pt x="19554868" y="10362518"/>
                  <a:pt x="19554868" y="9866024"/>
                </a:cubicBezTo>
                <a:cubicBezTo>
                  <a:pt x="19554868" y="9369531"/>
                  <a:pt x="19152380" y="8967044"/>
                  <a:pt x="18655886" y="8967044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11309351"/>
                </a:lnTo>
                <a:lnTo>
                  <a:pt x="0" y="11309351"/>
                </a:lnTo>
                <a:close/>
              </a:path>
            </a:pathLst>
          </a:custGeom>
          <a:solidFill>
            <a:schemeClr val="accent3">
              <a:alpha val="0"/>
            </a:schemeClr>
          </a:solidFill>
        </p:spPr>
        <p:txBody>
          <a:bodyPr wrap="square" anchor="ctr">
            <a:noAutofit/>
          </a:bodyPr>
          <a:lstStyle>
            <a:lvl1pPr algn="ctr">
              <a:buNone/>
              <a:defRPr sz="1092">
                <a:solidFill>
                  <a:schemeClr val="bg1"/>
                </a:solidFill>
              </a:defRPr>
            </a:lvl1pPr>
            <a:lvl2pPr>
              <a:defRPr sz="955"/>
            </a:lvl2pPr>
            <a:lvl3pPr>
              <a:defRPr sz="819"/>
            </a:lvl3pPr>
            <a:lvl4pPr>
              <a:defRPr sz="682"/>
            </a:lvl4pPr>
            <a:lvl5pPr>
              <a:defRPr sz="682"/>
            </a:lvl5pPr>
            <a:lvl6pPr>
              <a:defRPr sz="682"/>
            </a:lvl6pPr>
            <a:lvl7pPr>
              <a:defRPr sz="682"/>
            </a:lvl7pPr>
            <a:lvl8pPr>
              <a:defRPr sz="682"/>
            </a:lvl8pPr>
            <a:lvl9pPr>
              <a:defRPr sz="682"/>
            </a:lvl9pPr>
          </a:lstStyle>
          <a:p>
            <a:pPr lvl="0"/>
            <a:r>
              <a:rPr lang="sv-SE"/>
              <a:t>Klicka på en ikon för att infoga innehåll</a:t>
            </a:r>
          </a:p>
        </p:txBody>
      </p:sp>
      <p:sp>
        <p:nvSpPr>
          <p:cNvPr id="8" name="Platshållare för datum 3">
            <a:extLst>
              <a:ext uri="{FF2B5EF4-FFF2-40B4-BE49-F238E27FC236}">
                <a16:creationId xmlns:a16="http://schemas.microsoft.com/office/drawing/2014/main" id="{26BD7044-3A0C-0360-26A6-6F4A9E5876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4155" y="9239127"/>
            <a:ext cx="270170" cy="16397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2026-02-04</a:t>
            </a:fld>
            <a:endParaRPr lang="sv-SE"/>
          </a:p>
        </p:txBody>
      </p:sp>
      <p:sp>
        <p:nvSpPr>
          <p:cNvPr id="9" name="Platshållare för bildnummer 5">
            <a:extLst>
              <a:ext uri="{FF2B5EF4-FFF2-40B4-BE49-F238E27FC236}">
                <a16:creationId xmlns:a16="http://schemas.microsoft.com/office/drawing/2014/main" id="{C5B364C0-16BC-3264-BEEF-314B8ECCB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22202" y="9239127"/>
            <a:ext cx="122805" cy="16397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0" name="Platshållare för sidfot 5">
            <a:extLst>
              <a:ext uri="{FF2B5EF4-FFF2-40B4-BE49-F238E27FC236}">
                <a16:creationId xmlns:a16="http://schemas.microsoft.com/office/drawing/2014/main" id="{559A4CF1-D37E-27F6-F19A-164549C19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41221" y="9239127"/>
            <a:ext cx="4976051" cy="16397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291557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60" userDrawn="1">
          <p15:clr>
            <a:srgbClr val="FBAE40"/>
          </p15:clr>
        </p15:guide>
        <p15:guide id="2" pos="2160" userDrawn="1">
          <p15:clr>
            <a:srgbClr val="FBAE40"/>
          </p15:clr>
        </p15:guide>
        <p15:guide id="3" pos="834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itatsida_Vinröd_mörk_bakgrun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>
            <a:extLst>
              <a:ext uri="{FF2B5EF4-FFF2-40B4-BE49-F238E27FC236}">
                <a16:creationId xmlns:a16="http://schemas.microsoft.com/office/drawing/2014/main" id="{800A8904-65D5-F704-1F45-6639AF4C75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12183" y="0"/>
            <a:ext cx="6870184" cy="9906000"/>
          </a:xfrm>
          <a:prstGeom prst="rect">
            <a:avLst/>
          </a:prstGeom>
        </p:spPr>
      </p:pic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2F10B09-3181-4055-A46D-4599230801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4155" y="9239127"/>
            <a:ext cx="270170" cy="16397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2026-02-04</a:t>
            </a:fld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0409115-4960-4246-9D14-439564AD9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22202" y="9239127"/>
            <a:ext cx="122805" cy="16397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11" name="Bild 10">
            <a:extLst>
              <a:ext uri="{FF2B5EF4-FFF2-40B4-BE49-F238E27FC236}">
                <a16:creationId xmlns:a16="http://schemas.microsoft.com/office/drawing/2014/main" id="{9E5B939A-F98F-E7E0-597B-386E1E870C7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-7337" t="48723" r="80369" b="24476"/>
          <a:stretch/>
        </p:blipFill>
        <p:spPr>
          <a:xfrm>
            <a:off x="5091487" y="-9168"/>
            <a:ext cx="1766514" cy="5545346"/>
          </a:xfrm>
          <a:prstGeom prst="rect">
            <a:avLst/>
          </a:prstGeom>
        </p:spPr>
      </p:pic>
      <p:pic>
        <p:nvPicPr>
          <p:cNvPr id="13" name="Bild 12">
            <a:extLst>
              <a:ext uri="{FF2B5EF4-FFF2-40B4-BE49-F238E27FC236}">
                <a16:creationId xmlns:a16="http://schemas.microsoft.com/office/drawing/2014/main" id="{51D9AC0B-9A28-EBC7-DE2D-75AA21BBB74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77628" t="-1566" r="-4596" b="83352"/>
          <a:stretch/>
        </p:blipFill>
        <p:spPr>
          <a:xfrm>
            <a:off x="-4937" y="6137378"/>
            <a:ext cx="1766514" cy="3768622"/>
          </a:xfrm>
          <a:prstGeom prst="rect">
            <a:avLst/>
          </a:prstGeom>
        </p:spPr>
      </p:pic>
      <p:grpSp>
        <p:nvGrpSpPr>
          <p:cNvPr id="43" name="Grupp 42">
            <a:extLst>
              <a:ext uri="{FF2B5EF4-FFF2-40B4-BE49-F238E27FC236}">
                <a16:creationId xmlns:a16="http://schemas.microsoft.com/office/drawing/2014/main" id="{7A23552D-3732-C0B5-E1B6-21C705E2F71F}"/>
              </a:ext>
            </a:extLst>
          </p:cNvPr>
          <p:cNvGrpSpPr/>
          <p:nvPr userDrawn="1"/>
        </p:nvGrpSpPr>
        <p:grpSpPr>
          <a:xfrm>
            <a:off x="6057318" y="7854348"/>
            <a:ext cx="614025" cy="1576643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44" name="Bild 43">
              <a:extLst>
                <a:ext uri="{FF2B5EF4-FFF2-40B4-BE49-F238E27FC236}">
                  <a16:creationId xmlns:a16="http://schemas.microsoft.com/office/drawing/2014/main" id="{1CA7B898-59A2-533E-C977-9283764423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45" name="Bild 44">
              <a:extLst>
                <a:ext uri="{FF2B5EF4-FFF2-40B4-BE49-F238E27FC236}">
                  <a16:creationId xmlns:a16="http://schemas.microsoft.com/office/drawing/2014/main" id="{02EA1F93-9F6F-99CC-EA7B-54D6359002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14" name="Rubrik 1">
            <a:extLst>
              <a:ext uri="{FF2B5EF4-FFF2-40B4-BE49-F238E27FC236}">
                <a16:creationId xmlns:a16="http://schemas.microsoft.com/office/drawing/2014/main" id="{122500B5-D652-D912-9670-09854E1D46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3129" y="2114731"/>
            <a:ext cx="4966804" cy="5402243"/>
          </a:xfrm>
        </p:spPr>
        <p:txBody>
          <a:bodyPr anchor="ctr">
            <a:noAutofit/>
          </a:bodyPr>
          <a:lstStyle>
            <a:lvl1pPr algn="ctr">
              <a:defRPr sz="2045" b="0">
                <a:solidFill>
                  <a:schemeClr val="bg1"/>
                </a:solidFill>
              </a:defRPr>
            </a:lvl1pPr>
          </a:lstStyle>
          <a:p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br>
              <a:rPr lang="sv-SE"/>
            </a:br>
            <a:r>
              <a:rPr lang="sv-SE" err="1"/>
              <a:t>adipiscing</a:t>
            </a:r>
            <a:r>
              <a:rPr lang="sv-SE"/>
              <a:t> elit.  </a:t>
            </a:r>
            <a:r>
              <a:rPr lang="sv-SE" err="1"/>
              <a:t>Curabitur</a:t>
            </a:r>
            <a:r>
              <a:rPr lang="sv-SE"/>
              <a:t> </a:t>
            </a:r>
            <a:r>
              <a:rPr lang="sv-SE" err="1"/>
              <a:t>vel</a:t>
            </a:r>
            <a:r>
              <a:rPr lang="sv-SE"/>
              <a:t> ante et </a:t>
            </a:r>
            <a:r>
              <a:rPr lang="sv-SE" err="1"/>
              <a:t>orci</a:t>
            </a:r>
            <a:r>
              <a:rPr lang="sv-SE"/>
              <a:t> </a:t>
            </a:r>
            <a:r>
              <a:rPr lang="sv-SE" err="1"/>
              <a:t>eleifend</a:t>
            </a:r>
            <a:r>
              <a:rPr lang="sv-SE"/>
              <a:t>. </a:t>
            </a:r>
            <a:br>
              <a:rPr lang="sv-SE"/>
            </a:br>
            <a:r>
              <a:rPr lang="sv-SE" err="1"/>
              <a:t>Suspendisse</a:t>
            </a:r>
            <a:r>
              <a:rPr lang="sv-SE"/>
              <a:t> </a:t>
            </a:r>
            <a:r>
              <a:rPr lang="sv-SE" err="1"/>
              <a:t>potenti</a:t>
            </a:r>
            <a:r>
              <a:rPr lang="sv-SE"/>
              <a:t>. </a:t>
            </a:r>
            <a:r>
              <a:rPr lang="sv-SE" err="1"/>
              <a:t>Aenean</a:t>
            </a:r>
            <a:r>
              <a:rPr lang="sv-SE"/>
              <a:t> </a:t>
            </a:r>
            <a:r>
              <a:rPr lang="sv-SE" err="1"/>
              <a:t>tincidunt</a:t>
            </a:r>
            <a:r>
              <a:rPr lang="sv-SE"/>
              <a:t>, </a:t>
            </a:r>
            <a:r>
              <a:rPr lang="sv-SE" err="1"/>
              <a:t>magna</a:t>
            </a:r>
            <a:r>
              <a:rPr lang="sv-SE"/>
              <a:t> at </a:t>
            </a:r>
            <a:br>
              <a:rPr lang="sv-SE"/>
            </a:br>
            <a:r>
              <a:rPr lang="sv-SE" err="1"/>
              <a:t>vulputate</a:t>
            </a:r>
            <a:r>
              <a:rPr lang="sv-SE"/>
              <a:t>, </a:t>
            </a:r>
            <a:r>
              <a:rPr lang="sv-SE" err="1"/>
              <a:t>nisl</a:t>
            </a:r>
            <a:r>
              <a:rPr lang="sv-SE"/>
              <a:t> elit </a:t>
            </a:r>
            <a:r>
              <a:rPr lang="sv-SE" err="1"/>
              <a:t>luctus</a:t>
            </a:r>
            <a:r>
              <a:rPr lang="sv-SE"/>
              <a:t> </a:t>
            </a:r>
            <a:r>
              <a:rPr lang="sv-SE" err="1"/>
              <a:t>lorem</a:t>
            </a:r>
            <a:r>
              <a:rPr lang="sv-SE"/>
              <a:t>.</a:t>
            </a:r>
          </a:p>
        </p:txBody>
      </p:sp>
      <p:sp>
        <p:nvSpPr>
          <p:cNvPr id="2" name="Platshållare för sidfot 5">
            <a:extLst>
              <a:ext uri="{FF2B5EF4-FFF2-40B4-BE49-F238E27FC236}">
                <a16:creationId xmlns:a16="http://schemas.microsoft.com/office/drawing/2014/main" id="{C3C233AC-CCB6-C6D3-557E-E229A5D2D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41221" y="9239127"/>
            <a:ext cx="4976051" cy="163971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2581087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1_med_text-Turkos_mör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 12">
            <a:extLst>
              <a:ext uri="{FF2B5EF4-FFF2-40B4-BE49-F238E27FC236}">
                <a16:creationId xmlns:a16="http://schemas.microsoft.com/office/drawing/2014/main" id="{B3143CA3-0821-089B-CCF5-C7D6A746EB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12183" y="0"/>
            <a:ext cx="6870184" cy="9906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136C45F4-5A3A-B353-8B3A-6433B352CE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173276" y="5586040"/>
            <a:ext cx="1801086" cy="880710"/>
          </a:xfrm>
        </p:spPr>
        <p:txBody>
          <a:bodyPr anchor="t">
            <a:noAutofit/>
          </a:bodyPr>
          <a:lstStyle>
            <a:lvl1pPr algn="ctr">
              <a:lnSpc>
                <a:spcPct val="75000"/>
              </a:lnSpc>
              <a:defRPr sz="3410" b="0" spc="-136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sv-SE"/>
              <a:t>100%</a:t>
            </a:r>
          </a:p>
        </p:txBody>
      </p:sp>
      <p:sp>
        <p:nvSpPr>
          <p:cNvPr id="4" name="Platshållare för text 4">
            <a:extLst>
              <a:ext uri="{FF2B5EF4-FFF2-40B4-BE49-F238E27FC236}">
                <a16:creationId xmlns:a16="http://schemas.microsoft.com/office/drawing/2014/main" id="{88D93A17-5D27-9173-DE8F-75232BA67DC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173279" y="6529822"/>
            <a:ext cx="1811951" cy="2522909"/>
          </a:xfrm>
        </p:spPr>
        <p:txBody>
          <a:bodyPr anchor="t"/>
          <a:lstStyle>
            <a:lvl1pPr marL="0" indent="0" algn="ctr">
              <a:buNone/>
              <a:defRPr sz="1842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br>
              <a:rPr lang="sv-SE"/>
            </a:b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</a:t>
            </a:r>
            <a:endParaRPr lang="en-US"/>
          </a:p>
        </p:txBody>
      </p:sp>
      <p:grpSp>
        <p:nvGrpSpPr>
          <p:cNvPr id="6" name="Grupp 5">
            <a:extLst>
              <a:ext uri="{FF2B5EF4-FFF2-40B4-BE49-F238E27FC236}">
                <a16:creationId xmlns:a16="http://schemas.microsoft.com/office/drawing/2014/main" id="{8905EC65-8650-70B3-60D1-3E1ABCA0D806}"/>
              </a:ext>
            </a:extLst>
          </p:cNvPr>
          <p:cNvGrpSpPr/>
          <p:nvPr userDrawn="1"/>
        </p:nvGrpSpPr>
        <p:grpSpPr>
          <a:xfrm>
            <a:off x="6057318" y="7854348"/>
            <a:ext cx="614025" cy="1576643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11FBA0C9-6BFF-B8AD-A3F5-12DDCE3121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8" name="Bild 7">
              <a:extLst>
                <a:ext uri="{FF2B5EF4-FFF2-40B4-BE49-F238E27FC236}">
                  <a16:creationId xmlns:a16="http://schemas.microsoft.com/office/drawing/2014/main" id="{228F8573-1D0A-2F1D-9164-0EFB361C27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pic>
        <p:nvPicPr>
          <p:cNvPr id="3" name="Platshållare för bild 19">
            <a:extLst>
              <a:ext uri="{FF2B5EF4-FFF2-40B4-BE49-F238E27FC236}">
                <a16:creationId xmlns:a16="http://schemas.microsoft.com/office/drawing/2014/main" id="{A0274350-8D2F-EF0E-2CC3-C942CB76572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403" y="157665"/>
            <a:ext cx="1608743" cy="3500146"/>
          </a:xfrm>
          <a:prstGeom prst="rect">
            <a:avLst/>
          </a:prstGeom>
        </p:spPr>
      </p:pic>
      <p:pic>
        <p:nvPicPr>
          <p:cNvPr id="5" name="Platshållare för bild 13">
            <a:extLst>
              <a:ext uri="{FF2B5EF4-FFF2-40B4-BE49-F238E27FC236}">
                <a16:creationId xmlns:a16="http://schemas.microsoft.com/office/drawing/2014/main" id="{9F012126-928D-82F4-7FE1-7F5A70DA3501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403" y="3818633"/>
            <a:ext cx="1608743" cy="592970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latshållare för bild 15">
            <a:extLst>
              <a:ext uri="{FF2B5EF4-FFF2-40B4-BE49-F238E27FC236}">
                <a16:creationId xmlns:a16="http://schemas.microsoft.com/office/drawing/2014/main" id="{85DBB31E-B63B-AF6E-6A35-901FDB29FB1D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31547" y="157668"/>
            <a:ext cx="1380326" cy="573897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Platshållare för bild 21">
            <a:extLst>
              <a:ext uri="{FF2B5EF4-FFF2-40B4-BE49-F238E27FC236}">
                <a16:creationId xmlns:a16="http://schemas.microsoft.com/office/drawing/2014/main" id="{DA9D1865-A9AE-2006-5E7E-B52845261EC5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3860" y="157668"/>
            <a:ext cx="3622741" cy="496011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1" name="Platshållare för bild 27">
            <a:extLst>
              <a:ext uri="{FF2B5EF4-FFF2-40B4-BE49-F238E27FC236}">
                <a16:creationId xmlns:a16="http://schemas.microsoft.com/office/drawing/2014/main" id="{15B3C348-F649-6CC5-28FC-F3D1D17B417F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6632" y="5270677"/>
            <a:ext cx="1749969" cy="4477663"/>
          </a:xfrm>
          <a:custGeom>
            <a:avLst/>
            <a:gdLst>
              <a:gd name="connsiteX0" fmla="*/ 3861786 w 5130000"/>
              <a:gd name="connsiteY0" fmla="*/ 2949693 h 5112000"/>
              <a:gd name="connsiteX1" fmla="*/ 2962806 w 5130000"/>
              <a:gd name="connsiteY1" fmla="*/ 3848673 h 5112000"/>
              <a:gd name="connsiteX2" fmla="*/ 2962806 w 5130000"/>
              <a:gd name="connsiteY2" fmla="*/ 4747654 h 5112000"/>
              <a:gd name="connsiteX3" fmla="*/ 3861786 w 5130000"/>
              <a:gd name="connsiteY3" fmla="*/ 4747654 h 5112000"/>
              <a:gd name="connsiteX4" fmla="*/ 4760768 w 5130000"/>
              <a:gd name="connsiteY4" fmla="*/ 3848673 h 5112000"/>
              <a:gd name="connsiteX5" fmla="*/ 3861786 w 5130000"/>
              <a:gd name="connsiteY5" fmla="*/ 2949693 h 5112000"/>
              <a:gd name="connsiteX6" fmla="*/ 0 w 5130000"/>
              <a:gd name="connsiteY6" fmla="*/ 0 h 5112000"/>
              <a:gd name="connsiteX7" fmla="*/ 5130000 w 5130000"/>
              <a:gd name="connsiteY7" fmla="*/ 0 h 5112000"/>
              <a:gd name="connsiteX8" fmla="*/ 5130000 w 5130000"/>
              <a:gd name="connsiteY8" fmla="*/ 5112000 h 5112000"/>
              <a:gd name="connsiteX9" fmla="*/ 0 w 5130000"/>
              <a:gd name="connsiteY9" fmla="*/ 5112000 h 51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30000" h="5112000">
                <a:moveTo>
                  <a:pt x="3861786" y="2949693"/>
                </a:moveTo>
                <a:cubicBezTo>
                  <a:pt x="3365292" y="2949693"/>
                  <a:pt x="2962806" y="3352180"/>
                  <a:pt x="2962806" y="3848673"/>
                </a:cubicBezTo>
                <a:lnTo>
                  <a:pt x="2962806" y="4747654"/>
                </a:lnTo>
                <a:cubicBezTo>
                  <a:pt x="2962806" y="4747654"/>
                  <a:pt x="3861786" y="4747654"/>
                  <a:pt x="3861786" y="4747654"/>
                </a:cubicBezTo>
                <a:cubicBezTo>
                  <a:pt x="4358280" y="4747654"/>
                  <a:pt x="4760768" y="4345167"/>
                  <a:pt x="4760768" y="3848673"/>
                </a:cubicBezTo>
                <a:cubicBezTo>
                  <a:pt x="4760768" y="3352180"/>
                  <a:pt x="4358280" y="2949693"/>
                  <a:pt x="3861786" y="2949693"/>
                </a:cubicBezTo>
                <a:close/>
                <a:moveTo>
                  <a:pt x="0" y="0"/>
                </a:moveTo>
                <a:lnTo>
                  <a:pt x="5130000" y="0"/>
                </a:lnTo>
                <a:lnTo>
                  <a:pt x="5130000" y="5112000"/>
                </a:lnTo>
                <a:lnTo>
                  <a:pt x="0" y="5112000"/>
                </a:lnTo>
                <a:close/>
              </a:path>
            </a:pathLst>
          </a:custGeom>
          <a:solidFill>
            <a:schemeClr val="bg1"/>
          </a:solidFill>
        </p:spPr>
      </p:pic>
      <p:pic>
        <p:nvPicPr>
          <p:cNvPr id="12" name="Platshållare för bild 31">
            <a:extLst>
              <a:ext uri="{FF2B5EF4-FFF2-40B4-BE49-F238E27FC236}">
                <a16:creationId xmlns:a16="http://schemas.microsoft.com/office/drawing/2014/main" id="{F68D6069-E644-9AA4-73AB-3279BAFB65B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31547" y="6055842"/>
            <a:ext cx="1380326" cy="3692497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6568475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2_med_text-Turkos_mör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>
            <a:extLst>
              <a:ext uri="{FF2B5EF4-FFF2-40B4-BE49-F238E27FC236}">
                <a16:creationId xmlns:a16="http://schemas.microsoft.com/office/drawing/2014/main" id="{D3BA0D61-D649-89F9-A994-9F983A2AF4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12183" y="0"/>
            <a:ext cx="6870184" cy="9906000"/>
          </a:xfrm>
          <a:prstGeom prst="rect">
            <a:avLst/>
          </a:prstGeom>
        </p:spPr>
      </p:pic>
      <p:sp>
        <p:nvSpPr>
          <p:cNvPr id="3" name="Rubrik 1">
            <a:extLst>
              <a:ext uri="{FF2B5EF4-FFF2-40B4-BE49-F238E27FC236}">
                <a16:creationId xmlns:a16="http://schemas.microsoft.com/office/drawing/2014/main" id="{81C86E17-67EC-C615-2842-76EB0D847D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33451" y="285621"/>
            <a:ext cx="1197176" cy="819946"/>
          </a:xfrm>
        </p:spPr>
        <p:txBody>
          <a:bodyPr anchor="t">
            <a:noAutofit/>
          </a:bodyPr>
          <a:lstStyle>
            <a:lvl1pPr algn="ctr">
              <a:lnSpc>
                <a:spcPct val="75000"/>
              </a:lnSpc>
              <a:defRPr sz="3410" b="0" spc="-136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sv-SE"/>
              <a:t>98%</a:t>
            </a:r>
          </a:p>
        </p:txBody>
      </p:sp>
      <p:sp>
        <p:nvSpPr>
          <p:cNvPr id="4" name="Platshållare för text 4">
            <a:extLst>
              <a:ext uri="{FF2B5EF4-FFF2-40B4-BE49-F238E27FC236}">
                <a16:creationId xmlns:a16="http://schemas.microsoft.com/office/drawing/2014/main" id="{C40B185A-2F22-3207-F086-4CB9D11473A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33451" y="1105568"/>
            <a:ext cx="1204398" cy="2099241"/>
          </a:xfrm>
        </p:spPr>
        <p:txBody>
          <a:bodyPr anchor="t"/>
          <a:lstStyle>
            <a:lvl1pPr marL="0" indent="0" algn="ctr">
              <a:buNone/>
              <a:defRPr sz="150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</a:t>
            </a:r>
            <a:endParaRPr lang="en-US"/>
          </a:p>
        </p:txBody>
      </p:sp>
      <p:grpSp>
        <p:nvGrpSpPr>
          <p:cNvPr id="5" name="Grupp 4">
            <a:extLst>
              <a:ext uri="{FF2B5EF4-FFF2-40B4-BE49-F238E27FC236}">
                <a16:creationId xmlns:a16="http://schemas.microsoft.com/office/drawing/2014/main" id="{9924D6F4-B2E5-DFB3-AD23-22CDC8FBF80E}"/>
              </a:ext>
            </a:extLst>
          </p:cNvPr>
          <p:cNvGrpSpPr/>
          <p:nvPr userDrawn="1"/>
        </p:nvGrpSpPr>
        <p:grpSpPr>
          <a:xfrm>
            <a:off x="6057318" y="7854348"/>
            <a:ext cx="614025" cy="1576643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" name="Bild 5">
              <a:extLst>
                <a:ext uri="{FF2B5EF4-FFF2-40B4-BE49-F238E27FC236}">
                  <a16:creationId xmlns:a16="http://schemas.microsoft.com/office/drawing/2014/main" id="{4C9CD803-0E8B-1C0E-0E29-B5DAE7383C2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4C80B198-33F3-1D5A-45D1-D92C2FCD608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pic>
        <p:nvPicPr>
          <p:cNvPr id="8" name="Platshållare för bild 18">
            <a:extLst>
              <a:ext uri="{FF2B5EF4-FFF2-40B4-BE49-F238E27FC236}">
                <a16:creationId xmlns:a16="http://schemas.microsoft.com/office/drawing/2014/main" id="{8E5EE331-AB17-FEEC-08C5-668F67B7676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403" y="157669"/>
            <a:ext cx="1608743" cy="4322308"/>
          </a:xfrm>
          <a:prstGeom prst="rect">
            <a:avLst/>
          </a:prstGeom>
        </p:spPr>
      </p:pic>
      <p:pic>
        <p:nvPicPr>
          <p:cNvPr id="9" name="Platshållare för bild 10">
            <a:extLst>
              <a:ext uri="{FF2B5EF4-FFF2-40B4-BE49-F238E27FC236}">
                <a16:creationId xmlns:a16="http://schemas.microsoft.com/office/drawing/2014/main" id="{E17D82F0-99DE-8779-D57A-27223C266DA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31550" y="157664"/>
            <a:ext cx="2543616" cy="9586362"/>
          </a:xfrm>
          <a:prstGeom prst="rect">
            <a:avLst/>
          </a:prstGeom>
        </p:spPr>
      </p:pic>
      <p:pic>
        <p:nvPicPr>
          <p:cNvPr id="10" name="Platshållare för bild 16">
            <a:extLst>
              <a:ext uri="{FF2B5EF4-FFF2-40B4-BE49-F238E27FC236}">
                <a16:creationId xmlns:a16="http://schemas.microsoft.com/office/drawing/2014/main" id="{45786C1E-6C66-3B26-67CB-C65DF872A383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403" y="4637640"/>
            <a:ext cx="1608743" cy="5110698"/>
          </a:xfrm>
          <a:prstGeom prst="rect">
            <a:avLst/>
          </a:prstGeom>
        </p:spPr>
      </p:pic>
      <p:pic>
        <p:nvPicPr>
          <p:cNvPr id="11" name="Platshållare för bild 12">
            <a:extLst>
              <a:ext uri="{FF2B5EF4-FFF2-40B4-BE49-F238E27FC236}">
                <a16:creationId xmlns:a16="http://schemas.microsoft.com/office/drawing/2014/main" id="{2C961CFD-51B4-B3BA-298F-A1867002D08D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99253" y="157668"/>
            <a:ext cx="1197347" cy="315544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2" name="Platshållare för bild 14">
            <a:extLst>
              <a:ext uri="{FF2B5EF4-FFF2-40B4-BE49-F238E27FC236}">
                <a16:creationId xmlns:a16="http://schemas.microsoft.com/office/drawing/2014/main" id="{F377875A-6503-ABE1-C74F-3C20B1B38847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36571" y="3470781"/>
            <a:ext cx="2460031" cy="6273252"/>
          </a:xfrm>
          <a:prstGeom prst="rect">
            <a:avLst/>
          </a:prstGeom>
        </p:spPr>
      </p:pic>
      <p:grpSp>
        <p:nvGrpSpPr>
          <p:cNvPr id="13" name="Grupp 12">
            <a:extLst>
              <a:ext uri="{FF2B5EF4-FFF2-40B4-BE49-F238E27FC236}">
                <a16:creationId xmlns:a16="http://schemas.microsoft.com/office/drawing/2014/main" id="{A59FA962-690A-A30F-7B53-BF999A9785C2}"/>
              </a:ext>
            </a:extLst>
          </p:cNvPr>
          <p:cNvGrpSpPr/>
          <p:nvPr userDrawn="1"/>
        </p:nvGrpSpPr>
        <p:grpSpPr>
          <a:xfrm>
            <a:off x="6057318" y="7854523"/>
            <a:ext cx="614025" cy="1576643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27EDDC18-AC91-6BBF-EEA7-9266D9A4623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5" name="Bild 14">
              <a:extLst>
                <a:ext uri="{FF2B5EF4-FFF2-40B4-BE49-F238E27FC236}">
                  <a16:creationId xmlns:a16="http://schemas.microsoft.com/office/drawing/2014/main" id="{51A947BE-A2CD-4215-4574-0F3DA22834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6543048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3_med_text-Turkos_mör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>
            <a:extLst>
              <a:ext uri="{FF2B5EF4-FFF2-40B4-BE49-F238E27FC236}">
                <a16:creationId xmlns:a16="http://schemas.microsoft.com/office/drawing/2014/main" id="{2478CFBB-8C45-8B67-1DA5-497C3838DE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12183" y="0"/>
            <a:ext cx="6870184" cy="9906000"/>
          </a:xfrm>
          <a:prstGeom prst="rect">
            <a:avLst/>
          </a:prstGeom>
        </p:spPr>
      </p:pic>
      <p:pic>
        <p:nvPicPr>
          <p:cNvPr id="6" name="Platshållare för bild 11">
            <a:extLst>
              <a:ext uri="{FF2B5EF4-FFF2-40B4-BE49-F238E27FC236}">
                <a16:creationId xmlns:a16="http://schemas.microsoft.com/office/drawing/2014/main" id="{25DB1459-E399-C22C-F535-C6D8CBB7617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403" y="157666"/>
            <a:ext cx="1608743" cy="6845216"/>
          </a:xfrm>
          <a:prstGeom prst="rect">
            <a:avLst/>
          </a:prstGeom>
        </p:spPr>
      </p:pic>
      <p:pic>
        <p:nvPicPr>
          <p:cNvPr id="7" name="Platshållare för bild 13">
            <a:extLst>
              <a:ext uri="{FF2B5EF4-FFF2-40B4-BE49-F238E27FC236}">
                <a16:creationId xmlns:a16="http://schemas.microsoft.com/office/drawing/2014/main" id="{B35CC5C6-7C8C-292C-EDB4-277F3607034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31549" y="157668"/>
            <a:ext cx="3253679" cy="5738979"/>
          </a:xfrm>
          <a:prstGeom prst="rect">
            <a:avLst/>
          </a:prstGeom>
        </p:spPr>
      </p:pic>
      <p:pic>
        <p:nvPicPr>
          <p:cNvPr id="8" name="Platshållare för bild 17">
            <a:extLst>
              <a:ext uri="{FF2B5EF4-FFF2-40B4-BE49-F238E27FC236}">
                <a16:creationId xmlns:a16="http://schemas.microsoft.com/office/drawing/2014/main" id="{310E3AD1-0CA3-4FD4-3C0D-41075B533BE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6632" y="157668"/>
            <a:ext cx="1749969" cy="496011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latshållare för bild 15">
            <a:extLst>
              <a:ext uri="{FF2B5EF4-FFF2-40B4-BE49-F238E27FC236}">
                <a16:creationId xmlns:a16="http://schemas.microsoft.com/office/drawing/2014/main" id="{3C3820B6-0D0C-3EF6-87DA-CFB5561A47A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3860" y="6055842"/>
            <a:ext cx="1811371" cy="369249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Platshållare för bild 19">
            <a:extLst>
              <a:ext uri="{FF2B5EF4-FFF2-40B4-BE49-F238E27FC236}">
                <a16:creationId xmlns:a16="http://schemas.microsoft.com/office/drawing/2014/main" id="{86EFEDA4-1FC5-FF15-2073-E82E6AA68862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6632" y="5270677"/>
            <a:ext cx="1749969" cy="4477663"/>
          </a:xfrm>
          <a:custGeom>
            <a:avLst/>
            <a:gdLst>
              <a:gd name="connsiteX0" fmla="*/ 3861786 w 5130000"/>
              <a:gd name="connsiteY0" fmla="*/ 2949693 h 5112000"/>
              <a:gd name="connsiteX1" fmla="*/ 2962806 w 5130000"/>
              <a:gd name="connsiteY1" fmla="*/ 3848673 h 5112000"/>
              <a:gd name="connsiteX2" fmla="*/ 2962806 w 5130000"/>
              <a:gd name="connsiteY2" fmla="*/ 4747654 h 5112000"/>
              <a:gd name="connsiteX3" fmla="*/ 3861786 w 5130000"/>
              <a:gd name="connsiteY3" fmla="*/ 4747654 h 5112000"/>
              <a:gd name="connsiteX4" fmla="*/ 4760768 w 5130000"/>
              <a:gd name="connsiteY4" fmla="*/ 3848673 h 5112000"/>
              <a:gd name="connsiteX5" fmla="*/ 3861786 w 5130000"/>
              <a:gd name="connsiteY5" fmla="*/ 2949693 h 5112000"/>
              <a:gd name="connsiteX6" fmla="*/ 0 w 5130000"/>
              <a:gd name="connsiteY6" fmla="*/ 0 h 5112000"/>
              <a:gd name="connsiteX7" fmla="*/ 5130000 w 5130000"/>
              <a:gd name="connsiteY7" fmla="*/ 0 h 5112000"/>
              <a:gd name="connsiteX8" fmla="*/ 5130000 w 5130000"/>
              <a:gd name="connsiteY8" fmla="*/ 5112000 h 5112000"/>
              <a:gd name="connsiteX9" fmla="*/ 0 w 5130000"/>
              <a:gd name="connsiteY9" fmla="*/ 5112000 h 51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30000" h="5112000">
                <a:moveTo>
                  <a:pt x="3861786" y="2949693"/>
                </a:moveTo>
                <a:cubicBezTo>
                  <a:pt x="3365292" y="2949693"/>
                  <a:pt x="2962806" y="3352180"/>
                  <a:pt x="2962806" y="3848673"/>
                </a:cubicBezTo>
                <a:lnTo>
                  <a:pt x="2962806" y="4747654"/>
                </a:lnTo>
                <a:cubicBezTo>
                  <a:pt x="2962806" y="4747654"/>
                  <a:pt x="3861786" y="4747654"/>
                  <a:pt x="3861786" y="4747654"/>
                </a:cubicBezTo>
                <a:cubicBezTo>
                  <a:pt x="4358280" y="4747654"/>
                  <a:pt x="4760768" y="4345167"/>
                  <a:pt x="4760768" y="3848673"/>
                </a:cubicBezTo>
                <a:cubicBezTo>
                  <a:pt x="4760768" y="3352180"/>
                  <a:pt x="4358280" y="2949693"/>
                  <a:pt x="3861786" y="2949693"/>
                </a:cubicBezTo>
                <a:close/>
                <a:moveTo>
                  <a:pt x="0" y="0"/>
                </a:moveTo>
                <a:lnTo>
                  <a:pt x="5130000" y="0"/>
                </a:lnTo>
                <a:lnTo>
                  <a:pt x="5130000" y="5112000"/>
                </a:lnTo>
                <a:lnTo>
                  <a:pt x="0" y="5112000"/>
                </a:lnTo>
                <a:close/>
              </a:path>
            </a:pathLst>
          </a:custGeom>
          <a:solidFill>
            <a:schemeClr val="bg1"/>
          </a:solidFill>
        </p:spPr>
      </p:pic>
      <p:pic>
        <p:nvPicPr>
          <p:cNvPr id="11" name="Platshållare för bild 27">
            <a:extLst>
              <a:ext uri="{FF2B5EF4-FFF2-40B4-BE49-F238E27FC236}">
                <a16:creationId xmlns:a16="http://schemas.microsoft.com/office/drawing/2014/main" id="{3AFA1D3A-5DB6-E682-0A7F-1D263CC311EB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403" y="7160550"/>
            <a:ext cx="1608743" cy="2587791"/>
          </a:xfrm>
          <a:prstGeom prst="rect">
            <a:avLst/>
          </a:prstGeom>
        </p:spPr>
      </p:pic>
      <p:sp>
        <p:nvSpPr>
          <p:cNvPr id="12" name="Rubrik 1">
            <a:extLst>
              <a:ext uri="{FF2B5EF4-FFF2-40B4-BE49-F238E27FC236}">
                <a16:creationId xmlns:a16="http://schemas.microsoft.com/office/drawing/2014/main" id="{7FF95710-5EB0-71DB-1035-80836C2A49D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11371" y="6466749"/>
            <a:ext cx="1197176" cy="819946"/>
          </a:xfrm>
        </p:spPr>
        <p:txBody>
          <a:bodyPr anchor="t">
            <a:noAutofit/>
          </a:bodyPr>
          <a:lstStyle>
            <a:lvl1pPr algn="ctr">
              <a:lnSpc>
                <a:spcPct val="75000"/>
              </a:lnSpc>
              <a:defRPr sz="3410" b="0" spc="-136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sv-SE"/>
              <a:t>98%</a:t>
            </a:r>
          </a:p>
        </p:txBody>
      </p:sp>
      <p:sp>
        <p:nvSpPr>
          <p:cNvPr id="13" name="Platshållare för text 4">
            <a:extLst>
              <a:ext uri="{FF2B5EF4-FFF2-40B4-BE49-F238E27FC236}">
                <a16:creationId xmlns:a16="http://schemas.microsoft.com/office/drawing/2014/main" id="{600EFAFC-BE92-47F5-EADA-97C416EE197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811371" y="7286694"/>
            <a:ext cx="1204398" cy="2099241"/>
          </a:xfrm>
        </p:spPr>
        <p:txBody>
          <a:bodyPr anchor="t"/>
          <a:lstStyle>
            <a:lvl1pPr marL="0" indent="0" algn="ctr">
              <a:buNone/>
              <a:defRPr sz="150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04020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4-Turkos_mör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tshållare för bild 45" descr="En bild som visar person, Människoansikte, inomhus, klädsel&#10;&#10;AI-genererat innehåll kan vara felaktigt.">
            <a:extLst>
              <a:ext uri="{FF2B5EF4-FFF2-40B4-BE49-F238E27FC236}">
                <a16:creationId xmlns:a16="http://schemas.microsoft.com/office/drawing/2014/main" id="{F1C1803F-DCE0-1160-6336-05899F754C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403" y="157665"/>
            <a:ext cx="2195750" cy="9590673"/>
          </a:xfrm>
          <a:prstGeom prst="rect">
            <a:avLst/>
          </a:prstGeom>
        </p:spPr>
      </p:pic>
      <p:pic>
        <p:nvPicPr>
          <p:cNvPr id="3" name="Platshållare för bild 49" descr="En bild som visar person, inomhus, klädsel, Människoansikte&#10;&#10;AI-genererat innehåll kan vara felaktigt.">
            <a:extLst>
              <a:ext uri="{FF2B5EF4-FFF2-40B4-BE49-F238E27FC236}">
                <a16:creationId xmlns:a16="http://schemas.microsoft.com/office/drawing/2014/main" id="{597A1890-60B6-EBBC-8CD2-E7C0D29C99B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00848" y="157665"/>
            <a:ext cx="2195750" cy="9590673"/>
          </a:xfrm>
          <a:prstGeom prst="rect">
            <a:avLst/>
          </a:prstGeom>
        </p:spPr>
      </p:pic>
      <p:pic>
        <p:nvPicPr>
          <p:cNvPr id="4" name="Platshållare för bild 47" descr="En bild som visar person, Människoansikte, klädsel, inomhus&#10;&#10;AI-genererat innehåll kan vara felaktigt.">
            <a:extLst>
              <a:ext uri="{FF2B5EF4-FFF2-40B4-BE49-F238E27FC236}">
                <a16:creationId xmlns:a16="http://schemas.microsoft.com/office/drawing/2014/main" id="{D323FB9C-4144-D389-F727-4352AE6FB78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331126" y="157665"/>
            <a:ext cx="2195750" cy="9590673"/>
          </a:xfrm>
          <a:prstGeom prst="rect">
            <a:avLst/>
          </a:prstGeom>
        </p:spPr>
      </p:pic>
      <p:grpSp>
        <p:nvGrpSpPr>
          <p:cNvPr id="24" name="Grupp 23">
            <a:extLst>
              <a:ext uri="{FF2B5EF4-FFF2-40B4-BE49-F238E27FC236}">
                <a16:creationId xmlns:a16="http://schemas.microsoft.com/office/drawing/2014/main" id="{36080757-1827-79AE-08EE-9E86E25BE3E0}"/>
              </a:ext>
            </a:extLst>
          </p:cNvPr>
          <p:cNvGrpSpPr/>
          <p:nvPr userDrawn="1"/>
        </p:nvGrpSpPr>
        <p:grpSpPr>
          <a:xfrm>
            <a:off x="6057318" y="7854348"/>
            <a:ext cx="614025" cy="1576643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25" name="Bild 24">
              <a:extLst>
                <a:ext uri="{FF2B5EF4-FFF2-40B4-BE49-F238E27FC236}">
                  <a16:creationId xmlns:a16="http://schemas.microsoft.com/office/drawing/2014/main" id="{5F083FF7-85BF-7EAE-1F71-ECDBB52444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26" name="Bild 25">
              <a:extLst>
                <a:ext uri="{FF2B5EF4-FFF2-40B4-BE49-F238E27FC236}">
                  <a16:creationId xmlns:a16="http://schemas.microsoft.com/office/drawing/2014/main" id="{31D15F89-24FB-77F4-7CF3-368E6D9187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6324977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5-Turkos_mör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tshållare för bild 45">
            <a:extLst>
              <a:ext uri="{FF2B5EF4-FFF2-40B4-BE49-F238E27FC236}">
                <a16:creationId xmlns:a16="http://schemas.microsoft.com/office/drawing/2014/main" id="{2A1EAE1D-D442-4285-FD12-0C877C5508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403" y="157665"/>
            <a:ext cx="2195750" cy="9590673"/>
          </a:xfrm>
          <a:prstGeom prst="rect">
            <a:avLst/>
          </a:prstGeom>
        </p:spPr>
      </p:pic>
      <p:pic>
        <p:nvPicPr>
          <p:cNvPr id="3" name="Platshållare för bild 24" descr="En bild som visar Människoansikte, person, klädsel, leende&#10;&#10;AI-genererat innehåll kan vara felaktigt.">
            <a:extLst>
              <a:ext uri="{FF2B5EF4-FFF2-40B4-BE49-F238E27FC236}">
                <a16:creationId xmlns:a16="http://schemas.microsoft.com/office/drawing/2014/main" id="{D8C3F761-3781-C42F-193A-8CE3DBA4626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31126" y="157665"/>
            <a:ext cx="2195750" cy="9590673"/>
          </a:xfrm>
          <a:prstGeom prst="rect">
            <a:avLst/>
          </a:prstGeom>
        </p:spPr>
      </p:pic>
      <p:pic>
        <p:nvPicPr>
          <p:cNvPr id="4" name="Platshållare för bild 22" descr="En bild som visar klädsel, person, Människoansikte, inomhus&#10;&#10;AI-genererat innehåll kan vara felaktigt.">
            <a:extLst>
              <a:ext uri="{FF2B5EF4-FFF2-40B4-BE49-F238E27FC236}">
                <a16:creationId xmlns:a16="http://schemas.microsoft.com/office/drawing/2014/main" id="{E157707D-6750-4D5E-3E6F-A9B9BBB2649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00848" y="157665"/>
            <a:ext cx="2195750" cy="9590673"/>
          </a:xfrm>
          <a:prstGeom prst="rect">
            <a:avLst/>
          </a:prstGeom>
        </p:spPr>
      </p:pic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-31125" t="15557" r="26243" b="36566"/>
          <a:stretch/>
        </p:blipFill>
        <p:spPr>
          <a:xfrm>
            <a:off x="-12183" y="0"/>
            <a:ext cx="6870184" cy="9906000"/>
          </a:xfrm>
          <a:prstGeom prst="rect">
            <a:avLst/>
          </a:prstGeom>
        </p:spPr>
      </p:pic>
      <p:grpSp>
        <p:nvGrpSpPr>
          <p:cNvPr id="24" name="Grupp 23">
            <a:extLst>
              <a:ext uri="{FF2B5EF4-FFF2-40B4-BE49-F238E27FC236}">
                <a16:creationId xmlns:a16="http://schemas.microsoft.com/office/drawing/2014/main" id="{36080757-1827-79AE-08EE-9E86E25BE3E0}"/>
              </a:ext>
            </a:extLst>
          </p:cNvPr>
          <p:cNvGrpSpPr/>
          <p:nvPr userDrawn="1"/>
        </p:nvGrpSpPr>
        <p:grpSpPr>
          <a:xfrm>
            <a:off x="6057318" y="7854348"/>
            <a:ext cx="614025" cy="1576643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25" name="Bild 24">
              <a:extLst>
                <a:ext uri="{FF2B5EF4-FFF2-40B4-BE49-F238E27FC236}">
                  <a16:creationId xmlns:a16="http://schemas.microsoft.com/office/drawing/2014/main" id="{5F083FF7-85BF-7EAE-1F71-ECDBB52444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26" name="Bild 25">
              <a:extLst>
                <a:ext uri="{FF2B5EF4-FFF2-40B4-BE49-F238E27FC236}">
                  <a16:creationId xmlns:a16="http://schemas.microsoft.com/office/drawing/2014/main" id="{31D15F89-24FB-77F4-7CF3-368E6D9187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6976400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rkos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12183" y="0"/>
            <a:ext cx="6870184" cy="9906000"/>
          </a:xfrm>
          <a:prstGeom prst="rect">
            <a:avLst/>
          </a:prstGeom>
        </p:spPr>
      </p:pic>
      <p:grpSp>
        <p:nvGrpSpPr>
          <p:cNvPr id="12" name="Grupp 11">
            <a:extLst>
              <a:ext uri="{FF2B5EF4-FFF2-40B4-BE49-F238E27FC236}">
                <a16:creationId xmlns:a16="http://schemas.microsoft.com/office/drawing/2014/main" id="{2CD8BC74-CB05-F75D-4DA5-0A80BAEE188A}"/>
              </a:ext>
            </a:extLst>
          </p:cNvPr>
          <p:cNvGrpSpPr/>
          <p:nvPr userDrawn="1"/>
        </p:nvGrpSpPr>
        <p:grpSpPr>
          <a:xfrm>
            <a:off x="6057318" y="7854348"/>
            <a:ext cx="614025" cy="1576643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B5E8ABFF-A049-3CC3-723D-CBFA3BE938F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82540203-A0E1-AD3F-4C66-DCA08CC9C25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pic>
        <p:nvPicPr>
          <p:cNvPr id="2" name="Platshållare för bild 14" descr="En bild som visar landskap, utomhus, skogsmark, gräs&#10;&#10;AI-genererat innehåll kan vara felaktigt.">
            <a:extLst>
              <a:ext uri="{FF2B5EF4-FFF2-40B4-BE49-F238E27FC236}">
                <a16:creationId xmlns:a16="http://schemas.microsoft.com/office/drawing/2014/main" id="{01604C75-8FB2-C49F-459F-FC048AADC70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403" y="157665"/>
            <a:ext cx="2195750" cy="9590673"/>
          </a:xfrm>
          <a:prstGeom prst="rect">
            <a:avLst/>
          </a:prstGeom>
        </p:spPr>
      </p:pic>
      <p:pic>
        <p:nvPicPr>
          <p:cNvPr id="3" name="Platshållare för bild 12">
            <a:extLst>
              <a:ext uri="{FF2B5EF4-FFF2-40B4-BE49-F238E27FC236}">
                <a16:creationId xmlns:a16="http://schemas.microsoft.com/office/drawing/2014/main" id="{E48CEAB0-4A38-0F04-D93C-E59D1964FCA1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31127" y="157665"/>
            <a:ext cx="4465472" cy="9590673"/>
          </a:xfrm>
          <a:prstGeom prst="rect">
            <a:avLst/>
          </a:prstGeom>
        </p:spPr>
      </p:pic>
      <p:grpSp>
        <p:nvGrpSpPr>
          <p:cNvPr id="5" name="Grupp 4">
            <a:extLst>
              <a:ext uri="{FF2B5EF4-FFF2-40B4-BE49-F238E27FC236}">
                <a16:creationId xmlns:a16="http://schemas.microsoft.com/office/drawing/2014/main" id="{736BE387-CF9D-AA2B-B9C6-A4D1DEC1A202}"/>
              </a:ext>
            </a:extLst>
          </p:cNvPr>
          <p:cNvGrpSpPr/>
          <p:nvPr userDrawn="1"/>
        </p:nvGrpSpPr>
        <p:grpSpPr>
          <a:xfrm>
            <a:off x="6057386" y="7854523"/>
            <a:ext cx="614025" cy="1576643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" name="Bild 5">
              <a:extLst>
                <a:ext uri="{FF2B5EF4-FFF2-40B4-BE49-F238E27FC236}">
                  <a16:creationId xmlns:a16="http://schemas.microsoft.com/office/drawing/2014/main" id="{9AF85ED4-A15C-3B0A-08FD-6CF3A64EDD1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8259DB1C-B391-1972-93FB-8C253B77DC6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8800152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_Grafik-Vinröd_mörk_bakgrund">
    <p:bg>
      <p:bgPr>
        <a:solidFill>
          <a:schemeClr val="accent3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B5FC84A3-6718-98CF-9EE3-A8DB0F8FC6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12183" y="0"/>
            <a:ext cx="6870184" cy="9906000"/>
          </a:xfrm>
          <a:prstGeom prst="rect">
            <a:avLst/>
          </a:prstGeom>
        </p:spPr>
      </p:pic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3681" y="727129"/>
            <a:ext cx="3499937" cy="39642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4092" b="0" spc="-136" baseline="0"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13" name="Underrubrik 2">
            <a:extLst>
              <a:ext uri="{FF2B5EF4-FFF2-40B4-BE49-F238E27FC236}">
                <a16:creationId xmlns:a16="http://schemas.microsoft.com/office/drawing/2014/main" id="{10AF6820-499B-E3FE-4D90-926C8CD06C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3681" y="5122097"/>
            <a:ext cx="3499937" cy="2108015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1535" spc="-69" baseline="0">
                <a:solidFill>
                  <a:schemeClr val="accent3"/>
                </a:solidFill>
              </a:defRPr>
            </a:lvl1pPr>
            <a:lvl2pPr marL="155897" indent="0" algn="ctr">
              <a:buNone/>
              <a:defRPr sz="682"/>
            </a:lvl2pPr>
            <a:lvl3pPr marL="311793" indent="0" algn="ctr">
              <a:buNone/>
              <a:defRPr sz="614"/>
            </a:lvl3pPr>
            <a:lvl4pPr marL="467689" indent="0" algn="ctr">
              <a:buNone/>
              <a:defRPr sz="545"/>
            </a:lvl4pPr>
            <a:lvl5pPr marL="623585" indent="0" algn="ctr">
              <a:buNone/>
              <a:defRPr sz="545"/>
            </a:lvl5pPr>
            <a:lvl6pPr marL="779483" indent="0" algn="ctr">
              <a:buNone/>
              <a:defRPr sz="545"/>
            </a:lvl6pPr>
            <a:lvl7pPr marL="935380" indent="0" algn="ctr">
              <a:buNone/>
              <a:defRPr sz="545"/>
            </a:lvl7pPr>
            <a:lvl8pPr marL="1091276" indent="0" algn="ctr">
              <a:buNone/>
              <a:defRPr sz="545"/>
            </a:lvl8pPr>
            <a:lvl9pPr marL="1247172" indent="0" algn="ctr">
              <a:buNone/>
              <a:defRPr sz="545"/>
            </a:lvl9pPr>
          </a:lstStyle>
          <a:p>
            <a:r>
              <a:rPr lang="sv-SE"/>
              <a:t>Underrubrik</a:t>
            </a:r>
          </a:p>
        </p:txBody>
      </p:sp>
      <p:grpSp>
        <p:nvGrpSpPr>
          <p:cNvPr id="44" name="Grupp 43">
            <a:extLst>
              <a:ext uri="{FF2B5EF4-FFF2-40B4-BE49-F238E27FC236}">
                <a16:creationId xmlns:a16="http://schemas.microsoft.com/office/drawing/2014/main" id="{1538AC56-7E65-723C-776F-248CC678B0AE}"/>
              </a:ext>
            </a:extLst>
          </p:cNvPr>
          <p:cNvGrpSpPr/>
          <p:nvPr userDrawn="1"/>
        </p:nvGrpSpPr>
        <p:grpSpPr>
          <a:xfrm>
            <a:off x="6057318" y="7854348"/>
            <a:ext cx="614025" cy="1576643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45" name="Bild 44">
              <a:extLst>
                <a:ext uri="{FF2B5EF4-FFF2-40B4-BE49-F238E27FC236}">
                  <a16:creationId xmlns:a16="http://schemas.microsoft.com/office/drawing/2014/main" id="{7A9E031A-CC55-2EE8-9EA6-B2600A90B4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46" name="Bild 45">
              <a:extLst>
                <a:ext uri="{FF2B5EF4-FFF2-40B4-BE49-F238E27FC236}">
                  <a16:creationId xmlns:a16="http://schemas.microsoft.com/office/drawing/2014/main" id="{C6584C1A-A6D5-74D4-62AF-595A0D83C8F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pic>
        <p:nvPicPr>
          <p:cNvPr id="4" name="Bild 3">
            <a:extLst>
              <a:ext uri="{FF2B5EF4-FFF2-40B4-BE49-F238E27FC236}">
                <a16:creationId xmlns:a16="http://schemas.microsoft.com/office/drawing/2014/main" id="{CD5ED3C4-0BE5-7CD7-24AB-E690E890CC9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l="-5231" t="28360" r="55508" b="23764"/>
          <a:stretch/>
        </p:blipFill>
        <p:spPr>
          <a:xfrm>
            <a:off x="3600947" y="-1"/>
            <a:ext cx="3257054" cy="9906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04879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_Bild(Natur)-Turkos_lj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tshållare för bild 6">
            <a:extLst>
              <a:ext uri="{FF2B5EF4-FFF2-40B4-BE49-F238E27FC236}">
                <a16:creationId xmlns:a16="http://schemas.microsoft.com/office/drawing/2014/main" id="{FDB1E8E3-0398-7885-D376-40245EA594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858000" cy="9906000"/>
          </a:xfrm>
          <a:prstGeom prst="rect">
            <a:avLst/>
          </a:prstGeom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0982EEEB-EEFF-4548-C22A-451832359681}"/>
              </a:ext>
            </a:extLst>
          </p:cNvPr>
          <p:cNvSpPr/>
          <p:nvPr userDrawn="1"/>
        </p:nvSpPr>
        <p:spPr>
          <a:xfrm>
            <a:off x="1" y="0"/>
            <a:ext cx="4067656" cy="9906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66000"/>
                </a:schemeClr>
              </a:gs>
              <a:gs pos="79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614"/>
          </a:p>
        </p:txBody>
      </p:sp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3681" y="727129"/>
            <a:ext cx="3499937" cy="39642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4092" b="0" spc="-136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13" name="Underrubrik 2">
            <a:extLst>
              <a:ext uri="{FF2B5EF4-FFF2-40B4-BE49-F238E27FC236}">
                <a16:creationId xmlns:a16="http://schemas.microsoft.com/office/drawing/2014/main" id="{10AF6820-499B-E3FE-4D90-926C8CD06C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3681" y="5122097"/>
            <a:ext cx="3499937" cy="2108015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1535" spc="-69" baseline="0">
                <a:solidFill>
                  <a:schemeClr val="bg1"/>
                </a:solidFill>
              </a:defRPr>
            </a:lvl1pPr>
            <a:lvl2pPr marL="155897" indent="0" algn="ctr">
              <a:buNone/>
              <a:defRPr sz="682"/>
            </a:lvl2pPr>
            <a:lvl3pPr marL="311793" indent="0" algn="ctr">
              <a:buNone/>
              <a:defRPr sz="614"/>
            </a:lvl3pPr>
            <a:lvl4pPr marL="467689" indent="0" algn="ctr">
              <a:buNone/>
              <a:defRPr sz="545"/>
            </a:lvl4pPr>
            <a:lvl5pPr marL="623585" indent="0" algn="ctr">
              <a:buNone/>
              <a:defRPr sz="545"/>
            </a:lvl5pPr>
            <a:lvl6pPr marL="779483" indent="0" algn="ctr">
              <a:buNone/>
              <a:defRPr sz="545"/>
            </a:lvl6pPr>
            <a:lvl7pPr marL="935380" indent="0" algn="ctr">
              <a:buNone/>
              <a:defRPr sz="545"/>
            </a:lvl7pPr>
            <a:lvl8pPr marL="1091276" indent="0" algn="ctr">
              <a:buNone/>
              <a:defRPr sz="545"/>
            </a:lvl8pPr>
            <a:lvl9pPr marL="1247172" indent="0" algn="ctr">
              <a:buNone/>
              <a:defRPr sz="545"/>
            </a:lvl9pPr>
          </a:lstStyle>
          <a:p>
            <a:r>
              <a:rPr lang="sv-SE"/>
              <a:t>Underrubrik</a:t>
            </a:r>
          </a:p>
        </p:txBody>
      </p:sp>
      <p:sp>
        <p:nvSpPr>
          <p:cNvPr id="54" name="textruta 53">
            <a:extLst>
              <a:ext uri="{FF2B5EF4-FFF2-40B4-BE49-F238E27FC236}">
                <a16:creationId xmlns:a16="http://schemas.microsoft.com/office/drawing/2014/main" id="{70A80DFD-2EF3-263F-E0D3-4F2A69095E29}"/>
              </a:ext>
            </a:extLst>
          </p:cNvPr>
          <p:cNvSpPr txBox="1"/>
          <p:nvPr userDrawn="1"/>
        </p:nvSpPr>
        <p:spPr>
          <a:xfrm>
            <a:off x="7333407" y="6685352"/>
            <a:ext cx="184731" cy="1868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614"/>
          </a:p>
        </p:txBody>
      </p:sp>
      <p:grpSp>
        <p:nvGrpSpPr>
          <p:cNvPr id="8" name="Grupp 7">
            <a:extLst>
              <a:ext uri="{FF2B5EF4-FFF2-40B4-BE49-F238E27FC236}">
                <a16:creationId xmlns:a16="http://schemas.microsoft.com/office/drawing/2014/main" id="{1C913480-2908-8406-6E25-B7ECDA02D5E2}"/>
              </a:ext>
            </a:extLst>
          </p:cNvPr>
          <p:cNvGrpSpPr/>
          <p:nvPr userDrawn="1"/>
        </p:nvGrpSpPr>
        <p:grpSpPr>
          <a:xfrm>
            <a:off x="6057318" y="7854348"/>
            <a:ext cx="614025" cy="1576643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9" name="Bild 8">
              <a:extLst>
                <a:ext uri="{FF2B5EF4-FFF2-40B4-BE49-F238E27FC236}">
                  <a16:creationId xmlns:a16="http://schemas.microsoft.com/office/drawing/2014/main" id="{B92FEAB0-FE55-BBF5-A189-AB46908364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0" name="Bild 9">
              <a:extLst>
                <a:ext uri="{FF2B5EF4-FFF2-40B4-BE49-F238E27FC236}">
                  <a16:creationId xmlns:a16="http://schemas.microsoft.com/office/drawing/2014/main" id="{7DF4329B-88BE-F299-2070-02117A1F03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8398500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_Bild(KollektivT)-Turkos_lj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bild 6">
            <a:extLst>
              <a:ext uri="{FF2B5EF4-FFF2-40B4-BE49-F238E27FC236}">
                <a16:creationId xmlns:a16="http://schemas.microsoft.com/office/drawing/2014/main" id="{6F4770BB-5AE6-BD21-6DE2-45AE006AA8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858000" cy="9906000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31C08F13-1514-3431-EB12-102215341C30}"/>
              </a:ext>
            </a:extLst>
          </p:cNvPr>
          <p:cNvSpPr/>
          <p:nvPr userDrawn="1"/>
        </p:nvSpPr>
        <p:spPr>
          <a:xfrm>
            <a:off x="1" y="0"/>
            <a:ext cx="4067656" cy="9906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80409"/>
                </a:schemeClr>
              </a:gs>
              <a:gs pos="98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614"/>
          </a:p>
        </p:txBody>
      </p:sp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3681" y="727129"/>
            <a:ext cx="3499937" cy="39642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4092" b="0" spc="-136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13" name="Underrubrik 2">
            <a:extLst>
              <a:ext uri="{FF2B5EF4-FFF2-40B4-BE49-F238E27FC236}">
                <a16:creationId xmlns:a16="http://schemas.microsoft.com/office/drawing/2014/main" id="{10AF6820-499B-E3FE-4D90-926C8CD06C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3681" y="5122097"/>
            <a:ext cx="3499937" cy="2108015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1535" spc="-69" baseline="0">
                <a:solidFill>
                  <a:schemeClr val="bg1"/>
                </a:solidFill>
              </a:defRPr>
            </a:lvl1pPr>
            <a:lvl2pPr marL="155897" indent="0" algn="ctr">
              <a:buNone/>
              <a:defRPr sz="682"/>
            </a:lvl2pPr>
            <a:lvl3pPr marL="311793" indent="0" algn="ctr">
              <a:buNone/>
              <a:defRPr sz="614"/>
            </a:lvl3pPr>
            <a:lvl4pPr marL="467689" indent="0" algn="ctr">
              <a:buNone/>
              <a:defRPr sz="545"/>
            </a:lvl4pPr>
            <a:lvl5pPr marL="623585" indent="0" algn="ctr">
              <a:buNone/>
              <a:defRPr sz="545"/>
            </a:lvl5pPr>
            <a:lvl6pPr marL="779483" indent="0" algn="ctr">
              <a:buNone/>
              <a:defRPr sz="545"/>
            </a:lvl6pPr>
            <a:lvl7pPr marL="935380" indent="0" algn="ctr">
              <a:buNone/>
              <a:defRPr sz="545"/>
            </a:lvl7pPr>
            <a:lvl8pPr marL="1091276" indent="0" algn="ctr">
              <a:buNone/>
              <a:defRPr sz="545"/>
            </a:lvl8pPr>
            <a:lvl9pPr marL="1247172" indent="0" algn="ctr">
              <a:buNone/>
              <a:defRPr sz="545"/>
            </a:lvl9pPr>
          </a:lstStyle>
          <a:p>
            <a:r>
              <a:rPr lang="sv-SE"/>
              <a:t>Underrubrik</a:t>
            </a:r>
          </a:p>
        </p:txBody>
      </p:sp>
      <p:sp>
        <p:nvSpPr>
          <p:cNvPr id="54" name="textruta 53">
            <a:extLst>
              <a:ext uri="{FF2B5EF4-FFF2-40B4-BE49-F238E27FC236}">
                <a16:creationId xmlns:a16="http://schemas.microsoft.com/office/drawing/2014/main" id="{70A80DFD-2EF3-263F-E0D3-4F2A69095E29}"/>
              </a:ext>
            </a:extLst>
          </p:cNvPr>
          <p:cNvSpPr txBox="1"/>
          <p:nvPr userDrawn="1"/>
        </p:nvSpPr>
        <p:spPr>
          <a:xfrm>
            <a:off x="7333407" y="6685352"/>
            <a:ext cx="184731" cy="1868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614"/>
          </a:p>
        </p:txBody>
      </p:sp>
      <p:grpSp>
        <p:nvGrpSpPr>
          <p:cNvPr id="8" name="Grupp 7">
            <a:extLst>
              <a:ext uri="{FF2B5EF4-FFF2-40B4-BE49-F238E27FC236}">
                <a16:creationId xmlns:a16="http://schemas.microsoft.com/office/drawing/2014/main" id="{1C913480-2908-8406-6E25-B7ECDA02D5E2}"/>
              </a:ext>
            </a:extLst>
          </p:cNvPr>
          <p:cNvGrpSpPr/>
          <p:nvPr userDrawn="1"/>
        </p:nvGrpSpPr>
        <p:grpSpPr>
          <a:xfrm>
            <a:off x="6057318" y="7854348"/>
            <a:ext cx="614025" cy="1576643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9" name="Bild 8">
              <a:extLst>
                <a:ext uri="{FF2B5EF4-FFF2-40B4-BE49-F238E27FC236}">
                  <a16:creationId xmlns:a16="http://schemas.microsoft.com/office/drawing/2014/main" id="{B92FEAB0-FE55-BBF5-A189-AB46908364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0" name="Bild 9">
              <a:extLst>
                <a:ext uri="{FF2B5EF4-FFF2-40B4-BE49-F238E27FC236}">
                  <a16:creationId xmlns:a16="http://schemas.microsoft.com/office/drawing/2014/main" id="{7DF4329B-88BE-F299-2070-02117A1F03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0480867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_Bild(Vård)-Turkos_lj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bild 6">
            <a:extLst>
              <a:ext uri="{FF2B5EF4-FFF2-40B4-BE49-F238E27FC236}">
                <a16:creationId xmlns:a16="http://schemas.microsoft.com/office/drawing/2014/main" id="{635DABA6-B890-B21A-8232-4AD4157CCE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166" y="2"/>
            <a:ext cx="6858000" cy="9935744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5E6A1E8C-06B6-FE84-5F23-A8DE83F11630}"/>
              </a:ext>
            </a:extLst>
          </p:cNvPr>
          <p:cNvSpPr/>
          <p:nvPr userDrawn="1"/>
        </p:nvSpPr>
        <p:spPr>
          <a:xfrm>
            <a:off x="-2166" y="2"/>
            <a:ext cx="4067656" cy="9935744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80409"/>
                </a:schemeClr>
              </a:gs>
              <a:gs pos="98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614"/>
          </a:p>
        </p:txBody>
      </p:sp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3681" y="727129"/>
            <a:ext cx="3499937" cy="39642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4092" b="0" spc="-136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13" name="Underrubrik 2">
            <a:extLst>
              <a:ext uri="{FF2B5EF4-FFF2-40B4-BE49-F238E27FC236}">
                <a16:creationId xmlns:a16="http://schemas.microsoft.com/office/drawing/2014/main" id="{10AF6820-499B-E3FE-4D90-926C8CD06C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3681" y="5122097"/>
            <a:ext cx="3499937" cy="2108015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1535" spc="-69" baseline="0">
                <a:solidFill>
                  <a:schemeClr val="bg1"/>
                </a:solidFill>
              </a:defRPr>
            </a:lvl1pPr>
            <a:lvl2pPr marL="155897" indent="0" algn="ctr">
              <a:buNone/>
              <a:defRPr sz="682"/>
            </a:lvl2pPr>
            <a:lvl3pPr marL="311793" indent="0" algn="ctr">
              <a:buNone/>
              <a:defRPr sz="614"/>
            </a:lvl3pPr>
            <a:lvl4pPr marL="467689" indent="0" algn="ctr">
              <a:buNone/>
              <a:defRPr sz="545"/>
            </a:lvl4pPr>
            <a:lvl5pPr marL="623585" indent="0" algn="ctr">
              <a:buNone/>
              <a:defRPr sz="545"/>
            </a:lvl5pPr>
            <a:lvl6pPr marL="779483" indent="0" algn="ctr">
              <a:buNone/>
              <a:defRPr sz="545"/>
            </a:lvl6pPr>
            <a:lvl7pPr marL="935380" indent="0" algn="ctr">
              <a:buNone/>
              <a:defRPr sz="545"/>
            </a:lvl7pPr>
            <a:lvl8pPr marL="1091276" indent="0" algn="ctr">
              <a:buNone/>
              <a:defRPr sz="545"/>
            </a:lvl8pPr>
            <a:lvl9pPr marL="1247172" indent="0" algn="ctr">
              <a:buNone/>
              <a:defRPr sz="545"/>
            </a:lvl9pPr>
          </a:lstStyle>
          <a:p>
            <a:r>
              <a:rPr lang="sv-SE"/>
              <a:t>Underrubrik</a:t>
            </a:r>
          </a:p>
        </p:txBody>
      </p:sp>
      <p:sp>
        <p:nvSpPr>
          <p:cNvPr id="54" name="textruta 53">
            <a:extLst>
              <a:ext uri="{FF2B5EF4-FFF2-40B4-BE49-F238E27FC236}">
                <a16:creationId xmlns:a16="http://schemas.microsoft.com/office/drawing/2014/main" id="{70A80DFD-2EF3-263F-E0D3-4F2A69095E29}"/>
              </a:ext>
            </a:extLst>
          </p:cNvPr>
          <p:cNvSpPr txBox="1"/>
          <p:nvPr userDrawn="1"/>
        </p:nvSpPr>
        <p:spPr>
          <a:xfrm>
            <a:off x="7333407" y="6685352"/>
            <a:ext cx="184731" cy="1868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614"/>
          </a:p>
        </p:txBody>
      </p:sp>
      <p:grpSp>
        <p:nvGrpSpPr>
          <p:cNvPr id="8" name="Grupp 7">
            <a:extLst>
              <a:ext uri="{FF2B5EF4-FFF2-40B4-BE49-F238E27FC236}">
                <a16:creationId xmlns:a16="http://schemas.microsoft.com/office/drawing/2014/main" id="{1C913480-2908-8406-6E25-B7ECDA02D5E2}"/>
              </a:ext>
            </a:extLst>
          </p:cNvPr>
          <p:cNvGrpSpPr/>
          <p:nvPr userDrawn="1"/>
        </p:nvGrpSpPr>
        <p:grpSpPr>
          <a:xfrm>
            <a:off x="6057318" y="7854348"/>
            <a:ext cx="614025" cy="1576643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9" name="Bild 8">
              <a:extLst>
                <a:ext uri="{FF2B5EF4-FFF2-40B4-BE49-F238E27FC236}">
                  <a16:creationId xmlns:a16="http://schemas.microsoft.com/office/drawing/2014/main" id="{B92FEAB0-FE55-BBF5-A189-AB46908364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0" name="Bild 9">
              <a:extLst>
                <a:ext uri="{FF2B5EF4-FFF2-40B4-BE49-F238E27FC236}">
                  <a16:creationId xmlns:a16="http://schemas.microsoft.com/office/drawing/2014/main" id="{7DF4329B-88BE-F299-2070-02117A1F03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462111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Innehållsförteckning_Vinröd_mörk_Bakgrun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ACC9BDD-2A63-4704-82E4-11575AE255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3680" y="2837163"/>
            <a:ext cx="2640303" cy="5991241"/>
          </a:xfrm>
        </p:spPr>
        <p:txBody>
          <a:bodyPr vert="horz" lIns="0" tIns="0" rIns="0" bIns="0" rtlCol="0">
            <a:noAutofit/>
          </a:bodyPr>
          <a:lstStyle>
            <a:lvl1pPr marL="253332" indent="-253332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1pPr>
            <a:lvl2pPr marL="400635" indent="-253332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2pPr>
            <a:lvl3pPr marL="457717" indent="-175383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3pPr>
            <a:lvl4pPr marL="584152" indent="-175383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4pPr>
            <a:lvl5pPr marL="671460" indent="-155897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A7763FE-5C0D-4543-80BD-2B9936FC6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682" y="727134"/>
            <a:ext cx="5403411" cy="1797373"/>
          </a:xfrm>
        </p:spPr>
        <p:txBody>
          <a:bodyPr bIns="0">
            <a:noAutofit/>
          </a:bodyPr>
          <a:lstStyle>
            <a:lvl1pPr>
              <a:buClr>
                <a:schemeClr val="bg1"/>
              </a:buClr>
              <a:defRPr sz="2455" b="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9E9CB98B-6CDA-4906-9342-37A4C0ABF2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186788" y="2837163"/>
            <a:ext cx="2640303" cy="5991241"/>
          </a:xfrm>
        </p:spPr>
        <p:txBody>
          <a:bodyPr vert="horz" lIns="0" tIns="0" rIns="0" bIns="0" rtlCol="0">
            <a:noAutofit/>
          </a:bodyPr>
          <a:lstStyle>
            <a:lvl1pPr marL="253332" indent="-253332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1pPr>
            <a:lvl2pPr marL="400635" indent="-253332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2pPr>
            <a:lvl3pPr marL="457717" indent="-175383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3pPr>
            <a:lvl4pPr marL="584152" indent="-175383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4pPr>
            <a:lvl5pPr marL="671460" indent="-155897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grpSp>
        <p:nvGrpSpPr>
          <p:cNvPr id="15" name="Grupp 14">
            <a:extLst>
              <a:ext uri="{FF2B5EF4-FFF2-40B4-BE49-F238E27FC236}">
                <a16:creationId xmlns:a16="http://schemas.microsoft.com/office/drawing/2014/main" id="{018718AE-EF03-C6A8-4DF3-B1579BF0EE2E}"/>
              </a:ext>
            </a:extLst>
          </p:cNvPr>
          <p:cNvGrpSpPr/>
          <p:nvPr userDrawn="1"/>
        </p:nvGrpSpPr>
        <p:grpSpPr>
          <a:xfrm>
            <a:off x="6057318" y="7854348"/>
            <a:ext cx="614025" cy="1576643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6" name="Bild 15">
              <a:extLst>
                <a:ext uri="{FF2B5EF4-FFF2-40B4-BE49-F238E27FC236}">
                  <a16:creationId xmlns:a16="http://schemas.microsoft.com/office/drawing/2014/main" id="{60DC6478-B658-B7D0-AE09-4EFBFD58BD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F74FD982-7983-7D64-D405-41229F78FE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21" name="Platshållare för datum 3">
            <a:extLst>
              <a:ext uri="{FF2B5EF4-FFF2-40B4-BE49-F238E27FC236}">
                <a16:creationId xmlns:a16="http://schemas.microsoft.com/office/drawing/2014/main" id="{1783EC63-79BB-77E8-2181-41E0C882DC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4155" y="9239127"/>
            <a:ext cx="270170" cy="163971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2026-02-04</a:t>
            </a:fld>
            <a:endParaRPr lang="sv-SE"/>
          </a:p>
        </p:txBody>
      </p:sp>
      <p:sp>
        <p:nvSpPr>
          <p:cNvPr id="22" name="Platshållare för bildnummer 5">
            <a:extLst>
              <a:ext uri="{FF2B5EF4-FFF2-40B4-BE49-F238E27FC236}">
                <a16:creationId xmlns:a16="http://schemas.microsoft.com/office/drawing/2014/main" id="{D1758E46-E2BA-B68B-6F52-E6C6CEAF6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22202" y="9239127"/>
            <a:ext cx="122805" cy="163971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23" name="Platshållare för sidfot 5">
            <a:extLst>
              <a:ext uri="{FF2B5EF4-FFF2-40B4-BE49-F238E27FC236}">
                <a16:creationId xmlns:a16="http://schemas.microsoft.com/office/drawing/2014/main" id="{F3FBF16E-2EBB-59D5-909D-2D594D131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41217" y="9239127"/>
            <a:ext cx="4885870" cy="163971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pic>
        <p:nvPicPr>
          <p:cNvPr id="5" name="Bild 4">
            <a:extLst>
              <a:ext uri="{FF2B5EF4-FFF2-40B4-BE49-F238E27FC236}">
                <a16:creationId xmlns:a16="http://schemas.microsoft.com/office/drawing/2014/main" id="{288BB84D-8752-6D1B-89BF-B3A5CE23AED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-31125" t="15557" r="26243" b="36566"/>
          <a:stretch/>
        </p:blipFill>
        <p:spPr>
          <a:xfrm>
            <a:off x="-12183" y="0"/>
            <a:ext cx="6870184" cy="99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14795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sida_Bild(Kultur)-Turkos_lj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latshållare för bild 6">
            <a:extLst>
              <a:ext uri="{FF2B5EF4-FFF2-40B4-BE49-F238E27FC236}">
                <a16:creationId xmlns:a16="http://schemas.microsoft.com/office/drawing/2014/main" id="{97523C05-9FEA-71B0-C6A5-0A55A7F023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858000" cy="9906000"/>
          </a:xfrm>
          <a:prstGeom prst="rect">
            <a:avLst/>
          </a:prstGeom>
        </p:spPr>
      </p:pic>
      <p:sp>
        <p:nvSpPr>
          <p:cNvPr id="22" name="Rektangel 21">
            <a:extLst>
              <a:ext uri="{FF2B5EF4-FFF2-40B4-BE49-F238E27FC236}">
                <a16:creationId xmlns:a16="http://schemas.microsoft.com/office/drawing/2014/main" id="{F2755CD6-1F95-27D4-A143-7970D17E1DB9}"/>
              </a:ext>
            </a:extLst>
          </p:cNvPr>
          <p:cNvSpPr/>
          <p:nvPr userDrawn="1"/>
        </p:nvSpPr>
        <p:spPr>
          <a:xfrm>
            <a:off x="1" y="0"/>
            <a:ext cx="4067656" cy="9906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34650"/>
                </a:schemeClr>
              </a:gs>
              <a:gs pos="98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614"/>
          </a:p>
        </p:txBody>
      </p:sp>
      <p:sp>
        <p:nvSpPr>
          <p:cNvPr id="23" name="Rubrik 1">
            <a:extLst>
              <a:ext uri="{FF2B5EF4-FFF2-40B4-BE49-F238E27FC236}">
                <a16:creationId xmlns:a16="http://schemas.microsoft.com/office/drawing/2014/main" id="{5A2AD45D-3CBE-7E24-0D04-955CF27A926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3681" y="727129"/>
            <a:ext cx="3499937" cy="39642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4092" b="0" spc="-136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24" name="Underrubrik 2">
            <a:extLst>
              <a:ext uri="{FF2B5EF4-FFF2-40B4-BE49-F238E27FC236}">
                <a16:creationId xmlns:a16="http://schemas.microsoft.com/office/drawing/2014/main" id="{3714B03F-50B6-E0F7-9AF4-BA382704BEF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3681" y="5122097"/>
            <a:ext cx="3499937" cy="2108015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1535" spc="-69" baseline="0">
                <a:solidFill>
                  <a:schemeClr val="bg1"/>
                </a:solidFill>
              </a:defRPr>
            </a:lvl1pPr>
            <a:lvl2pPr marL="155897" indent="0" algn="ctr">
              <a:buNone/>
              <a:defRPr sz="682"/>
            </a:lvl2pPr>
            <a:lvl3pPr marL="311793" indent="0" algn="ctr">
              <a:buNone/>
              <a:defRPr sz="614"/>
            </a:lvl3pPr>
            <a:lvl4pPr marL="467689" indent="0" algn="ctr">
              <a:buNone/>
              <a:defRPr sz="545"/>
            </a:lvl4pPr>
            <a:lvl5pPr marL="623585" indent="0" algn="ctr">
              <a:buNone/>
              <a:defRPr sz="545"/>
            </a:lvl5pPr>
            <a:lvl6pPr marL="779483" indent="0" algn="ctr">
              <a:buNone/>
              <a:defRPr sz="545"/>
            </a:lvl6pPr>
            <a:lvl7pPr marL="935380" indent="0" algn="ctr">
              <a:buNone/>
              <a:defRPr sz="545"/>
            </a:lvl7pPr>
            <a:lvl8pPr marL="1091276" indent="0" algn="ctr">
              <a:buNone/>
              <a:defRPr sz="545"/>
            </a:lvl8pPr>
            <a:lvl9pPr marL="1247172" indent="0" algn="ctr">
              <a:buNone/>
              <a:defRPr sz="545"/>
            </a:lvl9pPr>
          </a:lstStyle>
          <a:p>
            <a:r>
              <a:rPr lang="sv-SE"/>
              <a:t>Underrubrik</a:t>
            </a:r>
          </a:p>
        </p:txBody>
      </p:sp>
      <p:grpSp>
        <p:nvGrpSpPr>
          <p:cNvPr id="25" name="Grupp 24">
            <a:extLst>
              <a:ext uri="{FF2B5EF4-FFF2-40B4-BE49-F238E27FC236}">
                <a16:creationId xmlns:a16="http://schemas.microsoft.com/office/drawing/2014/main" id="{A5231550-3430-3FF1-4A7C-D7A9275B091D}"/>
              </a:ext>
            </a:extLst>
          </p:cNvPr>
          <p:cNvGrpSpPr/>
          <p:nvPr userDrawn="1"/>
        </p:nvGrpSpPr>
        <p:grpSpPr>
          <a:xfrm>
            <a:off x="6057318" y="7854348"/>
            <a:ext cx="614025" cy="1576643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26" name="Bild 25">
              <a:extLst>
                <a:ext uri="{FF2B5EF4-FFF2-40B4-BE49-F238E27FC236}">
                  <a16:creationId xmlns:a16="http://schemas.microsoft.com/office/drawing/2014/main" id="{BBB75C86-667E-18E3-B093-096D170A34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27" name="Bild 26">
              <a:extLst>
                <a:ext uri="{FF2B5EF4-FFF2-40B4-BE49-F238E27FC236}">
                  <a16:creationId xmlns:a16="http://schemas.microsoft.com/office/drawing/2014/main" id="{480FDF88-C836-F382-41A8-3F3AD5DBAD5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0349251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sida_Vinröd_mörk_bakgrund">
    <p:bg>
      <p:bgPr>
        <a:solidFill>
          <a:schemeClr val="accent3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3681" y="2681887"/>
            <a:ext cx="3192925" cy="5677043"/>
          </a:xfrm>
        </p:spPr>
        <p:txBody>
          <a:bodyPr anchor="t">
            <a:noAutofit/>
          </a:bodyPr>
          <a:lstStyle>
            <a:lvl1pPr algn="l">
              <a:lnSpc>
                <a:spcPct val="75000"/>
              </a:lnSpc>
              <a:defRPr sz="3410" b="0" spc="-136" baseline="0">
                <a:solidFill>
                  <a:schemeClr val="accent3"/>
                </a:solidFill>
              </a:defRPr>
            </a:lvl1pPr>
          </a:lstStyle>
          <a:p>
            <a:r>
              <a:rPr lang="sv-SE"/>
              <a:t>Kapitelrubrik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9BC254AF-B658-492F-D6C4-A2541B94459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3681" y="790202"/>
            <a:ext cx="3192925" cy="1387730"/>
          </a:xfrm>
        </p:spPr>
        <p:txBody>
          <a:bodyPr anchor="b"/>
          <a:lstStyle>
            <a:lvl1pPr marL="0" indent="0">
              <a:buNone/>
              <a:defRPr>
                <a:solidFill>
                  <a:schemeClr val="accent3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err="1"/>
              <a:t>Överrubrik</a:t>
            </a:r>
            <a:r>
              <a:rPr lang="en-US"/>
              <a:t> </a:t>
            </a:r>
            <a:r>
              <a:rPr lang="en-US" err="1"/>
              <a:t>kapitel</a:t>
            </a:r>
            <a:endParaRPr lang="en-US"/>
          </a:p>
        </p:txBody>
      </p:sp>
      <p:pic>
        <p:nvPicPr>
          <p:cNvPr id="2" name="Bild 1">
            <a:extLst>
              <a:ext uri="{FF2B5EF4-FFF2-40B4-BE49-F238E27FC236}">
                <a16:creationId xmlns:a16="http://schemas.microsoft.com/office/drawing/2014/main" id="{20115601-E846-C70A-34FF-AAB5D232C3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12183" y="0"/>
            <a:ext cx="6870184" cy="9906000"/>
          </a:xfrm>
          <a:prstGeom prst="rect">
            <a:avLst/>
          </a:prstGeom>
        </p:spPr>
      </p:pic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73D07759-F15F-CAAA-555B-26CF5EB6BBE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787885" y="-1665"/>
            <a:ext cx="3070119" cy="9907669"/>
          </a:xfrm>
          <a:custGeom>
            <a:avLst/>
            <a:gdLst>
              <a:gd name="connsiteX0" fmla="*/ 7551786 w 9000000"/>
              <a:gd name="connsiteY0" fmla="*/ 8968950 h 11311257"/>
              <a:gd name="connsiteX1" fmla="*/ 6652806 w 9000000"/>
              <a:gd name="connsiteY1" fmla="*/ 9867930 h 11311257"/>
              <a:gd name="connsiteX2" fmla="*/ 6652806 w 9000000"/>
              <a:gd name="connsiteY2" fmla="*/ 10766911 h 11311257"/>
              <a:gd name="connsiteX3" fmla="*/ 7551786 w 9000000"/>
              <a:gd name="connsiteY3" fmla="*/ 10766911 h 11311257"/>
              <a:gd name="connsiteX4" fmla="*/ 8450768 w 9000000"/>
              <a:gd name="connsiteY4" fmla="*/ 9867930 h 11311257"/>
              <a:gd name="connsiteX5" fmla="*/ 7551786 w 9000000"/>
              <a:gd name="connsiteY5" fmla="*/ 8968950 h 11311257"/>
              <a:gd name="connsiteX6" fmla="*/ 0 w 9000000"/>
              <a:gd name="connsiteY6" fmla="*/ 0 h 11311257"/>
              <a:gd name="connsiteX7" fmla="*/ 9000000 w 9000000"/>
              <a:gd name="connsiteY7" fmla="*/ 0 h 11311257"/>
              <a:gd name="connsiteX8" fmla="*/ 9000000 w 9000000"/>
              <a:gd name="connsiteY8" fmla="*/ 11311257 h 11311257"/>
              <a:gd name="connsiteX9" fmla="*/ 0 w 9000000"/>
              <a:gd name="connsiteY9" fmla="*/ 11311257 h 11311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000000" h="11311257">
                <a:moveTo>
                  <a:pt x="7551786" y="8968950"/>
                </a:moveTo>
                <a:cubicBezTo>
                  <a:pt x="7055292" y="8968950"/>
                  <a:pt x="6652806" y="9371437"/>
                  <a:pt x="6652806" y="9867930"/>
                </a:cubicBezTo>
                <a:lnTo>
                  <a:pt x="6652806" y="10766911"/>
                </a:lnTo>
                <a:cubicBezTo>
                  <a:pt x="6652806" y="10766911"/>
                  <a:pt x="7551786" y="10766911"/>
                  <a:pt x="7551786" y="10766911"/>
                </a:cubicBezTo>
                <a:cubicBezTo>
                  <a:pt x="8048280" y="10766911"/>
                  <a:pt x="8450768" y="10364424"/>
                  <a:pt x="8450768" y="9867930"/>
                </a:cubicBezTo>
                <a:cubicBezTo>
                  <a:pt x="8450768" y="9371437"/>
                  <a:pt x="8048280" y="8968950"/>
                  <a:pt x="7551786" y="8968950"/>
                </a:cubicBezTo>
                <a:close/>
                <a:moveTo>
                  <a:pt x="0" y="0"/>
                </a:moveTo>
                <a:lnTo>
                  <a:pt x="9000000" y="0"/>
                </a:lnTo>
                <a:lnTo>
                  <a:pt x="9000000" y="11311257"/>
                </a:lnTo>
                <a:lnTo>
                  <a:pt x="0" y="11311257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1365">
                <a:solidFill>
                  <a:schemeClr val="tx1"/>
                </a:solidFill>
              </a:defRPr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4" name="Grupp 3">
            <a:extLst>
              <a:ext uri="{FF2B5EF4-FFF2-40B4-BE49-F238E27FC236}">
                <a16:creationId xmlns:a16="http://schemas.microsoft.com/office/drawing/2014/main" id="{DB0AE4E5-AAA5-A1D5-62A6-5D0510031524}"/>
              </a:ext>
            </a:extLst>
          </p:cNvPr>
          <p:cNvGrpSpPr/>
          <p:nvPr userDrawn="1"/>
        </p:nvGrpSpPr>
        <p:grpSpPr>
          <a:xfrm>
            <a:off x="6057318" y="7854348"/>
            <a:ext cx="614025" cy="1576643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" name="Bild 5">
              <a:extLst>
                <a:ext uri="{FF2B5EF4-FFF2-40B4-BE49-F238E27FC236}">
                  <a16:creationId xmlns:a16="http://schemas.microsoft.com/office/drawing/2014/main" id="{603B9A82-E3B3-3832-2A3A-FCC3672894A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ACABBBEF-F890-549E-8572-9E899AA7EB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4577570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itatsida_Vinröd_mörk_bakgrund">
    <p:bg>
      <p:bgPr>
        <a:solidFill>
          <a:schemeClr val="accent3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>
            <a:extLst>
              <a:ext uri="{FF2B5EF4-FFF2-40B4-BE49-F238E27FC236}">
                <a16:creationId xmlns:a16="http://schemas.microsoft.com/office/drawing/2014/main" id="{800A8904-65D5-F704-1F45-6639AF4C75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12183" y="0"/>
            <a:ext cx="6870184" cy="9906000"/>
          </a:xfrm>
          <a:prstGeom prst="rect">
            <a:avLst/>
          </a:prstGeom>
        </p:spPr>
      </p:pic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2F10B09-3181-4055-A46D-4599230801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4155" y="9239127"/>
            <a:ext cx="270170" cy="16397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2026-02-04</a:t>
            </a:fld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0409115-4960-4246-9D14-439564AD9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22202" y="9239127"/>
            <a:ext cx="122805" cy="16397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13" name="Bild 12">
            <a:extLst>
              <a:ext uri="{FF2B5EF4-FFF2-40B4-BE49-F238E27FC236}">
                <a16:creationId xmlns:a16="http://schemas.microsoft.com/office/drawing/2014/main" id="{51D9AC0B-9A28-EBC7-DE2D-75AA21BBB74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77628" t="-1566" r="-4596" b="83352"/>
          <a:stretch/>
        </p:blipFill>
        <p:spPr>
          <a:xfrm>
            <a:off x="-4937" y="6137378"/>
            <a:ext cx="1766514" cy="3768622"/>
          </a:xfrm>
          <a:prstGeom prst="rect">
            <a:avLst/>
          </a:prstGeom>
        </p:spPr>
      </p:pic>
      <p:pic>
        <p:nvPicPr>
          <p:cNvPr id="11" name="Bild 10">
            <a:extLst>
              <a:ext uri="{FF2B5EF4-FFF2-40B4-BE49-F238E27FC236}">
                <a16:creationId xmlns:a16="http://schemas.microsoft.com/office/drawing/2014/main" id="{9E5B939A-F98F-E7E0-597B-386E1E870C7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-7337" t="48723" r="80369" b="24476"/>
          <a:stretch/>
        </p:blipFill>
        <p:spPr>
          <a:xfrm>
            <a:off x="5091487" y="1"/>
            <a:ext cx="1766514" cy="5545346"/>
          </a:xfrm>
          <a:prstGeom prst="rect">
            <a:avLst/>
          </a:prstGeom>
        </p:spPr>
      </p:pic>
      <p:grpSp>
        <p:nvGrpSpPr>
          <p:cNvPr id="43" name="Grupp 42">
            <a:extLst>
              <a:ext uri="{FF2B5EF4-FFF2-40B4-BE49-F238E27FC236}">
                <a16:creationId xmlns:a16="http://schemas.microsoft.com/office/drawing/2014/main" id="{7A23552D-3732-C0B5-E1B6-21C705E2F71F}"/>
              </a:ext>
            </a:extLst>
          </p:cNvPr>
          <p:cNvGrpSpPr/>
          <p:nvPr userDrawn="1"/>
        </p:nvGrpSpPr>
        <p:grpSpPr>
          <a:xfrm>
            <a:off x="6057318" y="7854348"/>
            <a:ext cx="614025" cy="1576643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44" name="Bild 43">
              <a:extLst>
                <a:ext uri="{FF2B5EF4-FFF2-40B4-BE49-F238E27FC236}">
                  <a16:creationId xmlns:a16="http://schemas.microsoft.com/office/drawing/2014/main" id="{1CA7B898-59A2-533E-C977-9283764423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45" name="Bild 44">
              <a:extLst>
                <a:ext uri="{FF2B5EF4-FFF2-40B4-BE49-F238E27FC236}">
                  <a16:creationId xmlns:a16="http://schemas.microsoft.com/office/drawing/2014/main" id="{02EA1F93-9F6F-99CC-EA7B-54D6359002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14" name="Rubrik 1">
            <a:extLst>
              <a:ext uri="{FF2B5EF4-FFF2-40B4-BE49-F238E27FC236}">
                <a16:creationId xmlns:a16="http://schemas.microsoft.com/office/drawing/2014/main" id="{122500B5-D652-D912-9670-09854E1D46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3129" y="2114731"/>
            <a:ext cx="4966804" cy="5402243"/>
          </a:xfrm>
        </p:spPr>
        <p:txBody>
          <a:bodyPr anchor="ctr">
            <a:noAutofit/>
          </a:bodyPr>
          <a:lstStyle>
            <a:lvl1pPr algn="ctr">
              <a:defRPr sz="2045" b="0">
                <a:solidFill>
                  <a:schemeClr val="accent3"/>
                </a:solidFill>
              </a:defRPr>
            </a:lvl1pPr>
          </a:lstStyle>
          <a:p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br>
              <a:rPr lang="sv-SE"/>
            </a:br>
            <a:r>
              <a:rPr lang="sv-SE" err="1"/>
              <a:t>adipiscing</a:t>
            </a:r>
            <a:r>
              <a:rPr lang="sv-SE"/>
              <a:t> elit.  </a:t>
            </a:r>
            <a:r>
              <a:rPr lang="sv-SE" err="1"/>
              <a:t>Curabitur</a:t>
            </a:r>
            <a:r>
              <a:rPr lang="sv-SE"/>
              <a:t> </a:t>
            </a:r>
            <a:r>
              <a:rPr lang="sv-SE" err="1"/>
              <a:t>vel</a:t>
            </a:r>
            <a:r>
              <a:rPr lang="sv-SE"/>
              <a:t> ante et </a:t>
            </a:r>
            <a:r>
              <a:rPr lang="sv-SE" err="1"/>
              <a:t>orci</a:t>
            </a:r>
            <a:r>
              <a:rPr lang="sv-SE"/>
              <a:t> </a:t>
            </a:r>
            <a:r>
              <a:rPr lang="sv-SE" err="1"/>
              <a:t>eleifend</a:t>
            </a:r>
            <a:r>
              <a:rPr lang="sv-SE"/>
              <a:t>. </a:t>
            </a:r>
            <a:br>
              <a:rPr lang="sv-SE"/>
            </a:br>
            <a:r>
              <a:rPr lang="sv-SE" err="1"/>
              <a:t>Suspendisse</a:t>
            </a:r>
            <a:r>
              <a:rPr lang="sv-SE"/>
              <a:t> </a:t>
            </a:r>
            <a:r>
              <a:rPr lang="sv-SE" err="1"/>
              <a:t>potenti</a:t>
            </a:r>
            <a:r>
              <a:rPr lang="sv-SE"/>
              <a:t>. </a:t>
            </a:r>
            <a:r>
              <a:rPr lang="sv-SE" err="1"/>
              <a:t>Aenean</a:t>
            </a:r>
            <a:r>
              <a:rPr lang="sv-SE"/>
              <a:t> </a:t>
            </a:r>
            <a:r>
              <a:rPr lang="sv-SE" err="1"/>
              <a:t>tincidunt</a:t>
            </a:r>
            <a:r>
              <a:rPr lang="sv-SE"/>
              <a:t>, </a:t>
            </a:r>
            <a:r>
              <a:rPr lang="sv-SE" err="1"/>
              <a:t>magna</a:t>
            </a:r>
            <a:r>
              <a:rPr lang="sv-SE"/>
              <a:t> at </a:t>
            </a:r>
            <a:br>
              <a:rPr lang="sv-SE"/>
            </a:br>
            <a:r>
              <a:rPr lang="sv-SE" err="1"/>
              <a:t>vulputate</a:t>
            </a:r>
            <a:r>
              <a:rPr lang="sv-SE"/>
              <a:t>, </a:t>
            </a:r>
            <a:r>
              <a:rPr lang="sv-SE" err="1"/>
              <a:t>nisl</a:t>
            </a:r>
            <a:r>
              <a:rPr lang="sv-SE"/>
              <a:t> elit </a:t>
            </a:r>
            <a:r>
              <a:rPr lang="sv-SE" err="1"/>
              <a:t>luctus</a:t>
            </a:r>
            <a:r>
              <a:rPr lang="sv-SE"/>
              <a:t> </a:t>
            </a:r>
            <a:r>
              <a:rPr lang="sv-SE" err="1"/>
              <a:t>lorem</a:t>
            </a:r>
            <a:r>
              <a:rPr lang="sv-SE"/>
              <a:t>.</a:t>
            </a:r>
          </a:p>
        </p:txBody>
      </p:sp>
      <p:sp>
        <p:nvSpPr>
          <p:cNvPr id="2" name="Platshållare för sidfot 5">
            <a:extLst>
              <a:ext uri="{FF2B5EF4-FFF2-40B4-BE49-F238E27FC236}">
                <a16:creationId xmlns:a16="http://schemas.microsoft.com/office/drawing/2014/main" id="{C3C233AC-CCB6-C6D3-557E-E229A5D2D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41221" y="9239127"/>
            <a:ext cx="4976051" cy="163971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2132455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våspaltsida_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ACC9BDD-2A63-4704-82E4-11575AE255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3680" y="2837163"/>
            <a:ext cx="2640303" cy="5991241"/>
          </a:xfrm>
        </p:spPr>
        <p:txBody>
          <a:bodyPr vert="horz" lIns="0" tIns="0" rIns="0" bIns="0" rtlCol="0">
            <a:noAutofit/>
          </a:bodyPr>
          <a:lstStyle>
            <a:lvl1pPr marL="117843" indent="-117843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1pPr>
            <a:lvl2pPr marL="257781" indent="-110479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2pPr>
            <a:lvl3pPr marL="380534" indent="-98204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3pPr>
            <a:lvl4pPr marL="497152" indent="-88382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4pPr>
            <a:lvl5pPr marL="601491" indent="-85928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A7763FE-5C0D-4543-80BD-2B9936FC6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682" y="665347"/>
            <a:ext cx="5403411" cy="1797373"/>
          </a:xfrm>
        </p:spPr>
        <p:txBody>
          <a:bodyPr>
            <a:noAutofit/>
          </a:bodyPr>
          <a:lstStyle>
            <a:lvl1pPr>
              <a:defRPr sz="2455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9E9CB98B-6CDA-4906-9342-37A4C0ABF2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186788" y="2837163"/>
            <a:ext cx="2640303" cy="5991241"/>
          </a:xfrm>
        </p:spPr>
        <p:txBody>
          <a:bodyPr vert="horz" lIns="0" tIns="0" rIns="0" bIns="0" rtlCol="0">
            <a:noAutofit/>
          </a:bodyPr>
          <a:lstStyle>
            <a:lvl1pPr marL="117843" indent="-117843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1pPr>
            <a:lvl2pPr marL="257781" indent="-110479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2pPr>
            <a:lvl3pPr marL="380534" indent="-98204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3pPr>
            <a:lvl4pPr marL="497152" indent="-88382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4pPr>
            <a:lvl5pPr marL="601491" indent="-85928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grpSp>
        <p:nvGrpSpPr>
          <p:cNvPr id="15" name="Grupp 14">
            <a:extLst>
              <a:ext uri="{FF2B5EF4-FFF2-40B4-BE49-F238E27FC236}">
                <a16:creationId xmlns:a16="http://schemas.microsoft.com/office/drawing/2014/main" id="{018718AE-EF03-C6A8-4DF3-B1579BF0EE2E}"/>
              </a:ext>
            </a:extLst>
          </p:cNvPr>
          <p:cNvGrpSpPr/>
          <p:nvPr userDrawn="1"/>
        </p:nvGrpSpPr>
        <p:grpSpPr>
          <a:xfrm>
            <a:off x="6057318" y="7854348"/>
            <a:ext cx="614025" cy="1576643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6" name="Bild 15">
              <a:extLst>
                <a:ext uri="{FF2B5EF4-FFF2-40B4-BE49-F238E27FC236}">
                  <a16:creationId xmlns:a16="http://schemas.microsoft.com/office/drawing/2014/main" id="{60DC6478-B658-B7D0-AE09-4EFBFD58BD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F74FD982-7983-7D64-D405-41229F78FE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21" name="Platshållare för datum 3">
            <a:extLst>
              <a:ext uri="{FF2B5EF4-FFF2-40B4-BE49-F238E27FC236}">
                <a16:creationId xmlns:a16="http://schemas.microsoft.com/office/drawing/2014/main" id="{1783EC63-79BB-77E8-2181-41E0C882DC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4155" y="9239127"/>
            <a:ext cx="270170" cy="16397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2026-02-04</a:t>
            </a:fld>
            <a:endParaRPr lang="sv-SE"/>
          </a:p>
        </p:txBody>
      </p:sp>
      <p:sp>
        <p:nvSpPr>
          <p:cNvPr id="22" name="Platshållare för bildnummer 5">
            <a:extLst>
              <a:ext uri="{FF2B5EF4-FFF2-40B4-BE49-F238E27FC236}">
                <a16:creationId xmlns:a16="http://schemas.microsoft.com/office/drawing/2014/main" id="{D1758E46-E2BA-B68B-6F52-E6C6CEAF6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22202" y="9239127"/>
            <a:ext cx="122805" cy="16397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23" name="Platshållare för sidfot 5">
            <a:extLst>
              <a:ext uri="{FF2B5EF4-FFF2-40B4-BE49-F238E27FC236}">
                <a16:creationId xmlns:a16="http://schemas.microsoft.com/office/drawing/2014/main" id="{F3FBF16E-2EBB-59D5-909D-2D594D131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41217" y="9239127"/>
            <a:ext cx="4885870" cy="16397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3454212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Innehållsförteckning_Vinröd_mörk_Bakgrund">
    <p:bg>
      <p:bgPr>
        <a:solidFill>
          <a:schemeClr val="accent3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ACC9BDD-2A63-4704-82E4-11575AE255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3680" y="2837163"/>
            <a:ext cx="2640303" cy="5991241"/>
          </a:xfrm>
        </p:spPr>
        <p:txBody>
          <a:bodyPr vert="horz" lIns="0" tIns="0" rIns="0" bIns="0" rtlCol="0">
            <a:noAutofit/>
          </a:bodyPr>
          <a:lstStyle>
            <a:lvl1pPr marL="253332" indent="-253332">
              <a:buClr>
                <a:schemeClr val="accent3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1pPr>
            <a:lvl2pPr marL="400635" indent="-253332">
              <a:buClr>
                <a:schemeClr val="accent3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2pPr>
            <a:lvl3pPr marL="457717" indent="-175383">
              <a:buClr>
                <a:schemeClr val="accent3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3pPr>
            <a:lvl4pPr marL="584152" indent="-175383">
              <a:buClr>
                <a:schemeClr val="accent3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4pPr>
            <a:lvl5pPr marL="671460" indent="-155897">
              <a:buClr>
                <a:schemeClr val="accent3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A7763FE-5C0D-4543-80BD-2B9936FC6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682" y="665347"/>
            <a:ext cx="5403411" cy="1797373"/>
          </a:xfrm>
        </p:spPr>
        <p:txBody>
          <a:bodyPr>
            <a:noAutofit/>
          </a:bodyPr>
          <a:lstStyle>
            <a:lvl1pPr>
              <a:buClr>
                <a:schemeClr val="bg1"/>
              </a:buClr>
              <a:defRPr sz="2455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9E9CB98B-6CDA-4906-9342-37A4C0ABF2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186788" y="2837163"/>
            <a:ext cx="2640303" cy="5991241"/>
          </a:xfrm>
        </p:spPr>
        <p:txBody>
          <a:bodyPr vert="horz" lIns="0" tIns="0" rIns="0" bIns="0" rtlCol="0">
            <a:noAutofit/>
          </a:bodyPr>
          <a:lstStyle>
            <a:lvl1pPr marL="253332" indent="-253332">
              <a:buClr>
                <a:schemeClr val="accent3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1pPr>
            <a:lvl2pPr marL="400635" indent="-253332">
              <a:buClr>
                <a:schemeClr val="accent3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2pPr>
            <a:lvl3pPr marL="457717" indent="-175383">
              <a:buClr>
                <a:schemeClr val="accent3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3pPr>
            <a:lvl4pPr marL="584152" indent="-175383">
              <a:buClr>
                <a:schemeClr val="accent3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4pPr>
            <a:lvl5pPr marL="671460" indent="-155897">
              <a:buClr>
                <a:schemeClr val="accent3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21" name="Platshållare för datum 3">
            <a:extLst>
              <a:ext uri="{FF2B5EF4-FFF2-40B4-BE49-F238E27FC236}">
                <a16:creationId xmlns:a16="http://schemas.microsoft.com/office/drawing/2014/main" id="{1783EC63-79BB-77E8-2181-41E0C882DC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4155" y="9239127"/>
            <a:ext cx="270170" cy="163971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2026-02-04</a:t>
            </a:fld>
            <a:endParaRPr lang="sv-SE"/>
          </a:p>
        </p:txBody>
      </p:sp>
      <p:sp>
        <p:nvSpPr>
          <p:cNvPr id="22" name="Platshållare för bildnummer 5">
            <a:extLst>
              <a:ext uri="{FF2B5EF4-FFF2-40B4-BE49-F238E27FC236}">
                <a16:creationId xmlns:a16="http://schemas.microsoft.com/office/drawing/2014/main" id="{D1758E46-E2BA-B68B-6F52-E6C6CEAF6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22202" y="9239127"/>
            <a:ext cx="122805" cy="163971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23" name="Platshållare för sidfot 5">
            <a:extLst>
              <a:ext uri="{FF2B5EF4-FFF2-40B4-BE49-F238E27FC236}">
                <a16:creationId xmlns:a16="http://schemas.microsoft.com/office/drawing/2014/main" id="{F3FBF16E-2EBB-59D5-909D-2D594D131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41217" y="9239127"/>
            <a:ext cx="4885870" cy="163971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pic>
        <p:nvPicPr>
          <p:cNvPr id="5" name="Bild 4">
            <a:extLst>
              <a:ext uri="{FF2B5EF4-FFF2-40B4-BE49-F238E27FC236}">
                <a16:creationId xmlns:a16="http://schemas.microsoft.com/office/drawing/2014/main" id="{288BB84D-8752-6D1B-89BF-B3A5CE23AED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12183" y="0"/>
            <a:ext cx="6870184" cy="9906000"/>
          </a:xfrm>
          <a:prstGeom prst="rect">
            <a:avLst/>
          </a:prstGeom>
        </p:spPr>
      </p:pic>
      <p:grpSp>
        <p:nvGrpSpPr>
          <p:cNvPr id="15" name="Grupp 14">
            <a:extLst>
              <a:ext uri="{FF2B5EF4-FFF2-40B4-BE49-F238E27FC236}">
                <a16:creationId xmlns:a16="http://schemas.microsoft.com/office/drawing/2014/main" id="{018718AE-EF03-C6A8-4DF3-B1579BF0EE2E}"/>
              </a:ext>
            </a:extLst>
          </p:cNvPr>
          <p:cNvGrpSpPr/>
          <p:nvPr userDrawn="1"/>
        </p:nvGrpSpPr>
        <p:grpSpPr>
          <a:xfrm>
            <a:off x="6057318" y="7854348"/>
            <a:ext cx="614025" cy="1576643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6" name="Bild 15">
              <a:extLst>
                <a:ext uri="{FF2B5EF4-FFF2-40B4-BE49-F238E27FC236}">
                  <a16:creationId xmlns:a16="http://schemas.microsoft.com/office/drawing/2014/main" id="{60DC6478-B658-B7D0-AE09-4EFBFD58BD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F74FD982-7983-7D64-D405-41229F78FE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4197346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_och_innehåll-Turkos_lj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3E90990-52D6-401D-B150-7B54C6580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682" y="665347"/>
            <a:ext cx="5403411" cy="1797373"/>
          </a:xfrm>
        </p:spPr>
        <p:txBody>
          <a:bodyPr>
            <a:noAutofit/>
          </a:bodyPr>
          <a:lstStyle>
            <a:lvl1pPr>
              <a:defRPr sz="2455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2F10B09-3181-4055-A46D-4599230801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4155" y="9239127"/>
            <a:ext cx="270170" cy="16397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2026-02-04</a:t>
            </a:fld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0409115-4960-4246-9D14-439564AD9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22202" y="9239127"/>
            <a:ext cx="122805" cy="16397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9" name="Platshållare för innehåll 6">
            <a:extLst>
              <a:ext uri="{FF2B5EF4-FFF2-40B4-BE49-F238E27FC236}">
                <a16:creationId xmlns:a16="http://schemas.microsoft.com/office/drawing/2014/main" id="{5B488F52-9C4F-3F42-4B5D-100F22C708F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23682" y="2837163"/>
            <a:ext cx="5403411" cy="5991241"/>
          </a:xfrm>
        </p:spPr>
        <p:txBody>
          <a:bodyPr>
            <a:noAutofit/>
          </a:bodyPr>
          <a:lstStyle>
            <a:lvl1pPr marL="117843" indent="-117843">
              <a:buClr>
                <a:schemeClr val="accent3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257781" indent="-110479">
              <a:buClr>
                <a:schemeClr val="accent3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380534" indent="-98204">
              <a:buClr>
                <a:schemeClr val="accent3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497152" indent="-88382">
              <a:buClr>
                <a:schemeClr val="accent3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601491" indent="-85928">
              <a:buClr>
                <a:schemeClr val="accent3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grpSp>
        <p:nvGrpSpPr>
          <p:cNvPr id="43" name="Grupp 42">
            <a:extLst>
              <a:ext uri="{FF2B5EF4-FFF2-40B4-BE49-F238E27FC236}">
                <a16:creationId xmlns:a16="http://schemas.microsoft.com/office/drawing/2014/main" id="{7A23552D-3732-C0B5-E1B6-21C705E2F71F}"/>
              </a:ext>
            </a:extLst>
          </p:cNvPr>
          <p:cNvGrpSpPr/>
          <p:nvPr userDrawn="1"/>
        </p:nvGrpSpPr>
        <p:grpSpPr>
          <a:xfrm>
            <a:off x="6057318" y="7854348"/>
            <a:ext cx="614025" cy="1576643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44" name="Bild 43">
              <a:extLst>
                <a:ext uri="{FF2B5EF4-FFF2-40B4-BE49-F238E27FC236}">
                  <a16:creationId xmlns:a16="http://schemas.microsoft.com/office/drawing/2014/main" id="{1CA7B898-59A2-533E-C977-9283764423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45" name="Bild 44">
              <a:extLst>
                <a:ext uri="{FF2B5EF4-FFF2-40B4-BE49-F238E27FC236}">
                  <a16:creationId xmlns:a16="http://schemas.microsoft.com/office/drawing/2014/main" id="{02EA1F93-9F6F-99CC-EA7B-54D6359002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3" name="Platshållare för sidfot 5">
            <a:extLst>
              <a:ext uri="{FF2B5EF4-FFF2-40B4-BE49-F238E27FC236}">
                <a16:creationId xmlns:a16="http://schemas.microsoft.com/office/drawing/2014/main" id="{71137FAD-ABC3-9EB8-4D49-7CF66C27F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41217" y="9239127"/>
            <a:ext cx="4885870" cy="16397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6480660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sida_med_bild_vänste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A8A76C47-4FA5-4279-B7ED-1F6CD04EF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61052" y="9239127"/>
            <a:ext cx="2075402" cy="16397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68B261CB-FEFC-4868-A181-B9DE8D0EA8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531732" y="9239127"/>
            <a:ext cx="270170" cy="16397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2DD169D-E447-4789-8673-AFA93CC4C0FC}" type="datetime1">
              <a:rPr lang="sv-SE" smtClean="0"/>
              <a:pPr/>
              <a:t>2026-02-04</a:t>
            </a:fld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0EC73F62-C798-47FE-A71E-BE7E86BC3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349780" y="9239127"/>
            <a:ext cx="122805" cy="16397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grpSp>
        <p:nvGrpSpPr>
          <p:cNvPr id="36" name="Grupp 35">
            <a:extLst>
              <a:ext uri="{FF2B5EF4-FFF2-40B4-BE49-F238E27FC236}">
                <a16:creationId xmlns:a16="http://schemas.microsoft.com/office/drawing/2014/main" id="{0DB1CF83-948A-3C08-8F45-26B724985FBC}"/>
              </a:ext>
            </a:extLst>
          </p:cNvPr>
          <p:cNvGrpSpPr/>
          <p:nvPr userDrawn="1"/>
        </p:nvGrpSpPr>
        <p:grpSpPr>
          <a:xfrm>
            <a:off x="6057318" y="7854348"/>
            <a:ext cx="614025" cy="1576643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37" name="Bild 36">
              <a:extLst>
                <a:ext uri="{FF2B5EF4-FFF2-40B4-BE49-F238E27FC236}">
                  <a16:creationId xmlns:a16="http://schemas.microsoft.com/office/drawing/2014/main" id="{30D25779-0EE3-115C-0F10-EB3643FA9BC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38" name="Bild 37">
              <a:extLst>
                <a:ext uri="{FF2B5EF4-FFF2-40B4-BE49-F238E27FC236}">
                  <a16:creationId xmlns:a16="http://schemas.microsoft.com/office/drawing/2014/main" id="{E3E5DDCE-AC70-2774-BE28-F556695E84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13" name="Platshållare för text 2">
            <a:extLst>
              <a:ext uri="{FF2B5EF4-FFF2-40B4-BE49-F238E27FC236}">
                <a16:creationId xmlns:a16="http://schemas.microsoft.com/office/drawing/2014/main" id="{F026782C-3D7A-17F2-5918-28639A7693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51921" y="2837961"/>
            <a:ext cx="2578900" cy="5991241"/>
          </a:xfrm>
        </p:spPr>
        <p:txBody>
          <a:bodyPr vert="horz" lIns="0" tIns="0" rIns="0" bIns="0" rtlCol="0">
            <a:noAutofit/>
          </a:bodyPr>
          <a:lstStyle>
            <a:lvl1pPr marL="117843" indent="-117843">
              <a:buClr>
                <a:schemeClr val="accent3"/>
              </a:buClr>
              <a:buFont typeface="Arial" panose="020B0604020202020204" pitchFamily="34" charset="0"/>
              <a:buChar char="•"/>
              <a:defRPr lang="sv-SE" sz="1365" dirty="0">
                <a:solidFill>
                  <a:schemeClr val="tx1"/>
                </a:solidFill>
              </a:defRPr>
            </a:lvl1pPr>
            <a:lvl2pPr marL="257781" indent="-110479">
              <a:buClr>
                <a:schemeClr val="accent3"/>
              </a:buClr>
              <a:buFont typeface="Arial" panose="020B0604020202020204" pitchFamily="34" charset="0"/>
              <a:buChar char="•"/>
              <a:defRPr lang="sv-SE" sz="1228" dirty="0">
                <a:solidFill>
                  <a:schemeClr val="tx1"/>
                </a:solidFill>
              </a:defRPr>
            </a:lvl2pPr>
            <a:lvl3pPr marL="380534" indent="-98204">
              <a:buClr>
                <a:schemeClr val="accent3"/>
              </a:buClr>
              <a:buFont typeface="Arial" panose="020B0604020202020204" pitchFamily="34" charset="0"/>
              <a:buChar char="•"/>
              <a:defRPr lang="sv-SE" sz="1092" dirty="0">
                <a:solidFill>
                  <a:schemeClr val="tx1"/>
                </a:solidFill>
              </a:defRPr>
            </a:lvl3pPr>
            <a:lvl4pPr marL="497152" indent="-88382">
              <a:buClr>
                <a:schemeClr val="accent3"/>
              </a:buClr>
              <a:buFont typeface="Arial" panose="020B0604020202020204" pitchFamily="34" charset="0"/>
              <a:buChar char="•"/>
              <a:defRPr lang="sv-SE" sz="955" dirty="0">
                <a:solidFill>
                  <a:schemeClr val="tx1"/>
                </a:solidFill>
              </a:defRPr>
            </a:lvl4pPr>
            <a:lvl5pPr marL="601491" indent="-85928">
              <a:buClr>
                <a:schemeClr val="accent3"/>
              </a:buClr>
              <a:buFont typeface="Arial" panose="020B0604020202020204" pitchFamily="34" charset="0"/>
              <a:buChar char="•"/>
              <a:defRPr lang="sv-SE" sz="819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4" name="Rubrik 106">
            <a:extLst>
              <a:ext uri="{FF2B5EF4-FFF2-40B4-BE49-F238E27FC236}">
                <a16:creationId xmlns:a16="http://schemas.microsoft.com/office/drawing/2014/main" id="{F9F80C19-D75E-41AA-A755-74DD2587E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1921" y="665347"/>
            <a:ext cx="2578900" cy="1797373"/>
          </a:xfrm>
        </p:spPr>
        <p:txBody>
          <a:bodyPr bIns="0">
            <a:noAutofit/>
          </a:bodyPr>
          <a:lstStyle>
            <a:lvl1pPr>
              <a:defRPr sz="2455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5" name="Platshållare för bild 11">
            <a:extLst>
              <a:ext uri="{FF2B5EF4-FFF2-40B4-BE49-F238E27FC236}">
                <a16:creationId xmlns:a16="http://schemas.microsoft.com/office/drawing/2014/main" id="{BA18EB43-EC39-DEB1-4F75-6CDEE023D6E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" y="-1665"/>
            <a:ext cx="3070119" cy="9907669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1365">
                <a:solidFill>
                  <a:schemeClr val="tx1"/>
                </a:solidFill>
              </a:defRPr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9883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60" userDrawn="1">
          <p15:clr>
            <a:srgbClr val="FBAE40"/>
          </p15:clr>
        </p15:guide>
        <p15:guide id="2" pos="2160" userDrawn="1">
          <p15:clr>
            <a:srgbClr val="FBAE40"/>
          </p15:clr>
        </p15:guide>
        <p15:guide id="3" pos="834" userDrawn="1">
          <p15:clr>
            <a:srgbClr val="FBAE4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sida_med_bild_höge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>
            <a:extLst>
              <a:ext uri="{FF2B5EF4-FFF2-40B4-BE49-F238E27FC236}">
                <a16:creationId xmlns:a16="http://schemas.microsoft.com/office/drawing/2014/main" id="{2371849D-5CFA-C47E-F676-A874570709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12183" y="0"/>
            <a:ext cx="6870184" cy="9906000"/>
          </a:xfrm>
          <a:prstGeom prst="rect">
            <a:avLst/>
          </a:prstGeom>
        </p:spPr>
      </p:pic>
      <p:sp>
        <p:nvSpPr>
          <p:cNvPr id="11" name="Platshållare för bild 10">
            <a:extLst>
              <a:ext uri="{FF2B5EF4-FFF2-40B4-BE49-F238E27FC236}">
                <a16:creationId xmlns:a16="http://schemas.microsoft.com/office/drawing/2014/main" id="{4BB72E08-77C3-8B82-913C-313B37DED62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787885" y="-1665"/>
            <a:ext cx="3070119" cy="9907669"/>
          </a:xfrm>
          <a:custGeom>
            <a:avLst/>
            <a:gdLst>
              <a:gd name="connsiteX0" fmla="*/ 7551786 w 9000000"/>
              <a:gd name="connsiteY0" fmla="*/ 8968950 h 11311257"/>
              <a:gd name="connsiteX1" fmla="*/ 6652806 w 9000000"/>
              <a:gd name="connsiteY1" fmla="*/ 9867930 h 11311257"/>
              <a:gd name="connsiteX2" fmla="*/ 6652806 w 9000000"/>
              <a:gd name="connsiteY2" fmla="*/ 10766911 h 11311257"/>
              <a:gd name="connsiteX3" fmla="*/ 7551786 w 9000000"/>
              <a:gd name="connsiteY3" fmla="*/ 10766911 h 11311257"/>
              <a:gd name="connsiteX4" fmla="*/ 8450768 w 9000000"/>
              <a:gd name="connsiteY4" fmla="*/ 9867930 h 11311257"/>
              <a:gd name="connsiteX5" fmla="*/ 7551786 w 9000000"/>
              <a:gd name="connsiteY5" fmla="*/ 8968950 h 11311257"/>
              <a:gd name="connsiteX6" fmla="*/ 0 w 9000000"/>
              <a:gd name="connsiteY6" fmla="*/ 0 h 11311257"/>
              <a:gd name="connsiteX7" fmla="*/ 9000000 w 9000000"/>
              <a:gd name="connsiteY7" fmla="*/ 0 h 11311257"/>
              <a:gd name="connsiteX8" fmla="*/ 9000000 w 9000000"/>
              <a:gd name="connsiteY8" fmla="*/ 11311257 h 11311257"/>
              <a:gd name="connsiteX9" fmla="*/ 0 w 9000000"/>
              <a:gd name="connsiteY9" fmla="*/ 11311257 h 11311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000000" h="11311257">
                <a:moveTo>
                  <a:pt x="7551786" y="8968950"/>
                </a:moveTo>
                <a:cubicBezTo>
                  <a:pt x="7055292" y="8968950"/>
                  <a:pt x="6652806" y="9371437"/>
                  <a:pt x="6652806" y="9867930"/>
                </a:cubicBezTo>
                <a:lnTo>
                  <a:pt x="6652806" y="10766911"/>
                </a:lnTo>
                <a:cubicBezTo>
                  <a:pt x="6652806" y="10766911"/>
                  <a:pt x="7551786" y="10766911"/>
                  <a:pt x="7551786" y="10766911"/>
                </a:cubicBezTo>
                <a:cubicBezTo>
                  <a:pt x="8048280" y="10766911"/>
                  <a:pt x="8450768" y="10364424"/>
                  <a:pt x="8450768" y="9867930"/>
                </a:cubicBezTo>
                <a:cubicBezTo>
                  <a:pt x="8450768" y="9371437"/>
                  <a:pt x="8048280" y="8968950"/>
                  <a:pt x="7551786" y="8968950"/>
                </a:cubicBezTo>
                <a:close/>
                <a:moveTo>
                  <a:pt x="0" y="0"/>
                </a:moveTo>
                <a:lnTo>
                  <a:pt x="9000000" y="0"/>
                </a:lnTo>
                <a:lnTo>
                  <a:pt x="9000000" y="11311257"/>
                </a:lnTo>
                <a:lnTo>
                  <a:pt x="0" y="11311257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1365">
                <a:solidFill>
                  <a:schemeClr val="tx1"/>
                </a:solidFill>
              </a:defRPr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  <p:sp>
        <p:nvSpPr>
          <p:cNvPr id="6" name="Platshållare för bild 11">
            <a:extLst>
              <a:ext uri="{FF2B5EF4-FFF2-40B4-BE49-F238E27FC236}">
                <a16:creationId xmlns:a16="http://schemas.microsoft.com/office/drawing/2014/main" id="{1225C724-E477-1380-A934-93D3F53CB83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1019185" y="0"/>
            <a:ext cx="3070119" cy="9906000"/>
          </a:xfrm>
          <a:solidFill>
            <a:schemeClr val="bg1"/>
          </a:solidFill>
        </p:spPr>
        <p:txBody>
          <a:bodyPr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1365"/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  <p:sp>
        <p:nvSpPr>
          <p:cNvPr id="7" name="Platshållare för text 2">
            <a:extLst>
              <a:ext uri="{FF2B5EF4-FFF2-40B4-BE49-F238E27FC236}">
                <a16:creationId xmlns:a16="http://schemas.microsoft.com/office/drawing/2014/main" id="{A12E0FAE-7077-6068-8382-A9095BF5B3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3681" y="2837961"/>
            <a:ext cx="2947315" cy="5991241"/>
          </a:xfrm>
        </p:spPr>
        <p:txBody>
          <a:bodyPr vert="horz" lIns="0" tIns="0" rIns="0" bIns="0" rtlCol="0">
            <a:noAutofit/>
          </a:bodyPr>
          <a:lstStyle>
            <a:lvl1pPr marL="117843" indent="-117843">
              <a:buClr>
                <a:schemeClr val="accent3"/>
              </a:buClr>
              <a:buFont typeface="Arial" panose="020B0604020202020204" pitchFamily="34" charset="0"/>
              <a:buChar char="•"/>
              <a:defRPr lang="sv-SE" sz="1365" dirty="0">
                <a:solidFill>
                  <a:schemeClr val="tx1"/>
                </a:solidFill>
              </a:defRPr>
            </a:lvl1pPr>
            <a:lvl2pPr marL="257781" indent="-110479">
              <a:buClr>
                <a:schemeClr val="accent3"/>
              </a:buClr>
              <a:buFont typeface="Arial" panose="020B0604020202020204" pitchFamily="34" charset="0"/>
              <a:buChar char="•"/>
              <a:defRPr lang="sv-SE" sz="1228" dirty="0">
                <a:solidFill>
                  <a:schemeClr val="tx1"/>
                </a:solidFill>
              </a:defRPr>
            </a:lvl2pPr>
            <a:lvl3pPr marL="380534" indent="-98204">
              <a:buClr>
                <a:schemeClr val="accent3"/>
              </a:buClr>
              <a:buFont typeface="Arial" panose="020B0604020202020204" pitchFamily="34" charset="0"/>
              <a:buChar char="•"/>
              <a:defRPr lang="sv-SE" sz="1092" dirty="0">
                <a:solidFill>
                  <a:schemeClr val="tx1"/>
                </a:solidFill>
              </a:defRPr>
            </a:lvl3pPr>
            <a:lvl4pPr marL="497152" indent="-88382">
              <a:buClr>
                <a:schemeClr val="accent3"/>
              </a:buClr>
              <a:buFont typeface="Arial" panose="020B0604020202020204" pitchFamily="34" charset="0"/>
              <a:buChar char="•"/>
              <a:defRPr lang="sv-SE" sz="955" dirty="0">
                <a:solidFill>
                  <a:schemeClr val="tx1"/>
                </a:solidFill>
              </a:defRPr>
            </a:lvl4pPr>
            <a:lvl5pPr marL="601491" indent="-85928">
              <a:buClr>
                <a:schemeClr val="accent3"/>
              </a:buClr>
              <a:buFont typeface="Arial" panose="020B0604020202020204" pitchFamily="34" charset="0"/>
              <a:buChar char="•"/>
              <a:defRPr lang="sv-SE" sz="819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8" name="Rubrik 106">
            <a:extLst>
              <a:ext uri="{FF2B5EF4-FFF2-40B4-BE49-F238E27FC236}">
                <a16:creationId xmlns:a16="http://schemas.microsoft.com/office/drawing/2014/main" id="{5069FD89-84A3-DA98-9D26-F0198B7F8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681" y="664060"/>
            <a:ext cx="2947315" cy="1797373"/>
          </a:xfrm>
        </p:spPr>
        <p:txBody>
          <a:bodyPr bIns="0">
            <a:noAutofit/>
          </a:bodyPr>
          <a:lstStyle>
            <a:lvl1pPr>
              <a:defRPr sz="2455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4" name="Platshållare för sidfot 2">
            <a:extLst>
              <a:ext uri="{FF2B5EF4-FFF2-40B4-BE49-F238E27FC236}">
                <a16:creationId xmlns:a16="http://schemas.microsoft.com/office/drawing/2014/main" id="{0955F523-DC9C-9A33-971C-E2A5B3FD351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40685" y="9239127"/>
            <a:ext cx="2445044" cy="16397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5" name="Platshållare för datum 3">
            <a:extLst>
              <a:ext uri="{FF2B5EF4-FFF2-40B4-BE49-F238E27FC236}">
                <a16:creationId xmlns:a16="http://schemas.microsoft.com/office/drawing/2014/main" id="{A8609803-2BD2-EE23-740E-802C47BF7572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605510" y="9239127"/>
            <a:ext cx="270170" cy="16397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3E1DA4E-B23A-42CD-82EE-75C65057215D}" type="datetime1">
              <a:rPr lang="sv-SE" smtClean="0"/>
              <a:pPr/>
              <a:t>2026-02-04</a:t>
            </a:fld>
            <a:endParaRPr lang="sv-SE"/>
          </a:p>
        </p:txBody>
      </p:sp>
      <p:sp>
        <p:nvSpPr>
          <p:cNvPr id="16" name="Platshållare för bildnummer 4">
            <a:extLst>
              <a:ext uri="{FF2B5EF4-FFF2-40B4-BE49-F238E27FC236}">
                <a16:creationId xmlns:a16="http://schemas.microsoft.com/office/drawing/2014/main" id="{EEDEC0E0-F968-24BA-1865-501F41159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23556" y="9239127"/>
            <a:ext cx="122805" cy="16397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sv-SE" smtClean="0"/>
              <a:pPr/>
              <a:t>‹#›</a:t>
            </a:fld>
            <a:endParaRPr lang="sv-SE"/>
          </a:p>
        </p:txBody>
      </p:sp>
      <p:grpSp>
        <p:nvGrpSpPr>
          <p:cNvPr id="19" name="Grupp 18">
            <a:extLst>
              <a:ext uri="{FF2B5EF4-FFF2-40B4-BE49-F238E27FC236}">
                <a16:creationId xmlns:a16="http://schemas.microsoft.com/office/drawing/2014/main" id="{E2D06B91-E4F4-02B0-7B37-218258E307E9}"/>
              </a:ext>
            </a:extLst>
          </p:cNvPr>
          <p:cNvGrpSpPr/>
          <p:nvPr userDrawn="1"/>
        </p:nvGrpSpPr>
        <p:grpSpPr>
          <a:xfrm>
            <a:off x="6057318" y="7854348"/>
            <a:ext cx="614025" cy="1576643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20" name="Bild 19">
              <a:extLst>
                <a:ext uri="{FF2B5EF4-FFF2-40B4-BE49-F238E27FC236}">
                  <a16:creationId xmlns:a16="http://schemas.microsoft.com/office/drawing/2014/main" id="{7580A8A2-6AFE-4A23-58B1-D8184B5FF9B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21" name="Bild 20">
              <a:extLst>
                <a:ext uri="{FF2B5EF4-FFF2-40B4-BE49-F238E27FC236}">
                  <a16:creationId xmlns:a16="http://schemas.microsoft.com/office/drawing/2014/main" id="{79ED422F-7D66-F311-2B3F-533B72FF23E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0035162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sto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 10">
            <a:extLst>
              <a:ext uri="{FF2B5EF4-FFF2-40B4-BE49-F238E27FC236}">
                <a16:creationId xmlns:a16="http://schemas.microsoft.com/office/drawing/2014/main" id="{5FDFB973-E8EF-E17D-C0FB-867D393A7B00}"/>
              </a:ext>
            </a:extLst>
          </p:cNvPr>
          <p:cNvGrpSpPr/>
          <p:nvPr userDrawn="1"/>
        </p:nvGrpSpPr>
        <p:grpSpPr>
          <a:xfrm>
            <a:off x="6057318" y="7854348"/>
            <a:ext cx="614025" cy="1576643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2" name="Bild 11">
              <a:extLst>
                <a:ext uri="{FF2B5EF4-FFF2-40B4-BE49-F238E27FC236}">
                  <a16:creationId xmlns:a16="http://schemas.microsoft.com/office/drawing/2014/main" id="{97E4FEE6-0FF3-1C6D-1DF5-210CA699DD7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5" name="Bild 14">
              <a:extLst>
                <a:ext uri="{FF2B5EF4-FFF2-40B4-BE49-F238E27FC236}">
                  <a16:creationId xmlns:a16="http://schemas.microsoft.com/office/drawing/2014/main" id="{15545271-AD95-D88B-2106-FED669C5B0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2" name="Platshållare för innehåll 2">
            <a:extLst>
              <a:ext uri="{FF2B5EF4-FFF2-40B4-BE49-F238E27FC236}">
                <a16:creationId xmlns:a16="http://schemas.microsoft.com/office/drawing/2014/main" id="{DFF8D528-3013-8A0C-4A04-9D1407F3E0A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23682" y="1830153"/>
            <a:ext cx="5403411" cy="6937226"/>
          </a:xfrm>
          <a:solidFill>
            <a:schemeClr val="bg1">
              <a:alpha val="0"/>
            </a:schemeClr>
          </a:solidFill>
        </p:spPr>
        <p:txBody>
          <a:bodyPr anchor="ctr">
            <a:noAutofit/>
          </a:bodyPr>
          <a:lstStyle>
            <a:lvl1pPr algn="ctr">
              <a:buNone/>
              <a:defRPr sz="1092">
                <a:solidFill>
                  <a:schemeClr val="tx1"/>
                </a:solidFill>
              </a:defRPr>
            </a:lvl1pPr>
            <a:lvl2pPr>
              <a:defRPr sz="955"/>
            </a:lvl2pPr>
            <a:lvl3pPr>
              <a:defRPr sz="819"/>
            </a:lvl3pPr>
            <a:lvl4pPr>
              <a:defRPr sz="682"/>
            </a:lvl4pPr>
            <a:lvl5pPr>
              <a:defRPr sz="682"/>
            </a:lvl5pPr>
            <a:lvl6pPr>
              <a:defRPr sz="682"/>
            </a:lvl6pPr>
            <a:lvl7pPr>
              <a:defRPr sz="682"/>
            </a:lvl7pPr>
            <a:lvl8pPr>
              <a:defRPr sz="682"/>
            </a:lvl8pPr>
            <a:lvl9pPr>
              <a:defRPr sz="682"/>
            </a:lvl9pPr>
          </a:lstStyle>
          <a:p>
            <a:pPr lvl="0"/>
            <a:r>
              <a:rPr lang="sv-SE"/>
              <a:t>Klicka på en ikon för att infoga innehåll</a:t>
            </a:r>
          </a:p>
        </p:txBody>
      </p:sp>
      <p:sp>
        <p:nvSpPr>
          <p:cNvPr id="4" name="Rubrik 12">
            <a:extLst>
              <a:ext uri="{FF2B5EF4-FFF2-40B4-BE49-F238E27FC236}">
                <a16:creationId xmlns:a16="http://schemas.microsoft.com/office/drawing/2014/main" id="{945D2D78-6FA1-D3B3-6756-7DCAA2530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284" y="664057"/>
            <a:ext cx="5403411" cy="913804"/>
          </a:xfrm>
        </p:spPr>
        <p:txBody>
          <a:bodyPr>
            <a:noAutofit/>
          </a:bodyPr>
          <a:lstStyle>
            <a:lvl1pPr>
              <a:defRPr sz="2455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6" name="Platshållare för datum 3">
            <a:extLst>
              <a:ext uri="{FF2B5EF4-FFF2-40B4-BE49-F238E27FC236}">
                <a16:creationId xmlns:a16="http://schemas.microsoft.com/office/drawing/2014/main" id="{F61C49C4-544E-06FF-D2D3-D6DBFB2E2F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4155" y="9239127"/>
            <a:ext cx="270170" cy="16397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2026-02-04</a:t>
            </a:fld>
            <a:endParaRPr lang="sv-SE"/>
          </a:p>
        </p:txBody>
      </p:sp>
      <p:sp>
        <p:nvSpPr>
          <p:cNvPr id="7" name="Platshållare för bildnummer 5">
            <a:extLst>
              <a:ext uri="{FF2B5EF4-FFF2-40B4-BE49-F238E27FC236}">
                <a16:creationId xmlns:a16="http://schemas.microsoft.com/office/drawing/2014/main" id="{2BE2F662-9F9D-61DE-18A9-9D7AC61E9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22202" y="9239127"/>
            <a:ext cx="122805" cy="16397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166C0C4C-8FE9-9A7B-C423-14C86646E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40690" y="9239127"/>
            <a:ext cx="4886403" cy="16397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74768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60" userDrawn="1">
          <p15:clr>
            <a:srgbClr val="FBAE40"/>
          </p15:clr>
        </p15:guide>
        <p15:guide id="2" pos="2160" userDrawn="1">
          <p15:clr>
            <a:srgbClr val="FBAE40"/>
          </p15:clr>
        </p15:guide>
        <p15:guide id="3" pos="834" userDrawn="1">
          <p15:clr>
            <a:srgbClr val="FBAE40"/>
          </p15:clr>
        </p15:guide>
      </p15:sldGuideLst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ssida_med_bildbubbla_höge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text 2">
            <a:extLst>
              <a:ext uri="{FF2B5EF4-FFF2-40B4-BE49-F238E27FC236}">
                <a16:creationId xmlns:a16="http://schemas.microsoft.com/office/drawing/2014/main" id="{A12E0FAE-7077-6068-8382-A9095BF5B3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3678" y="2837961"/>
            <a:ext cx="2824510" cy="5991241"/>
          </a:xfrm>
        </p:spPr>
        <p:txBody>
          <a:bodyPr vert="horz" lIns="0" tIns="0" rIns="0" bIns="0" rtlCol="0">
            <a:noAutofit/>
          </a:bodyPr>
          <a:lstStyle>
            <a:lvl1pPr marL="117843" indent="-117843">
              <a:buClr>
                <a:schemeClr val="accent3"/>
              </a:buClr>
              <a:buFont typeface="Arial" panose="020B0604020202020204" pitchFamily="34" charset="0"/>
              <a:buChar char="•"/>
              <a:defRPr lang="sv-SE" sz="1365" dirty="0">
                <a:solidFill>
                  <a:schemeClr val="tx1"/>
                </a:solidFill>
              </a:defRPr>
            </a:lvl1pPr>
            <a:lvl2pPr marL="257781" indent="-110479">
              <a:buClr>
                <a:schemeClr val="accent3"/>
              </a:buClr>
              <a:buFont typeface="Arial" panose="020B0604020202020204" pitchFamily="34" charset="0"/>
              <a:buChar char="•"/>
              <a:defRPr lang="sv-SE" sz="1228" dirty="0">
                <a:solidFill>
                  <a:schemeClr val="tx1"/>
                </a:solidFill>
              </a:defRPr>
            </a:lvl2pPr>
            <a:lvl3pPr marL="380534" indent="-98204">
              <a:buClr>
                <a:schemeClr val="accent3"/>
              </a:buClr>
              <a:buFont typeface="Arial" panose="020B0604020202020204" pitchFamily="34" charset="0"/>
              <a:buChar char="•"/>
              <a:defRPr lang="sv-SE" sz="1092" dirty="0">
                <a:solidFill>
                  <a:schemeClr val="tx1"/>
                </a:solidFill>
              </a:defRPr>
            </a:lvl3pPr>
            <a:lvl4pPr marL="497152" indent="-88382">
              <a:buClr>
                <a:schemeClr val="accent3"/>
              </a:buClr>
              <a:buFont typeface="Arial" panose="020B0604020202020204" pitchFamily="34" charset="0"/>
              <a:buChar char="•"/>
              <a:defRPr lang="sv-SE" sz="955" dirty="0">
                <a:solidFill>
                  <a:schemeClr val="tx1"/>
                </a:solidFill>
              </a:defRPr>
            </a:lvl4pPr>
            <a:lvl5pPr marL="601491" indent="-85928">
              <a:buClr>
                <a:schemeClr val="accent3"/>
              </a:buClr>
              <a:buFont typeface="Arial" panose="020B0604020202020204" pitchFamily="34" charset="0"/>
              <a:buChar char="•"/>
              <a:defRPr lang="sv-SE" sz="819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8" name="Rubrik 106">
            <a:extLst>
              <a:ext uri="{FF2B5EF4-FFF2-40B4-BE49-F238E27FC236}">
                <a16:creationId xmlns:a16="http://schemas.microsoft.com/office/drawing/2014/main" id="{5069FD89-84A3-DA98-9D26-F0198B7F8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678" y="664060"/>
            <a:ext cx="2824510" cy="1797373"/>
          </a:xfrm>
        </p:spPr>
        <p:txBody>
          <a:bodyPr>
            <a:noAutofit/>
          </a:bodyPr>
          <a:lstStyle>
            <a:lvl1pPr>
              <a:defRPr sz="2455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CA76D545-8EEB-9CD2-2DFC-67DFCD1BC0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4155" y="9239127"/>
            <a:ext cx="270170" cy="16397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2026-02-04</a:t>
            </a:fld>
            <a:endParaRPr lang="sv-SE"/>
          </a:p>
        </p:txBody>
      </p:sp>
      <p:sp>
        <p:nvSpPr>
          <p:cNvPr id="3" name="Platshållare för bildnummer 5">
            <a:extLst>
              <a:ext uri="{FF2B5EF4-FFF2-40B4-BE49-F238E27FC236}">
                <a16:creationId xmlns:a16="http://schemas.microsoft.com/office/drawing/2014/main" id="{91A99BA0-7BAE-145E-E53F-6FBBD86BF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22202" y="9239127"/>
            <a:ext cx="122805" cy="16397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4" name="Platshållare för sidfot 5">
            <a:extLst>
              <a:ext uri="{FF2B5EF4-FFF2-40B4-BE49-F238E27FC236}">
                <a16:creationId xmlns:a16="http://schemas.microsoft.com/office/drawing/2014/main" id="{155DB2E7-956E-4BEC-C369-0056BCAFF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41221" y="9239127"/>
            <a:ext cx="4976051" cy="16397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1" name="Platshållare för bild 10">
            <a:extLst>
              <a:ext uri="{FF2B5EF4-FFF2-40B4-BE49-F238E27FC236}">
                <a16:creationId xmlns:a16="http://schemas.microsoft.com/office/drawing/2014/main" id="{866ADBD5-CC6E-EE18-4ADC-BFD204AF4A33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3490067" y="664059"/>
            <a:ext cx="3027457" cy="8093549"/>
          </a:xfrm>
          <a:custGeom>
            <a:avLst/>
            <a:gdLst>
              <a:gd name="connsiteX0" fmla="*/ 4434141 w 8874937"/>
              <a:gd name="connsiteY0" fmla="*/ 0 h 9240134"/>
              <a:gd name="connsiteX1" fmla="*/ 8868196 w 8874937"/>
              <a:gd name="connsiteY1" fmla="*/ 4434055 h 9240134"/>
              <a:gd name="connsiteX2" fmla="*/ 8868196 w 8874937"/>
              <a:gd name="connsiteY2" fmla="*/ 4767750 h 9240134"/>
              <a:gd name="connsiteX3" fmla="*/ 8863190 w 8874937"/>
              <a:gd name="connsiteY3" fmla="*/ 8214634 h 9240134"/>
              <a:gd name="connsiteX4" fmla="*/ 8860960 w 8874937"/>
              <a:gd name="connsiteY4" fmla="*/ 8326350 h 9240134"/>
              <a:gd name="connsiteX5" fmla="*/ 8774752 w 8874937"/>
              <a:gd name="connsiteY5" fmla="*/ 8279558 h 9240134"/>
              <a:gd name="connsiteX6" fmla="*/ 8424828 w 8874937"/>
              <a:gd name="connsiteY6" fmla="*/ 8208912 h 9240134"/>
              <a:gd name="connsiteX7" fmla="*/ 7525848 w 8874937"/>
              <a:gd name="connsiteY7" fmla="*/ 9107892 h 9240134"/>
              <a:gd name="connsiteX8" fmla="*/ 7525848 w 8874937"/>
              <a:gd name="connsiteY8" fmla="*/ 9236269 h 9240134"/>
              <a:gd name="connsiteX9" fmla="*/ 6773866 w 8874937"/>
              <a:gd name="connsiteY9" fmla="*/ 9240134 h 9240134"/>
              <a:gd name="connsiteX10" fmla="*/ 5038677 w 8874937"/>
              <a:gd name="connsiteY10" fmla="*/ 9229376 h 9240134"/>
              <a:gd name="connsiteX11" fmla="*/ 86 w 8874937"/>
              <a:gd name="connsiteY11" fmla="*/ 4434055 h 9240134"/>
              <a:gd name="connsiteX12" fmla="*/ 4434141 w 8874937"/>
              <a:gd name="connsiteY12" fmla="*/ 0 h 9240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874937" h="9240134">
                <a:moveTo>
                  <a:pt x="4434141" y="0"/>
                </a:moveTo>
                <a:cubicBezTo>
                  <a:pt x="6883002" y="0"/>
                  <a:pt x="8868196" y="1985194"/>
                  <a:pt x="8868196" y="4434055"/>
                </a:cubicBezTo>
                <a:lnTo>
                  <a:pt x="8868196" y="4767750"/>
                </a:lnTo>
                <a:cubicBezTo>
                  <a:pt x="8868196" y="6757450"/>
                  <a:pt x="8886290" y="7014056"/>
                  <a:pt x="8863190" y="8214634"/>
                </a:cubicBezTo>
                <a:lnTo>
                  <a:pt x="8860960" y="8326350"/>
                </a:lnTo>
                <a:lnTo>
                  <a:pt x="8774752" y="8279558"/>
                </a:lnTo>
                <a:cubicBezTo>
                  <a:pt x="8667200" y="8234067"/>
                  <a:pt x="8548952" y="8208912"/>
                  <a:pt x="8424828" y="8208912"/>
                </a:cubicBezTo>
                <a:cubicBezTo>
                  <a:pt x="7928334" y="8208912"/>
                  <a:pt x="7525848" y="8611399"/>
                  <a:pt x="7525848" y="9107892"/>
                </a:cubicBezTo>
                <a:lnTo>
                  <a:pt x="7525848" y="9236269"/>
                </a:lnTo>
                <a:lnTo>
                  <a:pt x="6773866" y="9240134"/>
                </a:lnTo>
                <a:lnTo>
                  <a:pt x="5038677" y="9229376"/>
                </a:lnTo>
                <a:cubicBezTo>
                  <a:pt x="1640464" y="9256690"/>
                  <a:pt x="-13768" y="7327741"/>
                  <a:pt x="86" y="4434055"/>
                </a:cubicBezTo>
                <a:cubicBezTo>
                  <a:pt x="86" y="1985194"/>
                  <a:pt x="1985280" y="0"/>
                  <a:pt x="4434141" y="0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i</a:t>
            </a:r>
            <a:r>
              <a:rPr lang="en-US"/>
              <a:t> form</a:t>
            </a:r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D6A75E8D-F914-3186-0324-87748F393A58}"/>
              </a:ext>
            </a:extLst>
          </p:cNvPr>
          <p:cNvGrpSpPr/>
          <p:nvPr userDrawn="1"/>
        </p:nvGrpSpPr>
        <p:grpSpPr>
          <a:xfrm>
            <a:off x="6057318" y="7854348"/>
            <a:ext cx="614025" cy="1576643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B11B87CC-40C5-2FD9-F74C-9B92F2165A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1EFB36D1-C788-1CA8-6D83-6A03156962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77259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_och_innehåll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3E90990-52D6-401D-B150-7B54C6580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682" y="665347"/>
            <a:ext cx="5403411" cy="1797373"/>
          </a:xfrm>
        </p:spPr>
        <p:txBody>
          <a:bodyPr bIns="0">
            <a:noAutofit/>
          </a:bodyPr>
          <a:lstStyle>
            <a:lvl1pPr>
              <a:defRPr sz="2455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2F10B09-3181-4055-A46D-4599230801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4155" y="9239127"/>
            <a:ext cx="270170" cy="16397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2026-02-04</a:t>
            </a:fld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0409115-4960-4246-9D14-439564AD9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22202" y="9239127"/>
            <a:ext cx="122805" cy="16397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9" name="Platshållare för innehåll 6">
            <a:extLst>
              <a:ext uri="{FF2B5EF4-FFF2-40B4-BE49-F238E27FC236}">
                <a16:creationId xmlns:a16="http://schemas.microsoft.com/office/drawing/2014/main" id="{5B488F52-9C4F-3F42-4B5D-100F22C708F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23682" y="2837163"/>
            <a:ext cx="5403411" cy="5991241"/>
          </a:xfrm>
        </p:spPr>
        <p:txBody>
          <a:bodyPr>
            <a:noAutofit/>
          </a:bodyPr>
          <a:lstStyle>
            <a:lvl1pPr marL="117843" indent="-117843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257781" indent="-110479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380534" indent="-98204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497152" indent="-88382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601491" indent="-85928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grpSp>
        <p:nvGrpSpPr>
          <p:cNvPr id="43" name="Grupp 42">
            <a:extLst>
              <a:ext uri="{FF2B5EF4-FFF2-40B4-BE49-F238E27FC236}">
                <a16:creationId xmlns:a16="http://schemas.microsoft.com/office/drawing/2014/main" id="{7A23552D-3732-C0B5-E1B6-21C705E2F71F}"/>
              </a:ext>
            </a:extLst>
          </p:cNvPr>
          <p:cNvGrpSpPr/>
          <p:nvPr userDrawn="1"/>
        </p:nvGrpSpPr>
        <p:grpSpPr>
          <a:xfrm>
            <a:off x="6057318" y="7854348"/>
            <a:ext cx="614025" cy="1576643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44" name="Bild 43">
              <a:extLst>
                <a:ext uri="{FF2B5EF4-FFF2-40B4-BE49-F238E27FC236}">
                  <a16:creationId xmlns:a16="http://schemas.microsoft.com/office/drawing/2014/main" id="{1CA7B898-59A2-533E-C977-9283764423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45" name="Bild 44">
              <a:extLst>
                <a:ext uri="{FF2B5EF4-FFF2-40B4-BE49-F238E27FC236}">
                  <a16:creationId xmlns:a16="http://schemas.microsoft.com/office/drawing/2014/main" id="{02EA1F93-9F6F-99CC-EA7B-54D6359002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3" name="Platshållare för sidfot 5">
            <a:extLst>
              <a:ext uri="{FF2B5EF4-FFF2-40B4-BE49-F238E27FC236}">
                <a16:creationId xmlns:a16="http://schemas.microsoft.com/office/drawing/2014/main" id="{71137FAD-ABC3-9EB8-4D49-7CF66C27F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41217" y="9239127"/>
            <a:ext cx="4885870" cy="16397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6035046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ssida_med_bildbubbla_vänste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upp 67">
            <a:extLst>
              <a:ext uri="{FF2B5EF4-FFF2-40B4-BE49-F238E27FC236}">
                <a16:creationId xmlns:a16="http://schemas.microsoft.com/office/drawing/2014/main" id="{ECA9E46C-A192-E66A-A053-2D035793388F}"/>
              </a:ext>
            </a:extLst>
          </p:cNvPr>
          <p:cNvGrpSpPr/>
          <p:nvPr userDrawn="1"/>
        </p:nvGrpSpPr>
        <p:grpSpPr>
          <a:xfrm>
            <a:off x="6057318" y="7854348"/>
            <a:ext cx="614025" cy="1576643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9" name="Bild 68">
              <a:extLst>
                <a:ext uri="{FF2B5EF4-FFF2-40B4-BE49-F238E27FC236}">
                  <a16:creationId xmlns:a16="http://schemas.microsoft.com/office/drawing/2014/main" id="{26DFF6B6-BCF3-4710-9653-A2D3401BE14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0" name="Bild 69">
              <a:extLst>
                <a:ext uri="{FF2B5EF4-FFF2-40B4-BE49-F238E27FC236}">
                  <a16:creationId xmlns:a16="http://schemas.microsoft.com/office/drawing/2014/main" id="{2B9A62BA-B461-3208-3661-A04EC37019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3" name="Platshållare för bild 55">
            <a:extLst>
              <a:ext uri="{FF2B5EF4-FFF2-40B4-BE49-F238E27FC236}">
                <a16:creationId xmlns:a16="http://schemas.microsoft.com/office/drawing/2014/main" id="{89A43912-410F-9E93-0855-6EBEDBBD529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306591" y="664059"/>
            <a:ext cx="3027457" cy="8093549"/>
          </a:xfrm>
          <a:custGeom>
            <a:avLst/>
            <a:gdLst>
              <a:gd name="connsiteX0" fmla="*/ 0 w 8868110"/>
              <a:gd name="connsiteY0" fmla="*/ 4434055 h 9201805"/>
              <a:gd name="connsiteX1" fmla="*/ 4434055 w 8868110"/>
              <a:gd name="connsiteY1" fmla="*/ 0 h 9201805"/>
              <a:gd name="connsiteX2" fmla="*/ 4434055 w 8868110"/>
              <a:gd name="connsiteY2" fmla="*/ 0 h 9201805"/>
              <a:gd name="connsiteX3" fmla="*/ 8868110 w 8868110"/>
              <a:gd name="connsiteY3" fmla="*/ 4434055 h 9201805"/>
              <a:gd name="connsiteX4" fmla="*/ 8868110 w 8868110"/>
              <a:gd name="connsiteY4" fmla="*/ 4767750 h 9201805"/>
              <a:gd name="connsiteX5" fmla="*/ 4434055 w 8868110"/>
              <a:gd name="connsiteY5" fmla="*/ 9201805 h 9201805"/>
              <a:gd name="connsiteX6" fmla="*/ 4434055 w 8868110"/>
              <a:gd name="connsiteY6" fmla="*/ 9201805 h 9201805"/>
              <a:gd name="connsiteX7" fmla="*/ 0 w 8868110"/>
              <a:gd name="connsiteY7" fmla="*/ 4767750 h 9201805"/>
              <a:gd name="connsiteX8" fmla="*/ 0 w 8868110"/>
              <a:gd name="connsiteY8" fmla="*/ 4434055 h 9201805"/>
              <a:gd name="connsiteX0" fmla="*/ 0 w 8868110"/>
              <a:gd name="connsiteY0" fmla="*/ 4434055 h 9284932"/>
              <a:gd name="connsiteX1" fmla="*/ 4434055 w 8868110"/>
              <a:gd name="connsiteY1" fmla="*/ 0 h 9284932"/>
              <a:gd name="connsiteX2" fmla="*/ 4434055 w 8868110"/>
              <a:gd name="connsiteY2" fmla="*/ 0 h 9284932"/>
              <a:gd name="connsiteX3" fmla="*/ 8868110 w 8868110"/>
              <a:gd name="connsiteY3" fmla="*/ 4434055 h 9284932"/>
              <a:gd name="connsiteX4" fmla="*/ 8868110 w 8868110"/>
              <a:gd name="connsiteY4" fmla="*/ 4767750 h 9284932"/>
              <a:gd name="connsiteX5" fmla="*/ 4434055 w 8868110"/>
              <a:gd name="connsiteY5" fmla="*/ 9201805 h 9284932"/>
              <a:gd name="connsiteX6" fmla="*/ 3270273 w 8868110"/>
              <a:gd name="connsiteY6" fmla="*/ 9284932 h 9284932"/>
              <a:gd name="connsiteX7" fmla="*/ 0 w 8868110"/>
              <a:gd name="connsiteY7" fmla="*/ 4767750 h 9284932"/>
              <a:gd name="connsiteX8" fmla="*/ 0 w 8868110"/>
              <a:gd name="connsiteY8" fmla="*/ 4434055 h 9284932"/>
              <a:gd name="connsiteX0" fmla="*/ 0 w 9874717"/>
              <a:gd name="connsiteY0" fmla="*/ 4434055 h 9284932"/>
              <a:gd name="connsiteX1" fmla="*/ 4434055 w 9874717"/>
              <a:gd name="connsiteY1" fmla="*/ 0 h 9284932"/>
              <a:gd name="connsiteX2" fmla="*/ 4434055 w 9874717"/>
              <a:gd name="connsiteY2" fmla="*/ 0 h 9284932"/>
              <a:gd name="connsiteX3" fmla="*/ 8868110 w 9874717"/>
              <a:gd name="connsiteY3" fmla="*/ 4434055 h 9284932"/>
              <a:gd name="connsiteX4" fmla="*/ 8868110 w 9874717"/>
              <a:gd name="connsiteY4" fmla="*/ 4767750 h 9284932"/>
              <a:gd name="connsiteX5" fmla="*/ 8756673 w 9874717"/>
              <a:gd name="connsiteY5" fmla="*/ 9146387 h 9284932"/>
              <a:gd name="connsiteX6" fmla="*/ 3270273 w 9874717"/>
              <a:gd name="connsiteY6" fmla="*/ 9284932 h 9284932"/>
              <a:gd name="connsiteX7" fmla="*/ 0 w 9874717"/>
              <a:gd name="connsiteY7" fmla="*/ 4767750 h 9284932"/>
              <a:gd name="connsiteX8" fmla="*/ 0 w 9874717"/>
              <a:gd name="connsiteY8" fmla="*/ 4434055 h 9284932"/>
              <a:gd name="connsiteX0" fmla="*/ 0 w 9100960"/>
              <a:gd name="connsiteY0" fmla="*/ 4434055 h 9284932"/>
              <a:gd name="connsiteX1" fmla="*/ 4434055 w 9100960"/>
              <a:gd name="connsiteY1" fmla="*/ 0 h 9284932"/>
              <a:gd name="connsiteX2" fmla="*/ 4434055 w 9100960"/>
              <a:gd name="connsiteY2" fmla="*/ 0 h 9284932"/>
              <a:gd name="connsiteX3" fmla="*/ 8868110 w 9100960"/>
              <a:gd name="connsiteY3" fmla="*/ 4434055 h 9284932"/>
              <a:gd name="connsiteX4" fmla="*/ 8868110 w 9100960"/>
              <a:gd name="connsiteY4" fmla="*/ 4767750 h 9284932"/>
              <a:gd name="connsiteX5" fmla="*/ 8756673 w 9100960"/>
              <a:gd name="connsiteY5" fmla="*/ 9146387 h 9284932"/>
              <a:gd name="connsiteX6" fmla="*/ 3270273 w 9100960"/>
              <a:gd name="connsiteY6" fmla="*/ 9284932 h 9284932"/>
              <a:gd name="connsiteX7" fmla="*/ 0 w 9100960"/>
              <a:gd name="connsiteY7" fmla="*/ 4767750 h 9284932"/>
              <a:gd name="connsiteX8" fmla="*/ 0 w 9100960"/>
              <a:gd name="connsiteY8" fmla="*/ 4434055 h 9284932"/>
              <a:gd name="connsiteX0" fmla="*/ 0 w 8868110"/>
              <a:gd name="connsiteY0" fmla="*/ 4434055 h 9284932"/>
              <a:gd name="connsiteX1" fmla="*/ 4434055 w 8868110"/>
              <a:gd name="connsiteY1" fmla="*/ 0 h 9284932"/>
              <a:gd name="connsiteX2" fmla="*/ 4434055 w 8868110"/>
              <a:gd name="connsiteY2" fmla="*/ 0 h 9284932"/>
              <a:gd name="connsiteX3" fmla="*/ 8868110 w 8868110"/>
              <a:gd name="connsiteY3" fmla="*/ 4434055 h 9284932"/>
              <a:gd name="connsiteX4" fmla="*/ 8868110 w 8868110"/>
              <a:gd name="connsiteY4" fmla="*/ 4767750 h 9284932"/>
              <a:gd name="connsiteX5" fmla="*/ 8756673 w 8868110"/>
              <a:gd name="connsiteY5" fmla="*/ 9146387 h 9284932"/>
              <a:gd name="connsiteX6" fmla="*/ 3270273 w 8868110"/>
              <a:gd name="connsiteY6" fmla="*/ 9284932 h 9284932"/>
              <a:gd name="connsiteX7" fmla="*/ 0 w 8868110"/>
              <a:gd name="connsiteY7" fmla="*/ 4767750 h 9284932"/>
              <a:gd name="connsiteX8" fmla="*/ 0 w 8868110"/>
              <a:gd name="connsiteY8" fmla="*/ 4434055 h 9284932"/>
              <a:gd name="connsiteX0" fmla="*/ 0 w 8963870"/>
              <a:gd name="connsiteY0" fmla="*/ 4434055 h 9284932"/>
              <a:gd name="connsiteX1" fmla="*/ 4434055 w 8963870"/>
              <a:gd name="connsiteY1" fmla="*/ 0 h 9284932"/>
              <a:gd name="connsiteX2" fmla="*/ 4434055 w 8963870"/>
              <a:gd name="connsiteY2" fmla="*/ 0 h 9284932"/>
              <a:gd name="connsiteX3" fmla="*/ 8868110 w 8963870"/>
              <a:gd name="connsiteY3" fmla="*/ 4434055 h 9284932"/>
              <a:gd name="connsiteX4" fmla="*/ 8868110 w 8963870"/>
              <a:gd name="connsiteY4" fmla="*/ 4767750 h 9284932"/>
              <a:gd name="connsiteX5" fmla="*/ 8950637 w 8963870"/>
              <a:gd name="connsiteY5" fmla="*/ 9201805 h 9284932"/>
              <a:gd name="connsiteX6" fmla="*/ 3270273 w 8963870"/>
              <a:gd name="connsiteY6" fmla="*/ 9284932 h 9284932"/>
              <a:gd name="connsiteX7" fmla="*/ 0 w 8963870"/>
              <a:gd name="connsiteY7" fmla="*/ 4767750 h 9284932"/>
              <a:gd name="connsiteX8" fmla="*/ 0 w 8963870"/>
              <a:gd name="connsiteY8" fmla="*/ 4434055 h 9284932"/>
              <a:gd name="connsiteX0" fmla="*/ 0 w 8914489"/>
              <a:gd name="connsiteY0" fmla="*/ 4434055 h 9284932"/>
              <a:gd name="connsiteX1" fmla="*/ 4434055 w 8914489"/>
              <a:gd name="connsiteY1" fmla="*/ 0 h 9284932"/>
              <a:gd name="connsiteX2" fmla="*/ 4434055 w 8914489"/>
              <a:gd name="connsiteY2" fmla="*/ 0 h 9284932"/>
              <a:gd name="connsiteX3" fmla="*/ 8868110 w 8914489"/>
              <a:gd name="connsiteY3" fmla="*/ 4434055 h 9284932"/>
              <a:gd name="connsiteX4" fmla="*/ 8868110 w 8914489"/>
              <a:gd name="connsiteY4" fmla="*/ 4767750 h 9284932"/>
              <a:gd name="connsiteX5" fmla="*/ 8895219 w 8914489"/>
              <a:gd name="connsiteY5" fmla="*/ 9229514 h 9284932"/>
              <a:gd name="connsiteX6" fmla="*/ 3270273 w 8914489"/>
              <a:gd name="connsiteY6" fmla="*/ 9284932 h 9284932"/>
              <a:gd name="connsiteX7" fmla="*/ 0 w 8914489"/>
              <a:gd name="connsiteY7" fmla="*/ 4767750 h 9284932"/>
              <a:gd name="connsiteX8" fmla="*/ 0 w 8914489"/>
              <a:gd name="connsiteY8" fmla="*/ 4434055 h 9284932"/>
              <a:gd name="connsiteX0" fmla="*/ 0 w 8914489"/>
              <a:gd name="connsiteY0" fmla="*/ 4434055 h 9284932"/>
              <a:gd name="connsiteX1" fmla="*/ 4434055 w 8914489"/>
              <a:gd name="connsiteY1" fmla="*/ 0 h 9284932"/>
              <a:gd name="connsiteX2" fmla="*/ 4434055 w 8914489"/>
              <a:gd name="connsiteY2" fmla="*/ 0 h 9284932"/>
              <a:gd name="connsiteX3" fmla="*/ 8868110 w 8914489"/>
              <a:gd name="connsiteY3" fmla="*/ 4434055 h 9284932"/>
              <a:gd name="connsiteX4" fmla="*/ 8868110 w 8914489"/>
              <a:gd name="connsiteY4" fmla="*/ 4767750 h 9284932"/>
              <a:gd name="connsiteX5" fmla="*/ 8895219 w 8914489"/>
              <a:gd name="connsiteY5" fmla="*/ 9229514 h 9284932"/>
              <a:gd name="connsiteX6" fmla="*/ 3270273 w 8914489"/>
              <a:gd name="connsiteY6" fmla="*/ 9284932 h 9284932"/>
              <a:gd name="connsiteX7" fmla="*/ 0 w 8914489"/>
              <a:gd name="connsiteY7" fmla="*/ 4767750 h 9284932"/>
              <a:gd name="connsiteX8" fmla="*/ 0 w 8914489"/>
              <a:gd name="connsiteY8" fmla="*/ 4434055 h 9284932"/>
              <a:gd name="connsiteX0" fmla="*/ 0 w 8914489"/>
              <a:gd name="connsiteY0" fmla="*/ 4434055 h 9301964"/>
              <a:gd name="connsiteX1" fmla="*/ 4434055 w 8914489"/>
              <a:gd name="connsiteY1" fmla="*/ 0 h 9301964"/>
              <a:gd name="connsiteX2" fmla="*/ 4434055 w 8914489"/>
              <a:gd name="connsiteY2" fmla="*/ 0 h 9301964"/>
              <a:gd name="connsiteX3" fmla="*/ 8868110 w 8914489"/>
              <a:gd name="connsiteY3" fmla="*/ 4434055 h 9301964"/>
              <a:gd name="connsiteX4" fmla="*/ 8868110 w 8914489"/>
              <a:gd name="connsiteY4" fmla="*/ 4767750 h 9301964"/>
              <a:gd name="connsiteX5" fmla="*/ 8895219 w 8914489"/>
              <a:gd name="connsiteY5" fmla="*/ 9284932 h 9301964"/>
              <a:gd name="connsiteX6" fmla="*/ 3270273 w 8914489"/>
              <a:gd name="connsiteY6" fmla="*/ 9284932 h 9301964"/>
              <a:gd name="connsiteX7" fmla="*/ 0 w 8914489"/>
              <a:gd name="connsiteY7" fmla="*/ 4767750 h 9301964"/>
              <a:gd name="connsiteX8" fmla="*/ 0 w 8914489"/>
              <a:gd name="connsiteY8" fmla="*/ 4434055 h 9301964"/>
              <a:gd name="connsiteX0" fmla="*/ 0 w 8868110"/>
              <a:gd name="connsiteY0" fmla="*/ 4434055 h 9284932"/>
              <a:gd name="connsiteX1" fmla="*/ 4434055 w 8868110"/>
              <a:gd name="connsiteY1" fmla="*/ 0 h 9284932"/>
              <a:gd name="connsiteX2" fmla="*/ 4434055 w 8868110"/>
              <a:gd name="connsiteY2" fmla="*/ 0 h 9284932"/>
              <a:gd name="connsiteX3" fmla="*/ 8868110 w 8868110"/>
              <a:gd name="connsiteY3" fmla="*/ 4434055 h 9284932"/>
              <a:gd name="connsiteX4" fmla="*/ 8868110 w 8868110"/>
              <a:gd name="connsiteY4" fmla="*/ 4767750 h 9284932"/>
              <a:gd name="connsiteX5" fmla="*/ 8812092 w 8868110"/>
              <a:gd name="connsiteY5" fmla="*/ 9201805 h 9284932"/>
              <a:gd name="connsiteX6" fmla="*/ 3270273 w 8868110"/>
              <a:gd name="connsiteY6" fmla="*/ 9284932 h 9284932"/>
              <a:gd name="connsiteX7" fmla="*/ 0 w 8868110"/>
              <a:gd name="connsiteY7" fmla="*/ 4767750 h 9284932"/>
              <a:gd name="connsiteX8" fmla="*/ 0 w 8868110"/>
              <a:gd name="connsiteY8" fmla="*/ 4434055 h 9284932"/>
              <a:gd name="connsiteX0" fmla="*/ 0 w 8874851"/>
              <a:gd name="connsiteY0" fmla="*/ 4434055 h 9284932"/>
              <a:gd name="connsiteX1" fmla="*/ 4434055 w 8874851"/>
              <a:gd name="connsiteY1" fmla="*/ 0 h 9284932"/>
              <a:gd name="connsiteX2" fmla="*/ 4434055 w 8874851"/>
              <a:gd name="connsiteY2" fmla="*/ 0 h 9284932"/>
              <a:gd name="connsiteX3" fmla="*/ 8868110 w 8874851"/>
              <a:gd name="connsiteY3" fmla="*/ 4434055 h 9284932"/>
              <a:gd name="connsiteX4" fmla="*/ 8868110 w 8874851"/>
              <a:gd name="connsiteY4" fmla="*/ 4767750 h 9284932"/>
              <a:gd name="connsiteX5" fmla="*/ 8839801 w 8874851"/>
              <a:gd name="connsiteY5" fmla="*/ 9229514 h 9284932"/>
              <a:gd name="connsiteX6" fmla="*/ 3270273 w 8874851"/>
              <a:gd name="connsiteY6" fmla="*/ 9284932 h 9284932"/>
              <a:gd name="connsiteX7" fmla="*/ 0 w 8874851"/>
              <a:gd name="connsiteY7" fmla="*/ 4767750 h 9284932"/>
              <a:gd name="connsiteX8" fmla="*/ 0 w 8874851"/>
              <a:gd name="connsiteY8" fmla="*/ 4434055 h 9284932"/>
              <a:gd name="connsiteX0" fmla="*/ 0 w 8874851"/>
              <a:gd name="connsiteY0" fmla="*/ 4434055 h 9284932"/>
              <a:gd name="connsiteX1" fmla="*/ 4434055 w 8874851"/>
              <a:gd name="connsiteY1" fmla="*/ 0 h 9284932"/>
              <a:gd name="connsiteX2" fmla="*/ 4434055 w 8874851"/>
              <a:gd name="connsiteY2" fmla="*/ 0 h 9284932"/>
              <a:gd name="connsiteX3" fmla="*/ 8868110 w 8874851"/>
              <a:gd name="connsiteY3" fmla="*/ 4434055 h 9284932"/>
              <a:gd name="connsiteX4" fmla="*/ 8868110 w 8874851"/>
              <a:gd name="connsiteY4" fmla="*/ 4767750 h 9284932"/>
              <a:gd name="connsiteX5" fmla="*/ 8839801 w 8874851"/>
              <a:gd name="connsiteY5" fmla="*/ 9229514 h 9284932"/>
              <a:gd name="connsiteX6" fmla="*/ 4821982 w 8874851"/>
              <a:gd name="connsiteY6" fmla="*/ 9284932 h 9284932"/>
              <a:gd name="connsiteX7" fmla="*/ 0 w 8874851"/>
              <a:gd name="connsiteY7" fmla="*/ 4767750 h 9284932"/>
              <a:gd name="connsiteX8" fmla="*/ 0 w 8874851"/>
              <a:gd name="connsiteY8" fmla="*/ 4434055 h 9284932"/>
              <a:gd name="connsiteX0" fmla="*/ 0 w 8874851"/>
              <a:gd name="connsiteY0" fmla="*/ 4434055 h 10332012"/>
              <a:gd name="connsiteX1" fmla="*/ 4434055 w 8874851"/>
              <a:gd name="connsiteY1" fmla="*/ 0 h 10332012"/>
              <a:gd name="connsiteX2" fmla="*/ 4434055 w 8874851"/>
              <a:gd name="connsiteY2" fmla="*/ 0 h 10332012"/>
              <a:gd name="connsiteX3" fmla="*/ 8868110 w 8874851"/>
              <a:gd name="connsiteY3" fmla="*/ 4434055 h 10332012"/>
              <a:gd name="connsiteX4" fmla="*/ 8868110 w 8874851"/>
              <a:gd name="connsiteY4" fmla="*/ 4767750 h 10332012"/>
              <a:gd name="connsiteX5" fmla="*/ 8839801 w 8874851"/>
              <a:gd name="connsiteY5" fmla="*/ 9229514 h 10332012"/>
              <a:gd name="connsiteX6" fmla="*/ 4821982 w 8874851"/>
              <a:gd name="connsiteY6" fmla="*/ 9284932 h 10332012"/>
              <a:gd name="connsiteX7" fmla="*/ 2854037 w 8874851"/>
              <a:gd name="connsiteY7" fmla="*/ 9228914 h 10332012"/>
              <a:gd name="connsiteX8" fmla="*/ 0 w 8874851"/>
              <a:gd name="connsiteY8" fmla="*/ 4434055 h 10332012"/>
              <a:gd name="connsiteX0" fmla="*/ 0 w 8874851"/>
              <a:gd name="connsiteY0" fmla="*/ 4434055 h 9284932"/>
              <a:gd name="connsiteX1" fmla="*/ 4434055 w 8874851"/>
              <a:gd name="connsiteY1" fmla="*/ 0 h 9284932"/>
              <a:gd name="connsiteX2" fmla="*/ 4434055 w 8874851"/>
              <a:gd name="connsiteY2" fmla="*/ 0 h 9284932"/>
              <a:gd name="connsiteX3" fmla="*/ 8868110 w 8874851"/>
              <a:gd name="connsiteY3" fmla="*/ 4434055 h 9284932"/>
              <a:gd name="connsiteX4" fmla="*/ 8868110 w 8874851"/>
              <a:gd name="connsiteY4" fmla="*/ 4767750 h 9284932"/>
              <a:gd name="connsiteX5" fmla="*/ 8839801 w 8874851"/>
              <a:gd name="connsiteY5" fmla="*/ 9229514 h 9284932"/>
              <a:gd name="connsiteX6" fmla="*/ 4821982 w 8874851"/>
              <a:gd name="connsiteY6" fmla="*/ 9284932 h 9284932"/>
              <a:gd name="connsiteX7" fmla="*/ 2854037 w 8874851"/>
              <a:gd name="connsiteY7" fmla="*/ 9228914 h 9284932"/>
              <a:gd name="connsiteX8" fmla="*/ 0 w 8874851"/>
              <a:gd name="connsiteY8" fmla="*/ 4434055 h 9284932"/>
              <a:gd name="connsiteX0" fmla="*/ 0 w 8874851"/>
              <a:gd name="connsiteY0" fmla="*/ 4434055 h 9257223"/>
              <a:gd name="connsiteX1" fmla="*/ 4434055 w 8874851"/>
              <a:gd name="connsiteY1" fmla="*/ 0 h 9257223"/>
              <a:gd name="connsiteX2" fmla="*/ 4434055 w 8874851"/>
              <a:gd name="connsiteY2" fmla="*/ 0 h 9257223"/>
              <a:gd name="connsiteX3" fmla="*/ 8868110 w 8874851"/>
              <a:gd name="connsiteY3" fmla="*/ 4434055 h 9257223"/>
              <a:gd name="connsiteX4" fmla="*/ 8868110 w 8874851"/>
              <a:gd name="connsiteY4" fmla="*/ 4767750 h 9257223"/>
              <a:gd name="connsiteX5" fmla="*/ 8839801 w 8874851"/>
              <a:gd name="connsiteY5" fmla="*/ 9229514 h 9257223"/>
              <a:gd name="connsiteX6" fmla="*/ 5320746 w 8874851"/>
              <a:gd name="connsiteY6" fmla="*/ 9257223 h 9257223"/>
              <a:gd name="connsiteX7" fmla="*/ 2854037 w 8874851"/>
              <a:gd name="connsiteY7" fmla="*/ 9228914 h 9257223"/>
              <a:gd name="connsiteX8" fmla="*/ 0 w 8874851"/>
              <a:gd name="connsiteY8" fmla="*/ 4434055 h 9257223"/>
              <a:gd name="connsiteX0" fmla="*/ 0 w 8874851"/>
              <a:gd name="connsiteY0" fmla="*/ 4434055 h 9257223"/>
              <a:gd name="connsiteX1" fmla="*/ 4434055 w 8874851"/>
              <a:gd name="connsiteY1" fmla="*/ 0 h 9257223"/>
              <a:gd name="connsiteX2" fmla="*/ 4434055 w 8874851"/>
              <a:gd name="connsiteY2" fmla="*/ 0 h 9257223"/>
              <a:gd name="connsiteX3" fmla="*/ 8868110 w 8874851"/>
              <a:gd name="connsiteY3" fmla="*/ 4434055 h 9257223"/>
              <a:gd name="connsiteX4" fmla="*/ 8868110 w 8874851"/>
              <a:gd name="connsiteY4" fmla="*/ 4767750 h 9257223"/>
              <a:gd name="connsiteX5" fmla="*/ 8839801 w 8874851"/>
              <a:gd name="connsiteY5" fmla="*/ 9229514 h 9257223"/>
              <a:gd name="connsiteX6" fmla="*/ 5625546 w 8874851"/>
              <a:gd name="connsiteY6" fmla="*/ 9257223 h 9257223"/>
              <a:gd name="connsiteX7" fmla="*/ 2854037 w 8874851"/>
              <a:gd name="connsiteY7" fmla="*/ 9228914 h 9257223"/>
              <a:gd name="connsiteX8" fmla="*/ 0 w 8874851"/>
              <a:gd name="connsiteY8" fmla="*/ 4434055 h 9257223"/>
              <a:gd name="connsiteX0" fmla="*/ 0 w 8874851"/>
              <a:gd name="connsiteY0" fmla="*/ 4434055 h 9262733"/>
              <a:gd name="connsiteX1" fmla="*/ 4434055 w 8874851"/>
              <a:gd name="connsiteY1" fmla="*/ 0 h 9262733"/>
              <a:gd name="connsiteX2" fmla="*/ 4434055 w 8874851"/>
              <a:gd name="connsiteY2" fmla="*/ 0 h 9262733"/>
              <a:gd name="connsiteX3" fmla="*/ 8868110 w 8874851"/>
              <a:gd name="connsiteY3" fmla="*/ 4434055 h 9262733"/>
              <a:gd name="connsiteX4" fmla="*/ 8868110 w 8874851"/>
              <a:gd name="connsiteY4" fmla="*/ 4767750 h 9262733"/>
              <a:gd name="connsiteX5" fmla="*/ 8839801 w 8874851"/>
              <a:gd name="connsiteY5" fmla="*/ 9229514 h 9262733"/>
              <a:gd name="connsiteX6" fmla="*/ 5625546 w 8874851"/>
              <a:gd name="connsiteY6" fmla="*/ 9257223 h 9262733"/>
              <a:gd name="connsiteX7" fmla="*/ 2854037 w 8874851"/>
              <a:gd name="connsiteY7" fmla="*/ 9228914 h 9262733"/>
              <a:gd name="connsiteX8" fmla="*/ 0 w 8874851"/>
              <a:gd name="connsiteY8" fmla="*/ 4434055 h 9262733"/>
              <a:gd name="connsiteX0" fmla="*/ 0 w 8874851"/>
              <a:gd name="connsiteY0" fmla="*/ 4434055 h 9256267"/>
              <a:gd name="connsiteX1" fmla="*/ 4434055 w 8874851"/>
              <a:gd name="connsiteY1" fmla="*/ 0 h 9256267"/>
              <a:gd name="connsiteX2" fmla="*/ 4434055 w 8874851"/>
              <a:gd name="connsiteY2" fmla="*/ 0 h 9256267"/>
              <a:gd name="connsiteX3" fmla="*/ 8868110 w 8874851"/>
              <a:gd name="connsiteY3" fmla="*/ 4434055 h 9256267"/>
              <a:gd name="connsiteX4" fmla="*/ 8868110 w 8874851"/>
              <a:gd name="connsiteY4" fmla="*/ 4767750 h 9256267"/>
              <a:gd name="connsiteX5" fmla="*/ 8839801 w 8874851"/>
              <a:gd name="connsiteY5" fmla="*/ 9229514 h 9256267"/>
              <a:gd name="connsiteX6" fmla="*/ 5786412 w 8874851"/>
              <a:gd name="connsiteY6" fmla="*/ 9240289 h 9256267"/>
              <a:gd name="connsiteX7" fmla="*/ 2854037 w 8874851"/>
              <a:gd name="connsiteY7" fmla="*/ 9228914 h 9256267"/>
              <a:gd name="connsiteX8" fmla="*/ 0 w 8874851"/>
              <a:gd name="connsiteY8" fmla="*/ 4434055 h 9256267"/>
              <a:gd name="connsiteX0" fmla="*/ 0 w 8874851"/>
              <a:gd name="connsiteY0" fmla="*/ 4434055 h 9259340"/>
              <a:gd name="connsiteX1" fmla="*/ 4434055 w 8874851"/>
              <a:gd name="connsiteY1" fmla="*/ 0 h 9259340"/>
              <a:gd name="connsiteX2" fmla="*/ 4434055 w 8874851"/>
              <a:gd name="connsiteY2" fmla="*/ 0 h 9259340"/>
              <a:gd name="connsiteX3" fmla="*/ 8868110 w 8874851"/>
              <a:gd name="connsiteY3" fmla="*/ 4434055 h 9259340"/>
              <a:gd name="connsiteX4" fmla="*/ 8868110 w 8874851"/>
              <a:gd name="connsiteY4" fmla="*/ 4767750 h 9259340"/>
              <a:gd name="connsiteX5" fmla="*/ 8839801 w 8874851"/>
              <a:gd name="connsiteY5" fmla="*/ 9229514 h 9259340"/>
              <a:gd name="connsiteX6" fmla="*/ 5786412 w 8874851"/>
              <a:gd name="connsiteY6" fmla="*/ 9240289 h 9259340"/>
              <a:gd name="connsiteX7" fmla="*/ 2854037 w 8874851"/>
              <a:gd name="connsiteY7" fmla="*/ 9228914 h 9259340"/>
              <a:gd name="connsiteX8" fmla="*/ 0 w 8874851"/>
              <a:gd name="connsiteY8" fmla="*/ 4434055 h 9259340"/>
              <a:gd name="connsiteX0" fmla="*/ 0 w 8874851"/>
              <a:gd name="connsiteY0" fmla="*/ 4434055 h 9252922"/>
              <a:gd name="connsiteX1" fmla="*/ 4434055 w 8874851"/>
              <a:gd name="connsiteY1" fmla="*/ 0 h 9252922"/>
              <a:gd name="connsiteX2" fmla="*/ 4434055 w 8874851"/>
              <a:gd name="connsiteY2" fmla="*/ 0 h 9252922"/>
              <a:gd name="connsiteX3" fmla="*/ 8868110 w 8874851"/>
              <a:gd name="connsiteY3" fmla="*/ 4434055 h 9252922"/>
              <a:gd name="connsiteX4" fmla="*/ 8868110 w 8874851"/>
              <a:gd name="connsiteY4" fmla="*/ 4767750 h 9252922"/>
              <a:gd name="connsiteX5" fmla="*/ 8839801 w 8874851"/>
              <a:gd name="connsiteY5" fmla="*/ 9229514 h 9252922"/>
              <a:gd name="connsiteX6" fmla="*/ 5786412 w 8874851"/>
              <a:gd name="connsiteY6" fmla="*/ 9240289 h 9252922"/>
              <a:gd name="connsiteX7" fmla="*/ 2854037 w 8874851"/>
              <a:gd name="connsiteY7" fmla="*/ 9228914 h 9252922"/>
              <a:gd name="connsiteX8" fmla="*/ 0 w 8874851"/>
              <a:gd name="connsiteY8" fmla="*/ 4434055 h 9252922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54037 w 8874851"/>
              <a:gd name="connsiteY7" fmla="*/ 9228914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54037 w 8874851"/>
              <a:gd name="connsiteY7" fmla="*/ 9228914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28637 w 8874851"/>
              <a:gd name="connsiteY7" fmla="*/ 9237381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28637 w 8874851"/>
              <a:gd name="connsiteY7" fmla="*/ 9237381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28637 w 8874851"/>
              <a:gd name="connsiteY7" fmla="*/ 9237381 h 9240289"/>
              <a:gd name="connsiteX8" fmla="*/ 0 w 8874851"/>
              <a:gd name="connsiteY8" fmla="*/ 4434055 h 9240289"/>
              <a:gd name="connsiteX0" fmla="*/ 284 w 8875135"/>
              <a:gd name="connsiteY0" fmla="*/ 4434055 h 9240289"/>
              <a:gd name="connsiteX1" fmla="*/ 4434339 w 8875135"/>
              <a:gd name="connsiteY1" fmla="*/ 0 h 9240289"/>
              <a:gd name="connsiteX2" fmla="*/ 4434339 w 8875135"/>
              <a:gd name="connsiteY2" fmla="*/ 0 h 9240289"/>
              <a:gd name="connsiteX3" fmla="*/ 8868394 w 8875135"/>
              <a:gd name="connsiteY3" fmla="*/ 4434055 h 9240289"/>
              <a:gd name="connsiteX4" fmla="*/ 8868394 w 8875135"/>
              <a:gd name="connsiteY4" fmla="*/ 4767750 h 9240289"/>
              <a:gd name="connsiteX5" fmla="*/ 8840085 w 8875135"/>
              <a:gd name="connsiteY5" fmla="*/ 9229514 h 9240289"/>
              <a:gd name="connsiteX6" fmla="*/ 5786696 w 8875135"/>
              <a:gd name="connsiteY6" fmla="*/ 9240289 h 9240289"/>
              <a:gd name="connsiteX7" fmla="*/ 2828921 w 8875135"/>
              <a:gd name="connsiteY7" fmla="*/ 9237381 h 9240289"/>
              <a:gd name="connsiteX8" fmla="*/ 284 w 8875135"/>
              <a:gd name="connsiteY8" fmla="*/ 4434055 h 9240289"/>
              <a:gd name="connsiteX0" fmla="*/ 82 w 8874933"/>
              <a:gd name="connsiteY0" fmla="*/ 4434055 h 9262781"/>
              <a:gd name="connsiteX1" fmla="*/ 4434137 w 8874933"/>
              <a:gd name="connsiteY1" fmla="*/ 0 h 9262781"/>
              <a:gd name="connsiteX2" fmla="*/ 4434137 w 8874933"/>
              <a:gd name="connsiteY2" fmla="*/ 0 h 9262781"/>
              <a:gd name="connsiteX3" fmla="*/ 8868192 w 8874933"/>
              <a:gd name="connsiteY3" fmla="*/ 4434055 h 9262781"/>
              <a:gd name="connsiteX4" fmla="*/ 8868192 w 8874933"/>
              <a:gd name="connsiteY4" fmla="*/ 4767750 h 9262781"/>
              <a:gd name="connsiteX5" fmla="*/ 8839883 w 8874933"/>
              <a:gd name="connsiteY5" fmla="*/ 9229514 h 9262781"/>
              <a:gd name="connsiteX6" fmla="*/ 5786494 w 8874933"/>
              <a:gd name="connsiteY6" fmla="*/ 9240289 h 9262781"/>
              <a:gd name="connsiteX7" fmla="*/ 4107186 w 8874933"/>
              <a:gd name="connsiteY7" fmla="*/ 9262781 h 9262781"/>
              <a:gd name="connsiteX8" fmla="*/ 82 w 8874933"/>
              <a:gd name="connsiteY8" fmla="*/ 4434055 h 9262781"/>
              <a:gd name="connsiteX0" fmla="*/ 82 w 8874933"/>
              <a:gd name="connsiteY0" fmla="*/ 4434055 h 9262781"/>
              <a:gd name="connsiteX1" fmla="*/ 4434137 w 8874933"/>
              <a:gd name="connsiteY1" fmla="*/ 0 h 9262781"/>
              <a:gd name="connsiteX2" fmla="*/ 4434137 w 8874933"/>
              <a:gd name="connsiteY2" fmla="*/ 0 h 9262781"/>
              <a:gd name="connsiteX3" fmla="*/ 8868192 w 8874933"/>
              <a:gd name="connsiteY3" fmla="*/ 4434055 h 9262781"/>
              <a:gd name="connsiteX4" fmla="*/ 8868192 w 8874933"/>
              <a:gd name="connsiteY4" fmla="*/ 4767750 h 9262781"/>
              <a:gd name="connsiteX5" fmla="*/ 8839883 w 8874933"/>
              <a:gd name="connsiteY5" fmla="*/ 9229514 h 9262781"/>
              <a:gd name="connsiteX6" fmla="*/ 6599294 w 8874933"/>
              <a:gd name="connsiteY6" fmla="*/ 9231822 h 9262781"/>
              <a:gd name="connsiteX7" fmla="*/ 4107186 w 8874933"/>
              <a:gd name="connsiteY7" fmla="*/ 9262781 h 9262781"/>
              <a:gd name="connsiteX8" fmla="*/ 82 w 8874933"/>
              <a:gd name="connsiteY8" fmla="*/ 4434055 h 9262781"/>
              <a:gd name="connsiteX0" fmla="*/ 54 w 8874905"/>
              <a:gd name="connsiteY0" fmla="*/ 4434055 h 9254314"/>
              <a:gd name="connsiteX1" fmla="*/ 4434109 w 8874905"/>
              <a:gd name="connsiteY1" fmla="*/ 0 h 9254314"/>
              <a:gd name="connsiteX2" fmla="*/ 4434109 w 8874905"/>
              <a:gd name="connsiteY2" fmla="*/ 0 h 9254314"/>
              <a:gd name="connsiteX3" fmla="*/ 8868164 w 8874905"/>
              <a:gd name="connsiteY3" fmla="*/ 4434055 h 9254314"/>
              <a:gd name="connsiteX4" fmla="*/ 8868164 w 8874905"/>
              <a:gd name="connsiteY4" fmla="*/ 4767750 h 9254314"/>
              <a:gd name="connsiteX5" fmla="*/ 8839855 w 8874905"/>
              <a:gd name="connsiteY5" fmla="*/ 9229514 h 9254314"/>
              <a:gd name="connsiteX6" fmla="*/ 6599266 w 8874905"/>
              <a:gd name="connsiteY6" fmla="*/ 9231822 h 9254314"/>
              <a:gd name="connsiteX7" fmla="*/ 5046958 w 8874905"/>
              <a:gd name="connsiteY7" fmla="*/ 9254314 h 9254314"/>
              <a:gd name="connsiteX8" fmla="*/ 54 w 8874905"/>
              <a:gd name="connsiteY8" fmla="*/ 4434055 h 9254314"/>
              <a:gd name="connsiteX0" fmla="*/ 85 w 8874936"/>
              <a:gd name="connsiteY0" fmla="*/ 4434055 h 9254596"/>
              <a:gd name="connsiteX1" fmla="*/ 4434140 w 8874936"/>
              <a:gd name="connsiteY1" fmla="*/ 0 h 9254596"/>
              <a:gd name="connsiteX2" fmla="*/ 4434140 w 8874936"/>
              <a:gd name="connsiteY2" fmla="*/ 0 h 9254596"/>
              <a:gd name="connsiteX3" fmla="*/ 8868195 w 8874936"/>
              <a:gd name="connsiteY3" fmla="*/ 4434055 h 9254596"/>
              <a:gd name="connsiteX4" fmla="*/ 8868195 w 8874936"/>
              <a:gd name="connsiteY4" fmla="*/ 4767750 h 9254596"/>
              <a:gd name="connsiteX5" fmla="*/ 8839886 w 8874936"/>
              <a:gd name="connsiteY5" fmla="*/ 9229514 h 9254596"/>
              <a:gd name="connsiteX6" fmla="*/ 6599297 w 8874936"/>
              <a:gd name="connsiteY6" fmla="*/ 9231822 h 9254596"/>
              <a:gd name="connsiteX7" fmla="*/ 5046989 w 8874936"/>
              <a:gd name="connsiteY7" fmla="*/ 9254314 h 9254596"/>
              <a:gd name="connsiteX8" fmla="*/ 85 w 8874936"/>
              <a:gd name="connsiteY8" fmla="*/ 4434055 h 9254596"/>
              <a:gd name="connsiteX0" fmla="*/ 85 w 8874936"/>
              <a:gd name="connsiteY0" fmla="*/ 4434055 h 9265073"/>
              <a:gd name="connsiteX1" fmla="*/ 4434140 w 8874936"/>
              <a:gd name="connsiteY1" fmla="*/ 0 h 9265073"/>
              <a:gd name="connsiteX2" fmla="*/ 4434140 w 8874936"/>
              <a:gd name="connsiteY2" fmla="*/ 0 h 9265073"/>
              <a:gd name="connsiteX3" fmla="*/ 8868195 w 8874936"/>
              <a:gd name="connsiteY3" fmla="*/ 4434055 h 9265073"/>
              <a:gd name="connsiteX4" fmla="*/ 8868195 w 8874936"/>
              <a:gd name="connsiteY4" fmla="*/ 4767750 h 9265073"/>
              <a:gd name="connsiteX5" fmla="*/ 8839886 w 8874936"/>
              <a:gd name="connsiteY5" fmla="*/ 9229514 h 9265073"/>
              <a:gd name="connsiteX6" fmla="*/ 6674112 w 8874936"/>
              <a:gd name="connsiteY6" fmla="*/ 9265073 h 9265073"/>
              <a:gd name="connsiteX7" fmla="*/ 5046989 w 8874936"/>
              <a:gd name="connsiteY7" fmla="*/ 9254314 h 9265073"/>
              <a:gd name="connsiteX8" fmla="*/ 85 w 8874936"/>
              <a:gd name="connsiteY8" fmla="*/ 4434055 h 9265073"/>
              <a:gd name="connsiteX0" fmla="*/ 85 w 8874936"/>
              <a:gd name="connsiteY0" fmla="*/ 4434055 h 9254596"/>
              <a:gd name="connsiteX1" fmla="*/ 4434140 w 8874936"/>
              <a:gd name="connsiteY1" fmla="*/ 0 h 9254596"/>
              <a:gd name="connsiteX2" fmla="*/ 4434140 w 8874936"/>
              <a:gd name="connsiteY2" fmla="*/ 0 h 9254596"/>
              <a:gd name="connsiteX3" fmla="*/ 8868195 w 8874936"/>
              <a:gd name="connsiteY3" fmla="*/ 4434055 h 9254596"/>
              <a:gd name="connsiteX4" fmla="*/ 8868195 w 8874936"/>
              <a:gd name="connsiteY4" fmla="*/ 4767750 h 9254596"/>
              <a:gd name="connsiteX5" fmla="*/ 8839886 w 8874936"/>
              <a:gd name="connsiteY5" fmla="*/ 9229514 h 9254596"/>
              <a:gd name="connsiteX6" fmla="*/ 6682424 w 8874936"/>
              <a:gd name="connsiteY6" fmla="*/ 9240134 h 9254596"/>
              <a:gd name="connsiteX7" fmla="*/ 5046989 w 8874936"/>
              <a:gd name="connsiteY7" fmla="*/ 9254314 h 9254596"/>
              <a:gd name="connsiteX8" fmla="*/ 85 w 8874936"/>
              <a:gd name="connsiteY8" fmla="*/ 4434055 h 9254596"/>
              <a:gd name="connsiteX0" fmla="*/ 86 w 8874937"/>
              <a:gd name="connsiteY0" fmla="*/ 4434055 h 9240134"/>
              <a:gd name="connsiteX1" fmla="*/ 4434141 w 8874937"/>
              <a:gd name="connsiteY1" fmla="*/ 0 h 9240134"/>
              <a:gd name="connsiteX2" fmla="*/ 4434141 w 8874937"/>
              <a:gd name="connsiteY2" fmla="*/ 0 h 9240134"/>
              <a:gd name="connsiteX3" fmla="*/ 8868196 w 8874937"/>
              <a:gd name="connsiteY3" fmla="*/ 4434055 h 9240134"/>
              <a:gd name="connsiteX4" fmla="*/ 8868196 w 8874937"/>
              <a:gd name="connsiteY4" fmla="*/ 4767750 h 9240134"/>
              <a:gd name="connsiteX5" fmla="*/ 8839887 w 8874937"/>
              <a:gd name="connsiteY5" fmla="*/ 9229514 h 9240134"/>
              <a:gd name="connsiteX6" fmla="*/ 6682425 w 8874937"/>
              <a:gd name="connsiteY6" fmla="*/ 9240134 h 9240134"/>
              <a:gd name="connsiteX7" fmla="*/ 5038677 w 8874937"/>
              <a:gd name="connsiteY7" fmla="*/ 9229376 h 9240134"/>
              <a:gd name="connsiteX8" fmla="*/ 86 w 8874937"/>
              <a:gd name="connsiteY8" fmla="*/ 4434055 h 9240134"/>
              <a:gd name="connsiteX0" fmla="*/ 86 w 8874937"/>
              <a:gd name="connsiteY0" fmla="*/ 4434055 h 9240134"/>
              <a:gd name="connsiteX1" fmla="*/ 4434141 w 8874937"/>
              <a:gd name="connsiteY1" fmla="*/ 0 h 9240134"/>
              <a:gd name="connsiteX2" fmla="*/ 4434141 w 8874937"/>
              <a:gd name="connsiteY2" fmla="*/ 0 h 9240134"/>
              <a:gd name="connsiteX3" fmla="*/ 8868196 w 8874937"/>
              <a:gd name="connsiteY3" fmla="*/ 4434055 h 9240134"/>
              <a:gd name="connsiteX4" fmla="*/ 8868196 w 8874937"/>
              <a:gd name="connsiteY4" fmla="*/ 4767750 h 9240134"/>
              <a:gd name="connsiteX5" fmla="*/ 8839887 w 8874937"/>
              <a:gd name="connsiteY5" fmla="*/ 9229514 h 9240134"/>
              <a:gd name="connsiteX6" fmla="*/ 6682425 w 8874937"/>
              <a:gd name="connsiteY6" fmla="*/ 9240134 h 9240134"/>
              <a:gd name="connsiteX7" fmla="*/ 5038677 w 8874937"/>
              <a:gd name="connsiteY7" fmla="*/ 9229376 h 9240134"/>
              <a:gd name="connsiteX8" fmla="*/ 86 w 8874937"/>
              <a:gd name="connsiteY8" fmla="*/ 4434055 h 9240134"/>
              <a:gd name="connsiteX0" fmla="*/ 86 w 8874937"/>
              <a:gd name="connsiteY0" fmla="*/ 4434055 h 9229662"/>
              <a:gd name="connsiteX1" fmla="*/ 4434141 w 8874937"/>
              <a:gd name="connsiteY1" fmla="*/ 0 h 9229662"/>
              <a:gd name="connsiteX2" fmla="*/ 4434141 w 8874937"/>
              <a:gd name="connsiteY2" fmla="*/ 0 h 9229662"/>
              <a:gd name="connsiteX3" fmla="*/ 8868196 w 8874937"/>
              <a:gd name="connsiteY3" fmla="*/ 4434055 h 9229662"/>
              <a:gd name="connsiteX4" fmla="*/ 8868196 w 8874937"/>
              <a:gd name="connsiteY4" fmla="*/ 4767750 h 9229662"/>
              <a:gd name="connsiteX5" fmla="*/ 8839887 w 8874937"/>
              <a:gd name="connsiteY5" fmla="*/ 9229514 h 9229662"/>
              <a:gd name="connsiteX6" fmla="*/ 6707363 w 8874937"/>
              <a:gd name="connsiteY6" fmla="*/ 9223508 h 9229662"/>
              <a:gd name="connsiteX7" fmla="*/ 5038677 w 8874937"/>
              <a:gd name="connsiteY7" fmla="*/ 9229376 h 9229662"/>
              <a:gd name="connsiteX8" fmla="*/ 86 w 8874937"/>
              <a:gd name="connsiteY8" fmla="*/ 4434055 h 9229662"/>
              <a:gd name="connsiteX0" fmla="*/ 86 w 8874937"/>
              <a:gd name="connsiteY0" fmla="*/ 4434055 h 9240134"/>
              <a:gd name="connsiteX1" fmla="*/ 4434141 w 8874937"/>
              <a:gd name="connsiteY1" fmla="*/ 0 h 9240134"/>
              <a:gd name="connsiteX2" fmla="*/ 4434141 w 8874937"/>
              <a:gd name="connsiteY2" fmla="*/ 0 h 9240134"/>
              <a:gd name="connsiteX3" fmla="*/ 8868196 w 8874937"/>
              <a:gd name="connsiteY3" fmla="*/ 4434055 h 9240134"/>
              <a:gd name="connsiteX4" fmla="*/ 8868196 w 8874937"/>
              <a:gd name="connsiteY4" fmla="*/ 4767750 h 9240134"/>
              <a:gd name="connsiteX5" fmla="*/ 8839887 w 8874937"/>
              <a:gd name="connsiteY5" fmla="*/ 9229514 h 9240134"/>
              <a:gd name="connsiteX6" fmla="*/ 6773865 w 8874937"/>
              <a:gd name="connsiteY6" fmla="*/ 9240134 h 9240134"/>
              <a:gd name="connsiteX7" fmla="*/ 5038677 w 8874937"/>
              <a:gd name="connsiteY7" fmla="*/ 9229376 h 9240134"/>
              <a:gd name="connsiteX8" fmla="*/ 86 w 8874937"/>
              <a:gd name="connsiteY8" fmla="*/ 4434055 h 9240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74937" h="9240134">
                <a:moveTo>
                  <a:pt x="86" y="4434055"/>
                </a:moveTo>
                <a:cubicBezTo>
                  <a:pt x="86" y="1985194"/>
                  <a:pt x="1985280" y="0"/>
                  <a:pt x="4434141" y="0"/>
                </a:cubicBezTo>
                <a:lnTo>
                  <a:pt x="4434141" y="0"/>
                </a:lnTo>
                <a:cubicBezTo>
                  <a:pt x="6883002" y="0"/>
                  <a:pt x="8868196" y="1985194"/>
                  <a:pt x="8868196" y="4434055"/>
                </a:cubicBezTo>
                <a:lnTo>
                  <a:pt x="8868196" y="4767750"/>
                </a:lnTo>
                <a:cubicBezTo>
                  <a:pt x="8868196" y="7216611"/>
                  <a:pt x="8895605" y="7040195"/>
                  <a:pt x="8839887" y="9229514"/>
                </a:cubicBezTo>
                <a:lnTo>
                  <a:pt x="6773865" y="9240134"/>
                </a:lnTo>
                <a:lnTo>
                  <a:pt x="5038677" y="9229376"/>
                </a:lnTo>
                <a:cubicBezTo>
                  <a:pt x="1640464" y="9256690"/>
                  <a:pt x="-13768" y="7327741"/>
                  <a:pt x="86" y="4434055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i</a:t>
            </a:r>
            <a:r>
              <a:rPr lang="en-US"/>
              <a:t> form</a:t>
            </a:r>
          </a:p>
        </p:txBody>
      </p:sp>
      <p:sp>
        <p:nvSpPr>
          <p:cNvPr id="9" name="Platshållare för text 2">
            <a:extLst>
              <a:ext uri="{FF2B5EF4-FFF2-40B4-BE49-F238E27FC236}">
                <a16:creationId xmlns:a16="http://schemas.microsoft.com/office/drawing/2014/main" id="{93DE1B89-8B95-C991-FCCB-A27AE56873A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76384" y="2837957"/>
            <a:ext cx="2824510" cy="4729927"/>
          </a:xfrm>
        </p:spPr>
        <p:txBody>
          <a:bodyPr vert="horz" lIns="0" tIns="0" rIns="0" bIns="0" rtlCol="0">
            <a:noAutofit/>
          </a:bodyPr>
          <a:lstStyle>
            <a:lvl1pPr marL="117843" indent="-117843">
              <a:buClr>
                <a:schemeClr val="accent3"/>
              </a:buClr>
              <a:buFont typeface="Arial" panose="020B0604020202020204" pitchFamily="34" charset="0"/>
              <a:buChar char="•"/>
              <a:defRPr lang="sv-SE" sz="1365" dirty="0">
                <a:solidFill>
                  <a:schemeClr val="tx1"/>
                </a:solidFill>
              </a:defRPr>
            </a:lvl1pPr>
            <a:lvl2pPr marL="257781" indent="-110479">
              <a:buClr>
                <a:schemeClr val="accent3"/>
              </a:buClr>
              <a:buFont typeface="Arial" panose="020B0604020202020204" pitchFamily="34" charset="0"/>
              <a:buChar char="•"/>
              <a:defRPr lang="sv-SE" sz="1228" dirty="0">
                <a:solidFill>
                  <a:schemeClr val="tx1"/>
                </a:solidFill>
              </a:defRPr>
            </a:lvl2pPr>
            <a:lvl3pPr marL="380534" indent="-98204">
              <a:buClr>
                <a:schemeClr val="accent3"/>
              </a:buClr>
              <a:buFont typeface="Arial" panose="020B0604020202020204" pitchFamily="34" charset="0"/>
              <a:buChar char="•"/>
              <a:defRPr lang="sv-SE" sz="1092" dirty="0">
                <a:solidFill>
                  <a:schemeClr val="tx1"/>
                </a:solidFill>
              </a:defRPr>
            </a:lvl3pPr>
            <a:lvl4pPr marL="497152" indent="-88382">
              <a:buClr>
                <a:schemeClr val="accent3"/>
              </a:buClr>
              <a:buFont typeface="Arial" panose="020B0604020202020204" pitchFamily="34" charset="0"/>
              <a:buChar char="•"/>
              <a:defRPr lang="sv-SE" sz="955" dirty="0">
                <a:solidFill>
                  <a:schemeClr val="tx1"/>
                </a:solidFill>
              </a:defRPr>
            </a:lvl4pPr>
            <a:lvl5pPr marL="601491" indent="-85928">
              <a:buClr>
                <a:schemeClr val="accent3"/>
              </a:buClr>
              <a:buFont typeface="Arial" panose="020B0604020202020204" pitchFamily="34" charset="0"/>
              <a:buChar char="•"/>
              <a:defRPr lang="sv-SE" sz="819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0" name="Rubrik 106">
            <a:extLst>
              <a:ext uri="{FF2B5EF4-FFF2-40B4-BE49-F238E27FC236}">
                <a16:creationId xmlns:a16="http://schemas.microsoft.com/office/drawing/2014/main" id="{505B7519-D4A1-65FB-10F7-68D1930A4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6384" y="664060"/>
            <a:ext cx="2824510" cy="1797373"/>
          </a:xfrm>
        </p:spPr>
        <p:txBody>
          <a:bodyPr>
            <a:noAutofit/>
          </a:bodyPr>
          <a:lstStyle>
            <a:lvl1pPr>
              <a:defRPr sz="2455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1" name="Platshållare för datum 3">
            <a:extLst>
              <a:ext uri="{FF2B5EF4-FFF2-40B4-BE49-F238E27FC236}">
                <a16:creationId xmlns:a16="http://schemas.microsoft.com/office/drawing/2014/main" id="{D1922A11-6FDC-5954-DA22-3452A9DB20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4155" y="9239127"/>
            <a:ext cx="270170" cy="16397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2026-02-04</a:t>
            </a:fld>
            <a:endParaRPr lang="sv-SE"/>
          </a:p>
        </p:txBody>
      </p:sp>
      <p:sp>
        <p:nvSpPr>
          <p:cNvPr id="12" name="Platshållare för bildnummer 5">
            <a:extLst>
              <a:ext uri="{FF2B5EF4-FFF2-40B4-BE49-F238E27FC236}">
                <a16:creationId xmlns:a16="http://schemas.microsoft.com/office/drawing/2014/main" id="{197927D5-8C5F-1843-FA9D-B3EFCC39E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22202" y="9239127"/>
            <a:ext cx="122805" cy="16397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3" name="Platshållare för sidfot 5">
            <a:extLst>
              <a:ext uri="{FF2B5EF4-FFF2-40B4-BE49-F238E27FC236}">
                <a16:creationId xmlns:a16="http://schemas.microsoft.com/office/drawing/2014/main" id="{B3977587-313F-F007-1750-653BB1B32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41221" y="9239127"/>
            <a:ext cx="4976051" cy="16397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2596390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bild_topp-Vinröd_mörk">
    <p:bg>
      <p:bgPr>
        <a:solidFill>
          <a:schemeClr val="accent3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10">
            <a:extLst>
              <a:ext uri="{FF2B5EF4-FFF2-40B4-BE49-F238E27FC236}">
                <a16:creationId xmlns:a16="http://schemas.microsoft.com/office/drawing/2014/main" id="{9EEE50AE-AD45-C8EB-F181-3EB97FB885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12183" y="0"/>
            <a:ext cx="6870184" cy="9906000"/>
          </a:xfrm>
          <a:prstGeom prst="rect">
            <a:avLst/>
          </a:prstGeom>
        </p:spPr>
      </p:pic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D949564A-5379-F559-CBE7-FF45D034D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4155" y="9239127"/>
            <a:ext cx="270170" cy="16397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2026-02-04</a:t>
            </a:fld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FCB456D6-7B98-AEDE-1A87-17C52A7F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22202" y="9239127"/>
            <a:ext cx="122805" cy="16397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BB4F6B91-E7D3-255D-44BF-7F3E3534B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41221" y="9239127"/>
            <a:ext cx="4976051" cy="16397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B57E4DDF-B89B-3B5E-4B7A-22A918DDF8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4"/>
            <a:ext cx="6858000" cy="3200957"/>
          </a:xfrm>
          <a:custGeom>
            <a:avLst/>
            <a:gdLst>
              <a:gd name="connsiteX0" fmla="*/ 18655886 w 20104100"/>
              <a:gd name="connsiteY0" fmla="*/ 927212 h 3654425"/>
              <a:gd name="connsiteX1" fmla="*/ 17756906 w 20104100"/>
              <a:gd name="connsiteY1" fmla="*/ 1826192 h 3654425"/>
              <a:gd name="connsiteX2" fmla="*/ 17756906 w 20104100"/>
              <a:gd name="connsiteY2" fmla="*/ 2725173 h 3654425"/>
              <a:gd name="connsiteX3" fmla="*/ 18655886 w 20104100"/>
              <a:gd name="connsiteY3" fmla="*/ 2725173 h 3654425"/>
              <a:gd name="connsiteX4" fmla="*/ 19554868 w 20104100"/>
              <a:gd name="connsiteY4" fmla="*/ 1826192 h 3654425"/>
              <a:gd name="connsiteX5" fmla="*/ 18655886 w 20104100"/>
              <a:gd name="connsiteY5" fmla="*/ 927212 h 3654425"/>
              <a:gd name="connsiteX6" fmla="*/ 0 w 20104100"/>
              <a:gd name="connsiteY6" fmla="*/ 0 h 3654425"/>
              <a:gd name="connsiteX7" fmla="*/ 20104100 w 20104100"/>
              <a:gd name="connsiteY7" fmla="*/ 0 h 3654425"/>
              <a:gd name="connsiteX8" fmla="*/ 20104100 w 20104100"/>
              <a:gd name="connsiteY8" fmla="*/ 3654425 h 3654425"/>
              <a:gd name="connsiteX9" fmla="*/ 0 w 20104100"/>
              <a:gd name="connsiteY9" fmla="*/ 3654425 h 365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3654425">
                <a:moveTo>
                  <a:pt x="18655886" y="927212"/>
                </a:moveTo>
                <a:cubicBezTo>
                  <a:pt x="18159392" y="927212"/>
                  <a:pt x="17756906" y="1329699"/>
                  <a:pt x="17756906" y="1826192"/>
                </a:cubicBezTo>
                <a:lnTo>
                  <a:pt x="17756906" y="2725173"/>
                </a:lnTo>
                <a:cubicBezTo>
                  <a:pt x="17756906" y="2725173"/>
                  <a:pt x="18655886" y="2725173"/>
                  <a:pt x="18655886" y="2725173"/>
                </a:cubicBezTo>
                <a:cubicBezTo>
                  <a:pt x="19152380" y="2725173"/>
                  <a:pt x="19554868" y="2322686"/>
                  <a:pt x="19554868" y="1826192"/>
                </a:cubicBezTo>
                <a:cubicBezTo>
                  <a:pt x="19554868" y="1329699"/>
                  <a:pt x="19152380" y="927212"/>
                  <a:pt x="18655886" y="927212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3654425"/>
                </a:lnTo>
                <a:lnTo>
                  <a:pt x="0" y="36544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092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5519E575-451D-56AC-BC70-3C69451708E5}"/>
              </a:ext>
            </a:extLst>
          </p:cNvPr>
          <p:cNvGrpSpPr/>
          <p:nvPr userDrawn="1"/>
        </p:nvGrpSpPr>
        <p:grpSpPr>
          <a:xfrm>
            <a:off x="6057318" y="813551"/>
            <a:ext cx="614025" cy="1576643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1CA28C7F-94DF-0464-FFCE-B92D1B1157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E9A26804-8171-4C87-EA39-D7D02C505C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AA2C7EF-B9AA-2DA8-8610-4F53E94D0A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62030" y="502907"/>
            <a:ext cx="2382678" cy="2333431"/>
          </a:xfrm>
        </p:spPr>
        <p:txBody>
          <a:bodyPr anchor="ctr"/>
          <a:lstStyle>
            <a:lvl1pPr marL="0" indent="0">
              <a:lnSpc>
                <a:spcPts val="1842"/>
              </a:lnSpc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</a:t>
            </a:r>
            <a:br>
              <a:rPr lang="sv-SE"/>
            </a:br>
            <a:r>
              <a:rPr lang="sv-SE"/>
              <a:t>mall för rubrikformat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810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60" userDrawn="1">
          <p15:clr>
            <a:srgbClr val="FBAE40"/>
          </p15:clr>
        </p15:guide>
        <p15:guide id="2" pos="2160" userDrawn="1">
          <p15:clr>
            <a:srgbClr val="FBAE40"/>
          </p15:clr>
        </p15:guide>
        <p15:guide id="3" pos="834" userDrawn="1">
          <p15:clr>
            <a:srgbClr val="FBAE40"/>
          </p15:clr>
        </p15:guide>
      </p15:sldGuideLst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bild_topp_och_text-Vinröd_mörk">
    <p:bg>
      <p:bgPr>
        <a:solidFill>
          <a:schemeClr val="accent3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10">
            <a:extLst>
              <a:ext uri="{FF2B5EF4-FFF2-40B4-BE49-F238E27FC236}">
                <a16:creationId xmlns:a16="http://schemas.microsoft.com/office/drawing/2014/main" id="{9EEE50AE-AD45-C8EB-F181-3EB97FB885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12183" y="0"/>
            <a:ext cx="6870184" cy="9906000"/>
          </a:xfrm>
          <a:prstGeom prst="rect">
            <a:avLst/>
          </a:prstGeom>
        </p:spPr>
      </p:pic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D949564A-5379-F559-CBE7-FF45D034D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4155" y="9239127"/>
            <a:ext cx="270170" cy="16397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2026-02-04</a:t>
            </a:fld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FCB456D6-7B98-AEDE-1A87-17C52A7F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22202" y="9239127"/>
            <a:ext cx="122805" cy="16397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BB4F6B91-E7D3-255D-44BF-7F3E3534B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41221" y="9239127"/>
            <a:ext cx="4976051" cy="16397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B57E4DDF-B89B-3B5E-4B7A-22A918DDF8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4"/>
            <a:ext cx="6858000" cy="3200957"/>
          </a:xfrm>
          <a:custGeom>
            <a:avLst/>
            <a:gdLst>
              <a:gd name="connsiteX0" fmla="*/ 18655886 w 20104100"/>
              <a:gd name="connsiteY0" fmla="*/ 927212 h 3654425"/>
              <a:gd name="connsiteX1" fmla="*/ 17756906 w 20104100"/>
              <a:gd name="connsiteY1" fmla="*/ 1826192 h 3654425"/>
              <a:gd name="connsiteX2" fmla="*/ 17756906 w 20104100"/>
              <a:gd name="connsiteY2" fmla="*/ 2725173 h 3654425"/>
              <a:gd name="connsiteX3" fmla="*/ 18655886 w 20104100"/>
              <a:gd name="connsiteY3" fmla="*/ 2725173 h 3654425"/>
              <a:gd name="connsiteX4" fmla="*/ 19554868 w 20104100"/>
              <a:gd name="connsiteY4" fmla="*/ 1826192 h 3654425"/>
              <a:gd name="connsiteX5" fmla="*/ 18655886 w 20104100"/>
              <a:gd name="connsiteY5" fmla="*/ 927212 h 3654425"/>
              <a:gd name="connsiteX6" fmla="*/ 0 w 20104100"/>
              <a:gd name="connsiteY6" fmla="*/ 0 h 3654425"/>
              <a:gd name="connsiteX7" fmla="*/ 20104100 w 20104100"/>
              <a:gd name="connsiteY7" fmla="*/ 0 h 3654425"/>
              <a:gd name="connsiteX8" fmla="*/ 20104100 w 20104100"/>
              <a:gd name="connsiteY8" fmla="*/ 3654425 h 3654425"/>
              <a:gd name="connsiteX9" fmla="*/ 0 w 20104100"/>
              <a:gd name="connsiteY9" fmla="*/ 3654425 h 365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3654425">
                <a:moveTo>
                  <a:pt x="18655886" y="927212"/>
                </a:moveTo>
                <a:cubicBezTo>
                  <a:pt x="18159392" y="927212"/>
                  <a:pt x="17756906" y="1329699"/>
                  <a:pt x="17756906" y="1826192"/>
                </a:cubicBezTo>
                <a:lnTo>
                  <a:pt x="17756906" y="2725173"/>
                </a:lnTo>
                <a:cubicBezTo>
                  <a:pt x="17756906" y="2725173"/>
                  <a:pt x="18655886" y="2725173"/>
                  <a:pt x="18655886" y="2725173"/>
                </a:cubicBezTo>
                <a:cubicBezTo>
                  <a:pt x="19152380" y="2725173"/>
                  <a:pt x="19554868" y="2322686"/>
                  <a:pt x="19554868" y="1826192"/>
                </a:cubicBezTo>
                <a:cubicBezTo>
                  <a:pt x="19554868" y="1329699"/>
                  <a:pt x="19152380" y="927212"/>
                  <a:pt x="18655886" y="927212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3654425"/>
                </a:lnTo>
                <a:lnTo>
                  <a:pt x="0" y="36544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092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5519E575-451D-56AC-BC70-3C69451708E5}"/>
              </a:ext>
            </a:extLst>
          </p:cNvPr>
          <p:cNvGrpSpPr/>
          <p:nvPr userDrawn="1"/>
        </p:nvGrpSpPr>
        <p:grpSpPr>
          <a:xfrm>
            <a:off x="6057318" y="813551"/>
            <a:ext cx="614025" cy="1576643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1CA28C7F-94DF-0464-FFCE-B92D1B1157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E9A26804-8171-4C87-EA39-D7D02C505C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AA2C7EF-B9AA-2DA8-8610-4F53E94D0A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62030" y="502907"/>
            <a:ext cx="2382678" cy="2333431"/>
          </a:xfrm>
        </p:spPr>
        <p:txBody>
          <a:bodyPr anchor="ctr"/>
          <a:lstStyle>
            <a:lvl1pPr marL="0" indent="0">
              <a:lnSpc>
                <a:spcPts val="1842"/>
              </a:lnSpc>
              <a:spcAft>
                <a:spcPts val="784"/>
              </a:spcAft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</a:t>
            </a:r>
            <a:br>
              <a:rPr lang="sv-SE"/>
            </a:br>
            <a:r>
              <a:rPr lang="sv-SE"/>
              <a:t>mall för rubrikformat</a:t>
            </a:r>
            <a:endParaRPr lang="en-US"/>
          </a:p>
        </p:txBody>
      </p:sp>
      <p:sp>
        <p:nvSpPr>
          <p:cNvPr id="7" name="Platshållare för text 4">
            <a:extLst>
              <a:ext uri="{FF2B5EF4-FFF2-40B4-BE49-F238E27FC236}">
                <a16:creationId xmlns:a16="http://schemas.microsoft.com/office/drawing/2014/main" id="{94F67A0E-E56A-0E7E-0659-639FB34E41E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22200" y="4176113"/>
            <a:ext cx="5495070" cy="4698392"/>
          </a:xfrm>
        </p:spPr>
        <p:txBody>
          <a:bodyPr/>
          <a:lstStyle>
            <a:lvl1pPr marL="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1pPr>
            <a:lvl2pPr>
              <a:buClr>
                <a:schemeClr val="accent3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3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3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1796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60" userDrawn="1">
          <p15:clr>
            <a:srgbClr val="FBAE40"/>
          </p15:clr>
        </p15:guide>
        <p15:guide id="2" pos="2160" userDrawn="1">
          <p15:clr>
            <a:srgbClr val="FBAE40"/>
          </p15:clr>
        </p15:guide>
        <p15:guide id="3" pos="834" userDrawn="1">
          <p15:clr>
            <a:srgbClr val="FBAE40"/>
          </p15:clr>
        </p15:guide>
      </p15:sldGuideLst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bild_topp_och_text-Vit-Turkos_lj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D949564A-5379-F559-CBE7-FF45D034D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4155" y="9239127"/>
            <a:ext cx="270170" cy="16397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2026-02-04</a:t>
            </a:fld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FCB456D6-7B98-AEDE-1A87-17C52A7F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22202" y="9239127"/>
            <a:ext cx="122805" cy="16397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BB4F6B91-E7D3-255D-44BF-7F3E3534B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41221" y="9239127"/>
            <a:ext cx="4976051" cy="16397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B57E4DDF-B89B-3B5E-4B7A-22A918DDF8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4"/>
            <a:ext cx="6858000" cy="3200957"/>
          </a:xfrm>
          <a:custGeom>
            <a:avLst/>
            <a:gdLst>
              <a:gd name="connsiteX0" fmla="*/ 18655886 w 20104100"/>
              <a:gd name="connsiteY0" fmla="*/ 927212 h 3654425"/>
              <a:gd name="connsiteX1" fmla="*/ 17756906 w 20104100"/>
              <a:gd name="connsiteY1" fmla="*/ 1826192 h 3654425"/>
              <a:gd name="connsiteX2" fmla="*/ 17756906 w 20104100"/>
              <a:gd name="connsiteY2" fmla="*/ 2725173 h 3654425"/>
              <a:gd name="connsiteX3" fmla="*/ 18655886 w 20104100"/>
              <a:gd name="connsiteY3" fmla="*/ 2725173 h 3654425"/>
              <a:gd name="connsiteX4" fmla="*/ 19554868 w 20104100"/>
              <a:gd name="connsiteY4" fmla="*/ 1826192 h 3654425"/>
              <a:gd name="connsiteX5" fmla="*/ 18655886 w 20104100"/>
              <a:gd name="connsiteY5" fmla="*/ 927212 h 3654425"/>
              <a:gd name="connsiteX6" fmla="*/ 0 w 20104100"/>
              <a:gd name="connsiteY6" fmla="*/ 0 h 3654425"/>
              <a:gd name="connsiteX7" fmla="*/ 20104100 w 20104100"/>
              <a:gd name="connsiteY7" fmla="*/ 0 h 3654425"/>
              <a:gd name="connsiteX8" fmla="*/ 20104100 w 20104100"/>
              <a:gd name="connsiteY8" fmla="*/ 3654425 h 3654425"/>
              <a:gd name="connsiteX9" fmla="*/ 0 w 20104100"/>
              <a:gd name="connsiteY9" fmla="*/ 3654425 h 365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3654425">
                <a:moveTo>
                  <a:pt x="18655886" y="927212"/>
                </a:moveTo>
                <a:cubicBezTo>
                  <a:pt x="18159392" y="927212"/>
                  <a:pt x="17756906" y="1329699"/>
                  <a:pt x="17756906" y="1826192"/>
                </a:cubicBezTo>
                <a:lnTo>
                  <a:pt x="17756906" y="2725173"/>
                </a:lnTo>
                <a:cubicBezTo>
                  <a:pt x="17756906" y="2725173"/>
                  <a:pt x="18655886" y="2725173"/>
                  <a:pt x="18655886" y="2725173"/>
                </a:cubicBezTo>
                <a:cubicBezTo>
                  <a:pt x="19152380" y="2725173"/>
                  <a:pt x="19554868" y="2322686"/>
                  <a:pt x="19554868" y="1826192"/>
                </a:cubicBezTo>
                <a:cubicBezTo>
                  <a:pt x="19554868" y="1329699"/>
                  <a:pt x="19152380" y="927212"/>
                  <a:pt x="18655886" y="927212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3654425"/>
                </a:lnTo>
                <a:lnTo>
                  <a:pt x="0" y="36544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092"/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5519E575-451D-56AC-BC70-3C69451708E5}"/>
              </a:ext>
            </a:extLst>
          </p:cNvPr>
          <p:cNvGrpSpPr/>
          <p:nvPr userDrawn="1"/>
        </p:nvGrpSpPr>
        <p:grpSpPr>
          <a:xfrm>
            <a:off x="6057318" y="813551"/>
            <a:ext cx="614025" cy="1576643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1CA28C7F-94DF-0464-FFCE-B92D1B1157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E9A26804-8171-4C87-EA39-D7D02C505C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AA2C7EF-B9AA-2DA8-8610-4F53E94D0A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62030" y="502907"/>
            <a:ext cx="2382678" cy="2333431"/>
          </a:xfrm>
        </p:spPr>
        <p:txBody>
          <a:bodyPr anchor="ctr"/>
          <a:lstStyle>
            <a:lvl1pPr marL="0" indent="0">
              <a:lnSpc>
                <a:spcPts val="1842"/>
              </a:lnSpc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</a:t>
            </a:r>
            <a:br>
              <a:rPr lang="sv-SE"/>
            </a:br>
            <a:r>
              <a:rPr lang="sv-SE"/>
              <a:t>mall för rubrikformat</a:t>
            </a:r>
            <a:endParaRPr lang="en-US"/>
          </a:p>
        </p:txBody>
      </p:sp>
      <p:sp>
        <p:nvSpPr>
          <p:cNvPr id="7" name="Platshållare för text 4">
            <a:extLst>
              <a:ext uri="{FF2B5EF4-FFF2-40B4-BE49-F238E27FC236}">
                <a16:creationId xmlns:a16="http://schemas.microsoft.com/office/drawing/2014/main" id="{94F67A0E-E56A-0E7E-0659-639FB34E41E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22200" y="4176113"/>
            <a:ext cx="5495070" cy="4698392"/>
          </a:xfrm>
        </p:spPr>
        <p:txBody>
          <a:bodyPr/>
          <a:lstStyle>
            <a:lvl1pPr marL="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1pPr>
            <a:lvl2pPr>
              <a:buClr>
                <a:schemeClr val="accent3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3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3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4702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60" userDrawn="1">
          <p15:clr>
            <a:srgbClr val="FBAE40"/>
          </p15:clr>
        </p15:guide>
        <p15:guide id="2" pos="2160" userDrawn="1">
          <p15:clr>
            <a:srgbClr val="FBAE40"/>
          </p15:clr>
        </p15:guide>
        <p15:guide id="3" pos="834" userDrawn="1">
          <p15:clr>
            <a:srgbClr val="FBAE40"/>
          </p15:clr>
        </p15:guide>
      </p15:sldGuideLst>
    </p:ext>
  </p:extLs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ida_helsida-Vinröd_mörk">
    <p:bg>
      <p:bgPr>
        <a:solidFill>
          <a:schemeClr val="accent3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4">
            <a:extLst>
              <a:ext uri="{FF2B5EF4-FFF2-40B4-BE49-F238E27FC236}">
                <a16:creationId xmlns:a16="http://schemas.microsoft.com/office/drawing/2014/main" id="{07EDFFC4-C176-64E9-9298-AD68EDB49D1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0" y="-1"/>
            <a:ext cx="6858000" cy="9906002"/>
          </a:xfrm>
          <a:custGeom>
            <a:avLst/>
            <a:gdLst>
              <a:gd name="connsiteX0" fmla="*/ 18655886 w 20104100"/>
              <a:gd name="connsiteY0" fmla="*/ 8967044 h 11309351"/>
              <a:gd name="connsiteX1" fmla="*/ 17756906 w 20104100"/>
              <a:gd name="connsiteY1" fmla="*/ 9866024 h 11309351"/>
              <a:gd name="connsiteX2" fmla="*/ 17756906 w 20104100"/>
              <a:gd name="connsiteY2" fmla="*/ 10765005 h 11309351"/>
              <a:gd name="connsiteX3" fmla="*/ 18655886 w 20104100"/>
              <a:gd name="connsiteY3" fmla="*/ 10765005 h 11309351"/>
              <a:gd name="connsiteX4" fmla="*/ 19554868 w 20104100"/>
              <a:gd name="connsiteY4" fmla="*/ 9866024 h 11309351"/>
              <a:gd name="connsiteX5" fmla="*/ 18655886 w 20104100"/>
              <a:gd name="connsiteY5" fmla="*/ 8967044 h 11309351"/>
              <a:gd name="connsiteX6" fmla="*/ 0 w 20104100"/>
              <a:gd name="connsiteY6" fmla="*/ 0 h 11309351"/>
              <a:gd name="connsiteX7" fmla="*/ 20104100 w 20104100"/>
              <a:gd name="connsiteY7" fmla="*/ 0 h 11309351"/>
              <a:gd name="connsiteX8" fmla="*/ 20104100 w 20104100"/>
              <a:gd name="connsiteY8" fmla="*/ 11309351 h 11309351"/>
              <a:gd name="connsiteX9" fmla="*/ 0 w 20104100"/>
              <a:gd name="connsiteY9" fmla="*/ 11309351 h 11309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11309351">
                <a:moveTo>
                  <a:pt x="18655886" y="8967044"/>
                </a:moveTo>
                <a:cubicBezTo>
                  <a:pt x="18159392" y="8967044"/>
                  <a:pt x="17756906" y="9369531"/>
                  <a:pt x="17756906" y="9866024"/>
                </a:cubicBezTo>
                <a:lnTo>
                  <a:pt x="17756906" y="10765005"/>
                </a:lnTo>
                <a:cubicBezTo>
                  <a:pt x="17756906" y="10765005"/>
                  <a:pt x="18655886" y="10765005"/>
                  <a:pt x="18655886" y="10765005"/>
                </a:cubicBezTo>
                <a:cubicBezTo>
                  <a:pt x="19152380" y="10765005"/>
                  <a:pt x="19554868" y="10362518"/>
                  <a:pt x="19554868" y="9866024"/>
                </a:cubicBezTo>
                <a:cubicBezTo>
                  <a:pt x="19554868" y="9369531"/>
                  <a:pt x="19152380" y="8967044"/>
                  <a:pt x="18655886" y="8967044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11309351"/>
                </a:lnTo>
                <a:lnTo>
                  <a:pt x="0" y="11309351"/>
                </a:lnTo>
                <a:close/>
              </a:path>
            </a:pathLst>
          </a:custGeom>
          <a:solidFill>
            <a:schemeClr val="accent3">
              <a:alpha val="5000"/>
            </a:schemeClr>
          </a:solidFill>
        </p:spPr>
        <p:txBody>
          <a:bodyPr wrap="square" anchor="ctr">
            <a:noAutofit/>
          </a:bodyPr>
          <a:lstStyle>
            <a:lvl1pPr algn="ctr">
              <a:buNone/>
              <a:defRPr sz="1092">
                <a:solidFill>
                  <a:schemeClr val="tx1"/>
                </a:solidFill>
              </a:defRPr>
            </a:lvl1pPr>
            <a:lvl2pPr>
              <a:defRPr sz="955"/>
            </a:lvl2pPr>
            <a:lvl3pPr>
              <a:defRPr sz="819"/>
            </a:lvl3pPr>
            <a:lvl4pPr>
              <a:defRPr sz="682"/>
            </a:lvl4pPr>
            <a:lvl5pPr>
              <a:defRPr sz="682"/>
            </a:lvl5pPr>
            <a:lvl6pPr>
              <a:defRPr sz="682"/>
            </a:lvl6pPr>
            <a:lvl7pPr>
              <a:defRPr sz="682"/>
            </a:lvl7pPr>
            <a:lvl8pPr>
              <a:defRPr sz="682"/>
            </a:lvl8pPr>
            <a:lvl9pPr>
              <a:defRPr sz="682"/>
            </a:lvl9pPr>
          </a:lstStyle>
          <a:p>
            <a:pPr lvl="0"/>
            <a:r>
              <a:rPr lang="sv-SE"/>
              <a:t>Klicka på en ikon för att infoga innehåll</a:t>
            </a:r>
          </a:p>
        </p:txBody>
      </p:sp>
      <p:pic>
        <p:nvPicPr>
          <p:cNvPr id="11" name="Bild 10">
            <a:extLst>
              <a:ext uri="{FF2B5EF4-FFF2-40B4-BE49-F238E27FC236}">
                <a16:creationId xmlns:a16="http://schemas.microsoft.com/office/drawing/2014/main" id="{9EEE50AE-AD45-C8EB-F181-3EB97FB885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12183" y="0"/>
            <a:ext cx="6870184" cy="9906000"/>
          </a:xfrm>
          <a:prstGeom prst="rect">
            <a:avLst/>
          </a:prstGeom>
        </p:spPr>
      </p:pic>
      <p:grpSp>
        <p:nvGrpSpPr>
          <p:cNvPr id="16" name="Grupp 15">
            <a:extLst>
              <a:ext uri="{FF2B5EF4-FFF2-40B4-BE49-F238E27FC236}">
                <a16:creationId xmlns:a16="http://schemas.microsoft.com/office/drawing/2014/main" id="{E7C7BFDF-15BB-A35D-182B-71E482DB79E0}"/>
              </a:ext>
            </a:extLst>
          </p:cNvPr>
          <p:cNvGrpSpPr/>
          <p:nvPr userDrawn="1"/>
        </p:nvGrpSpPr>
        <p:grpSpPr>
          <a:xfrm>
            <a:off x="6057318" y="7854348"/>
            <a:ext cx="614025" cy="1576643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D13F18B1-ED24-8397-C568-DD94D6B23E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8" name="Bild 17">
              <a:extLst>
                <a:ext uri="{FF2B5EF4-FFF2-40B4-BE49-F238E27FC236}">
                  <a16:creationId xmlns:a16="http://schemas.microsoft.com/office/drawing/2014/main" id="{87208784-4141-09D3-D660-A2268386B8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5" name="Platshållare för datum 3">
            <a:extLst>
              <a:ext uri="{FF2B5EF4-FFF2-40B4-BE49-F238E27FC236}">
                <a16:creationId xmlns:a16="http://schemas.microsoft.com/office/drawing/2014/main" id="{B3A71AB9-AAA7-E78A-F77A-D1A10EB26A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4155" y="9239127"/>
            <a:ext cx="270170" cy="16397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2026-02-04</a:t>
            </a:fld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DB22D6F3-33C1-5574-70A2-85ADD2CEF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22202" y="9239127"/>
            <a:ext cx="122805" cy="16397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7" name="Platshållare för sidfot 5">
            <a:extLst>
              <a:ext uri="{FF2B5EF4-FFF2-40B4-BE49-F238E27FC236}">
                <a16:creationId xmlns:a16="http://schemas.microsoft.com/office/drawing/2014/main" id="{A02E07FB-A8EC-6B08-D352-1681F3F6E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41221" y="9239127"/>
            <a:ext cx="4976051" cy="16397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544497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60" userDrawn="1">
          <p15:clr>
            <a:srgbClr val="FBAE40"/>
          </p15:clr>
        </p15:guide>
        <p15:guide id="2" pos="2160" userDrawn="1">
          <p15:clr>
            <a:srgbClr val="FBAE40"/>
          </p15:clr>
        </p15:guide>
        <p15:guide id="3" pos="834" userDrawn="1">
          <p15:clr>
            <a:srgbClr val="FBAE40"/>
          </p15:clr>
        </p15:guide>
      </p15:sldGuideLst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1_med_text-Turkos_ljus">
    <p:bg>
      <p:bgPr>
        <a:solidFill>
          <a:schemeClr val="accent3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 12">
            <a:extLst>
              <a:ext uri="{FF2B5EF4-FFF2-40B4-BE49-F238E27FC236}">
                <a16:creationId xmlns:a16="http://schemas.microsoft.com/office/drawing/2014/main" id="{576BB817-1EAA-44C8-A93D-028CF1AA92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12183" y="0"/>
            <a:ext cx="6870184" cy="9906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136C45F4-5A3A-B353-8B3A-6433B352CE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173276" y="5586040"/>
            <a:ext cx="1801086" cy="880710"/>
          </a:xfrm>
        </p:spPr>
        <p:txBody>
          <a:bodyPr anchor="t">
            <a:noAutofit/>
          </a:bodyPr>
          <a:lstStyle>
            <a:lvl1pPr algn="ctr">
              <a:lnSpc>
                <a:spcPct val="75000"/>
              </a:lnSpc>
              <a:defRPr sz="3410" b="0" spc="-136" baseline="0">
                <a:solidFill>
                  <a:schemeClr val="accent3"/>
                </a:solidFill>
                <a:latin typeface="+mj-lt"/>
              </a:defRPr>
            </a:lvl1pPr>
          </a:lstStyle>
          <a:p>
            <a:r>
              <a:rPr lang="sv-SE"/>
              <a:t>100%</a:t>
            </a:r>
          </a:p>
        </p:txBody>
      </p:sp>
      <p:sp>
        <p:nvSpPr>
          <p:cNvPr id="4" name="Platshållare för text 4">
            <a:extLst>
              <a:ext uri="{FF2B5EF4-FFF2-40B4-BE49-F238E27FC236}">
                <a16:creationId xmlns:a16="http://schemas.microsoft.com/office/drawing/2014/main" id="{88D93A17-5D27-9173-DE8F-75232BA67DC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173279" y="6529822"/>
            <a:ext cx="1811951" cy="2522909"/>
          </a:xfrm>
        </p:spPr>
        <p:txBody>
          <a:bodyPr anchor="t"/>
          <a:lstStyle>
            <a:lvl1pPr marL="0" indent="0" algn="ctr">
              <a:buNone/>
              <a:defRPr sz="1842">
                <a:solidFill>
                  <a:schemeClr val="accent3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br>
              <a:rPr lang="sv-SE"/>
            </a:b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</a:t>
            </a:r>
            <a:endParaRPr lang="en-US"/>
          </a:p>
        </p:txBody>
      </p:sp>
      <p:grpSp>
        <p:nvGrpSpPr>
          <p:cNvPr id="6" name="Grupp 5">
            <a:extLst>
              <a:ext uri="{FF2B5EF4-FFF2-40B4-BE49-F238E27FC236}">
                <a16:creationId xmlns:a16="http://schemas.microsoft.com/office/drawing/2014/main" id="{8905EC65-8650-70B3-60D1-3E1ABCA0D806}"/>
              </a:ext>
            </a:extLst>
          </p:cNvPr>
          <p:cNvGrpSpPr/>
          <p:nvPr userDrawn="1"/>
        </p:nvGrpSpPr>
        <p:grpSpPr>
          <a:xfrm>
            <a:off x="6057318" y="7854348"/>
            <a:ext cx="614025" cy="1576643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11FBA0C9-6BFF-B8AD-A3F5-12DDCE3121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8" name="Bild 7">
              <a:extLst>
                <a:ext uri="{FF2B5EF4-FFF2-40B4-BE49-F238E27FC236}">
                  <a16:creationId xmlns:a16="http://schemas.microsoft.com/office/drawing/2014/main" id="{228F8573-1D0A-2F1D-9164-0EFB361C27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pic>
        <p:nvPicPr>
          <p:cNvPr id="3" name="Platshållare för bild 19">
            <a:extLst>
              <a:ext uri="{FF2B5EF4-FFF2-40B4-BE49-F238E27FC236}">
                <a16:creationId xmlns:a16="http://schemas.microsoft.com/office/drawing/2014/main" id="{A0274350-8D2F-EF0E-2CC3-C942CB76572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403" y="157665"/>
            <a:ext cx="1608743" cy="3500146"/>
          </a:xfrm>
          <a:prstGeom prst="rect">
            <a:avLst/>
          </a:prstGeom>
        </p:spPr>
      </p:pic>
      <p:pic>
        <p:nvPicPr>
          <p:cNvPr id="5" name="Platshållare för bild 13">
            <a:extLst>
              <a:ext uri="{FF2B5EF4-FFF2-40B4-BE49-F238E27FC236}">
                <a16:creationId xmlns:a16="http://schemas.microsoft.com/office/drawing/2014/main" id="{9F012126-928D-82F4-7FE1-7F5A70DA3501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403" y="3818633"/>
            <a:ext cx="1608743" cy="592970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latshållare för bild 15">
            <a:extLst>
              <a:ext uri="{FF2B5EF4-FFF2-40B4-BE49-F238E27FC236}">
                <a16:creationId xmlns:a16="http://schemas.microsoft.com/office/drawing/2014/main" id="{85DBB31E-B63B-AF6E-6A35-901FDB29FB1D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31547" y="157668"/>
            <a:ext cx="1380326" cy="573897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Platshållare för bild 21">
            <a:extLst>
              <a:ext uri="{FF2B5EF4-FFF2-40B4-BE49-F238E27FC236}">
                <a16:creationId xmlns:a16="http://schemas.microsoft.com/office/drawing/2014/main" id="{DA9D1865-A9AE-2006-5E7E-B52845261EC5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3860" y="157668"/>
            <a:ext cx="3622741" cy="496011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1" name="Platshållare för bild 27">
            <a:extLst>
              <a:ext uri="{FF2B5EF4-FFF2-40B4-BE49-F238E27FC236}">
                <a16:creationId xmlns:a16="http://schemas.microsoft.com/office/drawing/2014/main" id="{15B3C348-F649-6CC5-28FC-F3D1D17B417F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6632" y="5270677"/>
            <a:ext cx="1749969" cy="4477663"/>
          </a:xfrm>
          <a:custGeom>
            <a:avLst/>
            <a:gdLst>
              <a:gd name="connsiteX0" fmla="*/ 3861786 w 5130000"/>
              <a:gd name="connsiteY0" fmla="*/ 2949693 h 5112000"/>
              <a:gd name="connsiteX1" fmla="*/ 2962806 w 5130000"/>
              <a:gd name="connsiteY1" fmla="*/ 3848673 h 5112000"/>
              <a:gd name="connsiteX2" fmla="*/ 2962806 w 5130000"/>
              <a:gd name="connsiteY2" fmla="*/ 4747654 h 5112000"/>
              <a:gd name="connsiteX3" fmla="*/ 3861786 w 5130000"/>
              <a:gd name="connsiteY3" fmla="*/ 4747654 h 5112000"/>
              <a:gd name="connsiteX4" fmla="*/ 4760768 w 5130000"/>
              <a:gd name="connsiteY4" fmla="*/ 3848673 h 5112000"/>
              <a:gd name="connsiteX5" fmla="*/ 3861786 w 5130000"/>
              <a:gd name="connsiteY5" fmla="*/ 2949693 h 5112000"/>
              <a:gd name="connsiteX6" fmla="*/ 0 w 5130000"/>
              <a:gd name="connsiteY6" fmla="*/ 0 h 5112000"/>
              <a:gd name="connsiteX7" fmla="*/ 5130000 w 5130000"/>
              <a:gd name="connsiteY7" fmla="*/ 0 h 5112000"/>
              <a:gd name="connsiteX8" fmla="*/ 5130000 w 5130000"/>
              <a:gd name="connsiteY8" fmla="*/ 5112000 h 5112000"/>
              <a:gd name="connsiteX9" fmla="*/ 0 w 5130000"/>
              <a:gd name="connsiteY9" fmla="*/ 5112000 h 51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30000" h="5112000">
                <a:moveTo>
                  <a:pt x="3861786" y="2949693"/>
                </a:moveTo>
                <a:cubicBezTo>
                  <a:pt x="3365292" y="2949693"/>
                  <a:pt x="2962806" y="3352180"/>
                  <a:pt x="2962806" y="3848673"/>
                </a:cubicBezTo>
                <a:lnTo>
                  <a:pt x="2962806" y="4747654"/>
                </a:lnTo>
                <a:cubicBezTo>
                  <a:pt x="2962806" y="4747654"/>
                  <a:pt x="3861786" y="4747654"/>
                  <a:pt x="3861786" y="4747654"/>
                </a:cubicBezTo>
                <a:cubicBezTo>
                  <a:pt x="4358280" y="4747654"/>
                  <a:pt x="4760768" y="4345167"/>
                  <a:pt x="4760768" y="3848673"/>
                </a:cubicBezTo>
                <a:cubicBezTo>
                  <a:pt x="4760768" y="3352180"/>
                  <a:pt x="4358280" y="2949693"/>
                  <a:pt x="3861786" y="2949693"/>
                </a:cubicBezTo>
                <a:close/>
                <a:moveTo>
                  <a:pt x="0" y="0"/>
                </a:moveTo>
                <a:lnTo>
                  <a:pt x="5130000" y="0"/>
                </a:lnTo>
                <a:lnTo>
                  <a:pt x="5130000" y="5112000"/>
                </a:lnTo>
                <a:lnTo>
                  <a:pt x="0" y="5112000"/>
                </a:lnTo>
                <a:close/>
              </a:path>
            </a:pathLst>
          </a:custGeom>
          <a:solidFill>
            <a:schemeClr val="bg1"/>
          </a:solidFill>
        </p:spPr>
      </p:pic>
      <p:pic>
        <p:nvPicPr>
          <p:cNvPr id="12" name="Platshållare för bild 31">
            <a:extLst>
              <a:ext uri="{FF2B5EF4-FFF2-40B4-BE49-F238E27FC236}">
                <a16:creationId xmlns:a16="http://schemas.microsoft.com/office/drawing/2014/main" id="{F68D6069-E644-9AA4-73AB-3279BAFB65B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31547" y="6055842"/>
            <a:ext cx="1380326" cy="3692497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5376064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2_med_text-Turkos_ljus">
    <p:bg>
      <p:bgPr>
        <a:solidFill>
          <a:schemeClr val="accent3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 15">
            <a:extLst>
              <a:ext uri="{FF2B5EF4-FFF2-40B4-BE49-F238E27FC236}">
                <a16:creationId xmlns:a16="http://schemas.microsoft.com/office/drawing/2014/main" id="{D05D05BB-DFC5-EB72-4DDF-CDFD1E0C5E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12183" y="-2156"/>
            <a:ext cx="6870184" cy="9906000"/>
          </a:xfrm>
          <a:prstGeom prst="rect">
            <a:avLst/>
          </a:prstGeom>
        </p:spPr>
      </p:pic>
      <p:sp>
        <p:nvSpPr>
          <p:cNvPr id="3" name="Rubrik 1">
            <a:extLst>
              <a:ext uri="{FF2B5EF4-FFF2-40B4-BE49-F238E27FC236}">
                <a16:creationId xmlns:a16="http://schemas.microsoft.com/office/drawing/2014/main" id="{81C86E17-67EC-C615-2842-76EB0D847D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33451" y="285621"/>
            <a:ext cx="1197176" cy="819946"/>
          </a:xfrm>
        </p:spPr>
        <p:txBody>
          <a:bodyPr anchor="t">
            <a:noAutofit/>
          </a:bodyPr>
          <a:lstStyle>
            <a:lvl1pPr algn="ctr">
              <a:lnSpc>
                <a:spcPct val="75000"/>
              </a:lnSpc>
              <a:defRPr sz="3410" b="0" spc="-136" baseline="0">
                <a:solidFill>
                  <a:schemeClr val="accent3"/>
                </a:solidFill>
                <a:latin typeface="+mj-lt"/>
              </a:defRPr>
            </a:lvl1pPr>
          </a:lstStyle>
          <a:p>
            <a:r>
              <a:rPr lang="sv-SE"/>
              <a:t>98%</a:t>
            </a:r>
          </a:p>
        </p:txBody>
      </p:sp>
      <p:sp>
        <p:nvSpPr>
          <p:cNvPr id="4" name="Platshållare för text 4">
            <a:extLst>
              <a:ext uri="{FF2B5EF4-FFF2-40B4-BE49-F238E27FC236}">
                <a16:creationId xmlns:a16="http://schemas.microsoft.com/office/drawing/2014/main" id="{C40B185A-2F22-3207-F086-4CB9D11473A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33451" y="1105568"/>
            <a:ext cx="1204398" cy="2099241"/>
          </a:xfrm>
        </p:spPr>
        <p:txBody>
          <a:bodyPr anchor="t"/>
          <a:lstStyle>
            <a:lvl1pPr marL="0" indent="0" algn="ctr">
              <a:buNone/>
              <a:defRPr sz="1500">
                <a:solidFill>
                  <a:schemeClr val="accent3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</a:t>
            </a:r>
            <a:endParaRPr lang="en-US"/>
          </a:p>
        </p:txBody>
      </p:sp>
      <p:grpSp>
        <p:nvGrpSpPr>
          <p:cNvPr id="5" name="Grupp 4">
            <a:extLst>
              <a:ext uri="{FF2B5EF4-FFF2-40B4-BE49-F238E27FC236}">
                <a16:creationId xmlns:a16="http://schemas.microsoft.com/office/drawing/2014/main" id="{9924D6F4-B2E5-DFB3-AD23-22CDC8FBF80E}"/>
              </a:ext>
            </a:extLst>
          </p:cNvPr>
          <p:cNvGrpSpPr/>
          <p:nvPr userDrawn="1"/>
        </p:nvGrpSpPr>
        <p:grpSpPr>
          <a:xfrm>
            <a:off x="6057318" y="7854348"/>
            <a:ext cx="614025" cy="1576643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" name="Bild 5">
              <a:extLst>
                <a:ext uri="{FF2B5EF4-FFF2-40B4-BE49-F238E27FC236}">
                  <a16:creationId xmlns:a16="http://schemas.microsoft.com/office/drawing/2014/main" id="{4C9CD803-0E8B-1C0E-0E29-B5DAE7383C2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4C80B198-33F3-1D5A-45D1-D92C2FCD608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pic>
        <p:nvPicPr>
          <p:cNvPr id="8" name="Platshållare för bild 18">
            <a:extLst>
              <a:ext uri="{FF2B5EF4-FFF2-40B4-BE49-F238E27FC236}">
                <a16:creationId xmlns:a16="http://schemas.microsoft.com/office/drawing/2014/main" id="{8E5EE331-AB17-FEEC-08C5-668F67B7676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403" y="157669"/>
            <a:ext cx="1608743" cy="4322308"/>
          </a:xfrm>
          <a:prstGeom prst="rect">
            <a:avLst/>
          </a:prstGeom>
        </p:spPr>
      </p:pic>
      <p:pic>
        <p:nvPicPr>
          <p:cNvPr id="9" name="Platshållare för bild 10">
            <a:extLst>
              <a:ext uri="{FF2B5EF4-FFF2-40B4-BE49-F238E27FC236}">
                <a16:creationId xmlns:a16="http://schemas.microsoft.com/office/drawing/2014/main" id="{E17D82F0-99DE-8779-D57A-27223C266DA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31550" y="157664"/>
            <a:ext cx="2543616" cy="9586362"/>
          </a:xfrm>
          <a:prstGeom prst="rect">
            <a:avLst/>
          </a:prstGeom>
        </p:spPr>
      </p:pic>
      <p:pic>
        <p:nvPicPr>
          <p:cNvPr id="10" name="Platshållare för bild 16">
            <a:extLst>
              <a:ext uri="{FF2B5EF4-FFF2-40B4-BE49-F238E27FC236}">
                <a16:creationId xmlns:a16="http://schemas.microsoft.com/office/drawing/2014/main" id="{45786C1E-6C66-3B26-67CB-C65DF872A383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403" y="4637640"/>
            <a:ext cx="1608743" cy="5110698"/>
          </a:xfrm>
          <a:prstGeom prst="rect">
            <a:avLst/>
          </a:prstGeom>
        </p:spPr>
      </p:pic>
      <p:pic>
        <p:nvPicPr>
          <p:cNvPr id="11" name="Platshållare för bild 12">
            <a:extLst>
              <a:ext uri="{FF2B5EF4-FFF2-40B4-BE49-F238E27FC236}">
                <a16:creationId xmlns:a16="http://schemas.microsoft.com/office/drawing/2014/main" id="{2C961CFD-51B4-B3BA-298F-A1867002D08D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99253" y="157668"/>
            <a:ext cx="1197347" cy="315544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2" name="Platshållare för bild 14">
            <a:extLst>
              <a:ext uri="{FF2B5EF4-FFF2-40B4-BE49-F238E27FC236}">
                <a16:creationId xmlns:a16="http://schemas.microsoft.com/office/drawing/2014/main" id="{F377875A-6503-ABE1-C74F-3C20B1B38847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36571" y="3470781"/>
            <a:ext cx="2460031" cy="6273252"/>
          </a:xfrm>
          <a:prstGeom prst="rect">
            <a:avLst/>
          </a:prstGeom>
        </p:spPr>
      </p:pic>
      <p:grpSp>
        <p:nvGrpSpPr>
          <p:cNvPr id="13" name="Grupp 12">
            <a:extLst>
              <a:ext uri="{FF2B5EF4-FFF2-40B4-BE49-F238E27FC236}">
                <a16:creationId xmlns:a16="http://schemas.microsoft.com/office/drawing/2014/main" id="{A59FA962-690A-A30F-7B53-BF999A9785C2}"/>
              </a:ext>
            </a:extLst>
          </p:cNvPr>
          <p:cNvGrpSpPr/>
          <p:nvPr userDrawn="1"/>
        </p:nvGrpSpPr>
        <p:grpSpPr>
          <a:xfrm>
            <a:off x="6057318" y="7854523"/>
            <a:ext cx="614025" cy="1576643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27EDDC18-AC91-6BBF-EEA7-9266D9A4623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5" name="Bild 14">
              <a:extLst>
                <a:ext uri="{FF2B5EF4-FFF2-40B4-BE49-F238E27FC236}">
                  <a16:creationId xmlns:a16="http://schemas.microsoft.com/office/drawing/2014/main" id="{51A947BE-A2CD-4215-4574-0F3DA22834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1730869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3_med_text-Turkos_ljus">
    <p:bg>
      <p:bgPr>
        <a:solidFill>
          <a:schemeClr val="accent3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tshållare för bild 11">
            <a:extLst>
              <a:ext uri="{FF2B5EF4-FFF2-40B4-BE49-F238E27FC236}">
                <a16:creationId xmlns:a16="http://schemas.microsoft.com/office/drawing/2014/main" id="{25DB1459-E399-C22C-F535-C6D8CBB761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403" y="157666"/>
            <a:ext cx="1608743" cy="6845216"/>
          </a:xfrm>
          <a:prstGeom prst="rect">
            <a:avLst/>
          </a:prstGeom>
        </p:spPr>
      </p:pic>
      <p:pic>
        <p:nvPicPr>
          <p:cNvPr id="7" name="Platshållare för bild 13">
            <a:extLst>
              <a:ext uri="{FF2B5EF4-FFF2-40B4-BE49-F238E27FC236}">
                <a16:creationId xmlns:a16="http://schemas.microsoft.com/office/drawing/2014/main" id="{B35CC5C6-7C8C-292C-EDB4-277F3607034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31549" y="157668"/>
            <a:ext cx="3253679" cy="5738979"/>
          </a:xfrm>
          <a:prstGeom prst="rect">
            <a:avLst/>
          </a:prstGeom>
        </p:spPr>
      </p:pic>
      <p:pic>
        <p:nvPicPr>
          <p:cNvPr id="8" name="Platshållare för bild 17">
            <a:extLst>
              <a:ext uri="{FF2B5EF4-FFF2-40B4-BE49-F238E27FC236}">
                <a16:creationId xmlns:a16="http://schemas.microsoft.com/office/drawing/2014/main" id="{310E3AD1-0CA3-4FD4-3C0D-41075B533BE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6632" y="157668"/>
            <a:ext cx="1749969" cy="496011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latshållare för bild 15">
            <a:extLst>
              <a:ext uri="{FF2B5EF4-FFF2-40B4-BE49-F238E27FC236}">
                <a16:creationId xmlns:a16="http://schemas.microsoft.com/office/drawing/2014/main" id="{3C3820B6-0D0C-3EF6-87DA-CFB5561A47A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3860" y="6055842"/>
            <a:ext cx="1811371" cy="369249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Platshållare för bild 19">
            <a:extLst>
              <a:ext uri="{FF2B5EF4-FFF2-40B4-BE49-F238E27FC236}">
                <a16:creationId xmlns:a16="http://schemas.microsoft.com/office/drawing/2014/main" id="{86EFEDA4-1FC5-FF15-2073-E82E6AA688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6632" y="5270677"/>
            <a:ext cx="1749969" cy="4477663"/>
          </a:xfrm>
          <a:custGeom>
            <a:avLst/>
            <a:gdLst>
              <a:gd name="connsiteX0" fmla="*/ 3861786 w 5130000"/>
              <a:gd name="connsiteY0" fmla="*/ 2949693 h 5112000"/>
              <a:gd name="connsiteX1" fmla="*/ 2962806 w 5130000"/>
              <a:gd name="connsiteY1" fmla="*/ 3848673 h 5112000"/>
              <a:gd name="connsiteX2" fmla="*/ 2962806 w 5130000"/>
              <a:gd name="connsiteY2" fmla="*/ 4747654 h 5112000"/>
              <a:gd name="connsiteX3" fmla="*/ 3861786 w 5130000"/>
              <a:gd name="connsiteY3" fmla="*/ 4747654 h 5112000"/>
              <a:gd name="connsiteX4" fmla="*/ 4760768 w 5130000"/>
              <a:gd name="connsiteY4" fmla="*/ 3848673 h 5112000"/>
              <a:gd name="connsiteX5" fmla="*/ 3861786 w 5130000"/>
              <a:gd name="connsiteY5" fmla="*/ 2949693 h 5112000"/>
              <a:gd name="connsiteX6" fmla="*/ 0 w 5130000"/>
              <a:gd name="connsiteY6" fmla="*/ 0 h 5112000"/>
              <a:gd name="connsiteX7" fmla="*/ 5130000 w 5130000"/>
              <a:gd name="connsiteY7" fmla="*/ 0 h 5112000"/>
              <a:gd name="connsiteX8" fmla="*/ 5130000 w 5130000"/>
              <a:gd name="connsiteY8" fmla="*/ 5112000 h 5112000"/>
              <a:gd name="connsiteX9" fmla="*/ 0 w 5130000"/>
              <a:gd name="connsiteY9" fmla="*/ 5112000 h 51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30000" h="5112000">
                <a:moveTo>
                  <a:pt x="3861786" y="2949693"/>
                </a:moveTo>
                <a:cubicBezTo>
                  <a:pt x="3365292" y="2949693"/>
                  <a:pt x="2962806" y="3352180"/>
                  <a:pt x="2962806" y="3848673"/>
                </a:cubicBezTo>
                <a:lnTo>
                  <a:pt x="2962806" y="4747654"/>
                </a:lnTo>
                <a:cubicBezTo>
                  <a:pt x="2962806" y="4747654"/>
                  <a:pt x="3861786" y="4747654"/>
                  <a:pt x="3861786" y="4747654"/>
                </a:cubicBezTo>
                <a:cubicBezTo>
                  <a:pt x="4358280" y="4747654"/>
                  <a:pt x="4760768" y="4345167"/>
                  <a:pt x="4760768" y="3848673"/>
                </a:cubicBezTo>
                <a:cubicBezTo>
                  <a:pt x="4760768" y="3352180"/>
                  <a:pt x="4358280" y="2949693"/>
                  <a:pt x="3861786" y="2949693"/>
                </a:cubicBezTo>
                <a:close/>
                <a:moveTo>
                  <a:pt x="0" y="0"/>
                </a:moveTo>
                <a:lnTo>
                  <a:pt x="5130000" y="0"/>
                </a:lnTo>
                <a:lnTo>
                  <a:pt x="5130000" y="5112000"/>
                </a:lnTo>
                <a:lnTo>
                  <a:pt x="0" y="5112000"/>
                </a:lnTo>
                <a:close/>
              </a:path>
            </a:pathLst>
          </a:custGeom>
          <a:solidFill>
            <a:schemeClr val="bg1"/>
          </a:solidFill>
        </p:spPr>
      </p:pic>
      <p:pic>
        <p:nvPicPr>
          <p:cNvPr id="11" name="Platshållare för bild 27">
            <a:extLst>
              <a:ext uri="{FF2B5EF4-FFF2-40B4-BE49-F238E27FC236}">
                <a16:creationId xmlns:a16="http://schemas.microsoft.com/office/drawing/2014/main" id="{3AFA1D3A-5DB6-E682-0A7F-1D263CC311E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403" y="7160550"/>
            <a:ext cx="1608743" cy="2587791"/>
          </a:xfrm>
          <a:prstGeom prst="rect">
            <a:avLst/>
          </a:prstGeom>
        </p:spPr>
      </p:pic>
      <p:sp>
        <p:nvSpPr>
          <p:cNvPr id="12" name="Rubrik 1">
            <a:extLst>
              <a:ext uri="{FF2B5EF4-FFF2-40B4-BE49-F238E27FC236}">
                <a16:creationId xmlns:a16="http://schemas.microsoft.com/office/drawing/2014/main" id="{7FF95710-5EB0-71DB-1035-80836C2A49D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11371" y="6466749"/>
            <a:ext cx="1197176" cy="819946"/>
          </a:xfrm>
        </p:spPr>
        <p:txBody>
          <a:bodyPr anchor="t">
            <a:noAutofit/>
          </a:bodyPr>
          <a:lstStyle>
            <a:lvl1pPr algn="ctr">
              <a:lnSpc>
                <a:spcPct val="75000"/>
              </a:lnSpc>
              <a:defRPr sz="3410" b="0" spc="-136" baseline="0">
                <a:solidFill>
                  <a:schemeClr val="accent3"/>
                </a:solidFill>
                <a:latin typeface="+mj-lt"/>
              </a:defRPr>
            </a:lvl1pPr>
          </a:lstStyle>
          <a:p>
            <a:r>
              <a:rPr lang="sv-SE"/>
              <a:t>98%</a:t>
            </a:r>
          </a:p>
        </p:txBody>
      </p:sp>
      <p:sp>
        <p:nvSpPr>
          <p:cNvPr id="13" name="Platshållare för text 4">
            <a:extLst>
              <a:ext uri="{FF2B5EF4-FFF2-40B4-BE49-F238E27FC236}">
                <a16:creationId xmlns:a16="http://schemas.microsoft.com/office/drawing/2014/main" id="{600EFAFC-BE92-47F5-EADA-97C416EE197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811371" y="7286694"/>
            <a:ext cx="1204398" cy="2099241"/>
          </a:xfrm>
        </p:spPr>
        <p:txBody>
          <a:bodyPr anchor="t"/>
          <a:lstStyle>
            <a:lvl1pPr marL="0" indent="0" algn="ctr">
              <a:buNone/>
              <a:defRPr sz="1500">
                <a:solidFill>
                  <a:schemeClr val="accent3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</a:t>
            </a:r>
            <a:endParaRPr lang="en-US"/>
          </a:p>
        </p:txBody>
      </p:sp>
      <p:pic>
        <p:nvPicPr>
          <p:cNvPr id="3" name="Bild 2">
            <a:extLst>
              <a:ext uri="{FF2B5EF4-FFF2-40B4-BE49-F238E27FC236}">
                <a16:creationId xmlns:a16="http://schemas.microsoft.com/office/drawing/2014/main" id="{1CF70B55-9255-5A17-1D11-2DB2EC8C37F4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l="-31125" t="15557" r="26243" b="36566"/>
          <a:stretch/>
        </p:blipFill>
        <p:spPr>
          <a:xfrm>
            <a:off x="-12183" y="0"/>
            <a:ext cx="6870184" cy="99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26989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4-Turkos_ljus">
    <p:bg>
      <p:bgPr>
        <a:solidFill>
          <a:schemeClr val="accent3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>
            <a:extLst>
              <a:ext uri="{FF2B5EF4-FFF2-40B4-BE49-F238E27FC236}">
                <a16:creationId xmlns:a16="http://schemas.microsoft.com/office/drawing/2014/main" id="{74A0C3EF-CD6C-C917-67C6-FB27314977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8119" y="0"/>
            <a:ext cx="6870184" cy="9906000"/>
          </a:xfrm>
          <a:prstGeom prst="rect">
            <a:avLst/>
          </a:prstGeom>
        </p:spPr>
      </p:pic>
      <p:pic>
        <p:nvPicPr>
          <p:cNvPr id="2" name="Platshållare för bild 45" descr="En bild som visar person, Människoansikte, inomhus, klädsel&#10;&#10;AI-genererat innehåll kan vara felaktigt.">
            <a:extLst>
              <a:ext uri="{FF2B5EF4-FFF2-40B4-BE49-F238E27FC236}">
                <a16:creationId xmlns:a16="http://schemas.microsoft.com/office/drawing/2014/main" id="{F1C1803F-DCE0-1160-6336-05899F754C1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403" y="157665"/>
            <a:ext cx="2195750" cy="9590673"/>
          </a:xfrm>
          <a:prstGeom prst="rect">
            <a:avLst/>
          </a:prstGeom>
        </p:spPr>
      </p:pic>
      <p:pic>
        <p:nvPicPr>
          <p:cNvPr id="3" name="Platshållare för bild 49" descr="En bild som visar person, inomhus, klädsel, Människoansikte&#10;&#10;AI-genererat innehåll kan vara felaktigt.">
            <a:extLst>
              <a:ext uri="{FF2B5EF4-FFF2-40B4-BE49-F238E27FC236}">
                <a16:creationId xmlns:a16="http://schemas.microsoft.com/office/drawing/2014/main" id="{597A1890-60B6-EBBC-8CD2-E7C0D29C99B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00848" y="157665"/>
            <a:ext cx="2195750" cy="9590673"/>
          </a:xfrm>
          <a:prstGeom prst="rect">
            <a:avLst/>
          </a:prstGeom>
        </p:spPr>
      </p:pic>
      <p:pic>
        <p:nvPicPr>
          <p:cNvPr id="4" name="Platshållare för bild 47" descr="En bild som visar person, Människoansikte, klädsel, inomhus&#10;&#10;AI-genererat innehåll kan vara felaktigt.">
            <a:extLst>
              <a:ext uri="{FF2B5EF4-FFF2-40B4-BE49-F238E27FC236}">
                <a16:creationId xmlns:a16="http://schemas.microsoft.com/office/drawing/2014/main" id="{D323FB9C-4144-D389-F727-4352AE6FB78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331126" y="157665"/>
            <a:ext cx="2195750" cy="9590673"/>
          </a:xfrm>
          <a:prstGeom prst="rect">
            <a:avLst/>
          </a:prstGeom>
        </p:spPr>
      </p:pic>
      <p:grpSp>
        <p:nvGrpSpPr>
          <p:cNvPr id="24" name="Grupp 23">
            <a:extLst>
              <a:ext uri="{FF2B5EF4-FFF2-40B4-BE49-F238E27FC236}">
                <a16:creationId xmlns:a16="http://schemas.microsoft.com/office/drawing/2014/main" id="{36080757-1827-79AE-08EE-9E86E25BE3E0}"/>
              </a:ext>
            </a:extLst>
          </p:cNvPr>
          <p:cNvGrpSpPr/>
          <p:nvPr userDrawn="1"/>
        </p:nvGrpSpPr>
        <p:grpSpPr>
          <a:xfrm>
            <a:off x="6057318" y="7854348"/>
            <a:ext cx="614025" cy="1576643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25" name="Bild 24">
              <a:extLst>
                <a:ext uri="{FF2B5EF4-FFF2-40B4-BE49-F238E27FC236}">
                  <a16:creationId xmlns:a16="http://schemas.microsoft.com/office/drawing/2014/main" id="{5F083FF7-85BF-7EAE-1F71-ECDBB52444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26" name="Bild 25">
              <a:extLst>
                <a:ext uri="{FF2B5EF4-FFF2-40B4-BE49-F238E27FC236}">
                  <a16:creationId xmlns:a16="http://schemas.microsoft.com/office/drawing/2014/main" id="{31D15F89-24FB-77F4-7CF3-368E6D9187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76438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5-Turkos_ljus">
    <p:bg>
      <p:bgPr>
        <a:solidFill>
          <a:schemeClr val="accent3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tshållare för bild 45">
            <a:extLst>
              <a:ext uri="{FF2B5EF4-FFF2-40B4-BE49-F238E27FC236}">
                <a16:creationId xmlns:a16="http://schemas.microsoft.com/office/drawing/2014/main" id="{2A1EAE1D-D442-4285-FD12-0C877C5508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403" y="157665"/>
            <a:ext cx="2195750" cy="9590673"/>
          </a:xfrm>
          <a:prstGeom prst="rect">
            <a:avLst/>
          </a:prstGeom>
        </p:spPr>
      </p:pic>
      <p:pic>
        <p:nvPicPr>
          <p:cNvPr id="3" name="Platshållare för bild 24" descr="En bild som visar Människoansikte, person, klädsel, leende&#10;&#10;AI-genererat innehåll kan vara felaktigt.">
            <a:extLst>
              <a:ext uri="{FF2B5EF4-FFF2-40B4-BE49-F238E27FC236}">
                <a16:creationId xmlns:a16="http://schemas.microsoft.com/office/drawing/2014/main" id="{D8C3F761-3781-C42F-193A-8CE3DBA4626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31126" y="157665"/>
            <a:ext cx="2195750" cy="9590673"/>
          </a:xfrm>
          <a:prstGeom prst="rect">
            <a:avLst/>
          </a:prstGeom>
        </p:spPr>
      </p:pic>
      <p:pic>
        <p:nvPicPr>
          <p:cNvPr id="4" name="Platshållare för bild 22" descr="En bild som visar klädsel, person, Människoansikte, inomhus&#10;&#10;AI-genererat innehåll kan vara felaktigt.">
            <a:extLst>
              <a:ext uri="{FF2B5EF4-FFF2-40B4-BE49-F238E27FC236}">
                <a16:creationId xmlns:a16="http://schemas.microsoft.com/office/drawing/2014/main" id="{E157707D-6750-4D5E-3E6F-A9B9BBB2649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00848" y="157665"/>
            <a:ext cx="2195750" cy="9590673"/>
          </a:xfrm>
          <a:prstGeom prst="rect">
            <a:avLst/>
          </a:prstGeom>
        </p:spPr>
      </p:pic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-31125" t="15557" r="26243" b="36566"/>
          <a:stretch/>
        </p:blipFill>
        <p:spPr>
          <a:xfrm>
            <a:off x="-12183" y="0"/>
            <a:ext cx="6870184" cy="9906000"/>
          </a:xfrm>
          <a:prstGeom prst="rect">
            <a:avLst/>
          </a:prstGeom>
        </p:spPr>
      </p:pic>
      <p:grpSp>
        <p:nvGrpSpPr>
          <p:cNvPr id="24" name="Grupp 23">
            <a:extLst>
              <a:ext uri="{FF2B5EF4-FFF2-40B4-BE49-F238E27FC236}">
                <a16:creationId xmlns:a16="http://schemas.microsoft.com/office/drawing/2014/main" id="{36080757-1827-79AE-08EE-9E86E25BE3E0}"/>
              </a:ext>
            </a:extLst>
          </p:cNvPr>
          <p:cNvGrpSpPr/>
          <p:nvPr userDrawn="1"/>
        </p:nvGrpSpPr>
        <p:grpSpPr>
          <a:xfrm>
            <a:off x="6057318" y="7854348"/>
            <a:ext cx="614025" cy="1576643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25" name="Bild 24">
              <a:extLst>
                <a:ext uri="{FF2B5EF4-FFF2-40B4-BE49-F238E27FC236}">
                  <a16:creationId xmlns:a16="http://schemas.microsoft.com/office/drawing/2014/main" id="{5F083FF7-85BF-7EAE-1F71-ECDBB52444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26" name="Bild 25">
              <a:extLst>
                <a:ext uri="{FF2B5EF4-FFF2-40B4-BE49-F238E27FC236}">
                  <a16:creationId xmlns:a16="http://schemas.microsoft.com/office/drawing/2014/main" id="{31D15F89-24FB-77F4-7CF3-368E6D9187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230614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2.sv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Relationship Id="rId30" Type="http://schemas.openxmlformats.org/officeDocument/2006/relationships/image" Target="../media/image4.sv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18" Type="http://schemas.openxmlformats.org/officeDocument/2006/relationships/slideLayout" Target="../slideLayouts/slideLayout43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28.xml"/><Relationship Id="rId21" Type="http://schemas.openxmlformats.org/officeDocument/2006/relationships/slideLayout" Target="../slideLayouts/slideLayout46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slideLayout" Target="../slideLayouts/slideLayout42.xml"/><Relationship Id="rId25" Type="http://schemas.openxmlformats.org/officeDocument/2006/relationships/slideLayout" Target="../slideLayouts/slideLayout50.xml"/><Relationship Id="rId2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41.xml"/><Relationship Id="rId20" Type="http://schemas.openxmlformats.org/officeDocument/2006/relationships/slideLayout" Target="../slideLayouts/slideLayout45.xml"/><Relationship Id="rId29" Type="http://schemas.openxmlformats.org/officeDocument/2006/relationships/image" Target="../media/image3.png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24" Type="http://schemas.openxmlformats.org/officeDocument/2006/relationships/slideLayout" Target="../slideLayouts/slideLayout49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23" Type="http://schemas.openxmlformats.org/officeDocument/2006/relationships/slideLayout" Target="../slideLayouts/slideLayout48.xml"/><Relationship Id="rId28" Type="http://schemas.openxmlformats.org/officeDocument/2006/relationships/image" Target="../media/image2.svg"/><Relationship Id="rId10" Type="http://schemas.openxmlformats.org/officeDocument/2006/relationships/slideLayout" Target="../slideLayouts/slideLayout35.xml"/><Relationship Id="rId19" Type="http://schemas.openxmlformats.org/officeDocument/2006/relationships/slideLayout" Target="../slideLayouts/slideLayout44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Relationship Id="rId22" Type="http://schemas.openxmlformats.org/officeDocument/2006/relationships/slideLayout" Target="../slideLayouts/slideLayout47.xml"/><Relationship Id="rId27" Type="http://schemas.openxmlformats.org/officeDocument/2006/relationships/image" Target="../media/image1.png"/><Relationship Id="rId30" Type="http://schemas.openxmlformats.org/officeDocument/2006/relationships/image" Target="../media/image4.sv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18" Type="http://schemas.openxmlformats.org/officeDocument/2006/relationships/slideLayout" Target="../slideLayouts/slideLayout68.xml"/><Relationship Id="rId26" Type="http://schemas.openxmlformats.org/officeDocument/2006/relationships/theme" Target="../theme/theme3.xml"/><Relationship Id="rId3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71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17" Type="http://schemas.openxmlformats.org/officeDocument/2006/relationships/slideLayout" Target="../slideLayouts/slideLayout67.xml"/><Relationship Id="rId25" Type="http://schemas.openxmlformats.org/officeDocument/2006/relationships/slideLayout" Target="../slideLayouts/slideLayout75.xml"/><Relationship Id="rId2" Type="http://schemas.openxmlformats.org/officeDocument/2006/relationships/slideLayout" Target="../slideLayouts/slideLayout52.xml"/><Relationship Id="rId16" Type="http://schemas.openxmlformats.org/officeDocument/2006/relationships/slideLayout" Target="../slideLayouts/slideLayout66.xml"/><Relationship Id="rId20" Type="http://schemas.openxmlformats.org/officeDocument/2006/relationships/slideLayout" Target="../slideLayouts/slideLayout70.xml"/><Relationship Id="rId29" Type="http://schemas.openxmlformats.org/officeDocument/2006/relationships/image" Target="../media/image3.png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24" Type="http://schemas.openxmlformats.org/officeDocument/2006/relationships/slideLayout" Target="../slideLayouts/slideLayout74.xml"/><Relationship Id="rId5" Type="http://schemas.openxmlformats.org/officeDocument/2006/relationships/slideLayout" Target="../slideLayouts/slideLayout55.xml"/><Relationship Id="rId15" Type="http://schemas.openxmlformats.org/officeDocument/2006/relationships/slideLayout" Target="../slideLayouts/slideLayout65.xml"/><Relationship Id="rId23" Type="http://schemas.openxmlformats.org/officeDocument/2006/relationships/slideLayout" Target="../slideLayouts/slideLayout73.xml"/><Relationship Id="rId28" Type="http://schemas.openxmlformats.org/officeDocument/2006/relationships/image" Target="../media/image2.svg"/><Relationship Id="rId10" Type="http://schemas.openxmlformats.org/officeDocument/2006/relationships/slideLayout" Target="../slideLayouts/slideLayout60.xml"/><Relationship Id="rId19" Type="http://schemas.openxmlformats.org/officeDocument/2006/relationships/slideLayout" Target="../slideLayouts/slideLayout69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Relationship Id="rId22" Type="http://schemas.openxmlformats.org/officeDocument/2006/relationships/slideLayout" Target="../slideLayouts/slideLayout72.xml"/><Relationship Id="rId27" Type="http://schemas.openxmlformats.org/officeDocument/2006/relationships/image" Target="../media/image1.png"/><Relationship Id="rId30" Type="http://schemas.openxmlformats.org/officeDocument/2006/relationships/image" Target="../media/image4.sv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8.xml"/><Relationship Id="rId18" Type="http://schemas.openxmlformats.org/officeDocument/2006/relationships/slideLayout" Target="../slideLayouts/slideLayout93.xml"/><Relationship Id="rId26" Type="http://schemas.openxmlformats.org/officeDocument/2006/relationships/theme" Target="../theme/theme4.xml"/><Relationship Id="rId3" Type="http://schemas.openxmlformats.org/officeDocument/2006/relationships/slideLayout" Target="../slideLayouts/slideLayout78.xml"/><Relationship Id="rId21" Type="http://schemas.openxmlformats.org/officeDocument/2006/relationships/slideLayout" Target="../slideLayouts/slideLayout96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17" Type="http://schemas.openxmlformats.org/officeDocument/2006/relationships/slideLayout" Target="../slideLayouts/slideLayout92.xml"/><Relationship Id="rId25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77.xml"/><Relationship Id="rId16" Type="http://schemas.openxmlformats.org/officeDocument/2006/relationships/slideLayout" Target="../slideLayouts/slideLayout91.xml"/><Relationship Id="rId20" Type="http://schemas.openxmlformats.org/officeDocument/2006/relationships/slideLayout" Target="../slideLayouts/slideLayout95.xml"/><Relationship Id="rId29" Type="http://schemas.openxmlformats.org/officeDocument/2006/relationships/image" Target="../media/image3.png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24" Type="http://schemas.openxmlformats.org/officeDocument/2006/relationships/slideLayout" Target="../slideLayouts/slideLayout99.xml"/><Relationship Id="rId5" Type="http://schemas.openxmlformats.org/officeDocument/2006/relationships/slideLayout" Target="../slideLayouts/slideLayout80.xml"/><Relationship Id="rId15" Type="http://schemas.openxmlformats.org/officeDocument/2006/relationships/slideLayout" Target="../slideLayouts/slideLayout90.xml"/><Relationship Id="rId23" Type="http://schemas.openxmlformats.org/officeDocument/2006/relationships/slideLayout" Target="../slideLayouts/slideLayout98.xml"/><Relationship Id="rId28" Type="http://schemas.openxmlformats.org/officeDocument/2006/relationships/image" Target="../media/image2.svg"/><Relationship Id="rId10" Type="http://schemas.openxmlformats.org/officeDocument/2006/relationships/slideLayout" Target="../slideLayouts/slideLayout85.xml"/><Relationship Id="rId19" Type="http://schemas.openxmlformats.org/officeDocument/2006/relationships/slideLayout" Target="../slideLayouts/slideLayout94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Relationship Id="rId14" Type="http://schemas.openxmlformats.org/officeDocument/2006/relationships/slideLayout" Target="../slideLayouts/slideLayout89.xml"/><Relationship Id="rId22" Type="http://schemas.openxmlformats.org/officeDocument/2006/relationships/slideLayout" Target="../slideLayouts/slideLayout97.xml"/><Relationship Id="rId27" Type="http://schemas.openxmlformats.org/officeDocument/2006/relationships/image" Target="../media/image1.png"/><Relationship Id="rId30" Type="http://schemas.openxmlformats.org/officeDocument/2006/relationships/image" Target="../media/image4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tshållare för text 2">
            <a:extLst>
              <a:ext uri="{FF2B5EF4-FFF2-40B4-BE49-F238E27FC236}">
                <a16:creationId xmlns:a16="http://schemas.microsoft.com/office/drawing/2014/main" id="{098AE977-5D5B-4533-993B-CA82249B29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3678" y="2757965"/>
            <a:ext cx="6017434" cy="472992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 noProof="0"/>
              <a:t>Klicka här för att ändra format på bakgrundstexten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941221" y="9239127"/>
            <a:ext cx="4976051" cy="163971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l">
              <a:defRPr sz="409"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11897" y="9239127"/>
            <a:ext cx="270170" cy="163971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l">
              <a:defRPr sz="409">
                <a:solidFill>
                  <a:schemeClr val="tx1"/>
                </a:solidFill>
              </a:defRPr>
            </a:lvl1pPr>
          </a:lstStyle>
          <a:p>
            <a:fld id="{93E1DA4E-B23A-42CD-82EE-75C65057215D}" type="datetime1">
              <a:rPr lang="sv-SE" smtClean="0"/>
              <a:pPr/>
              <a:t>2026-02-04</a:t>
            </a:fld>
            <a:endParaRPr lang="sv-SE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429943" y="9239127"/>
            <a:ext cx="122805" cy="163971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r">
              <a:defRPr sz="409"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33" name="Platshållare för rubrik 32">
            <a:extLst>
              <a:ext uri="{FF2B5EF4-FFF2-40B4-BE49-F238E27FC236}">
                <a16:creationId xmlns:a16="http://schemas.microsoft.com/office/drawing/2014/main" id="{C491F119-4C65-4AD3-AE6A-6BA07AAF8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678" y="853278"/>
            <a:ext cx="6017434" cy="179737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sv-SE" noProof="0"/>
              <a:t>Klicka här för att ändra mall för rubrikformat</a:t>
            </a:r>
          </a:p>
        </p:txBody>
      </p:sp>
      <p:grpSp>
        <p:nvGrpSpPr>
          <p:cNvPr id="57" name="Grupp 56">
            <a:extLst>
              <a:ext uri="{FF2B5EF4-FFF2-40B4-BE49-F238E27FC236}">
                <a16:creationId xmlns:a16="http://schemas.microsoft.com/office/drawing/2014/main" id="{916489A0-86E8-8B8D-E38F-32F76FD29A5E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6057318" y="7854348"/>
            <a:ext cx="614025" cy="1576643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58" name="Bild 57">
              <a:extLst>
                <a:ext uri="{FF2B5EF4-FFF2-40B4-BE49-F238E27FC236}">
                  <a16:creationId xmlns:a16="http://schemas.microsoft.com/office/drawing/2014/main" id="{86944D53-AAE4-66FD-DACB-E32C26E040FF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59" name="Bild 58">
              <a:extLst>
                <a:ext uri="{FF2B5EF4-FFF2-40B4-BE49-F238E27FC236}">
                  <a16:creationId xmlns:a16="http://schemas.microsoft.com/office/drawing/2014/main" id="{4B611E57-5374-F5B9-4EF0-688584B1CB4C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73209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2" r:id="rId1"/>
    <p:sldLayoutId id="2147483729" r:id="rId2"/>
    <p:sldLayoutId id="2147484067" r:id="rId3"/>
    <p:sldLayoutId id="2147484068" r:id="rId4"/>
    <p:sldLayoutId id="2147483971" r:id="rId5"/>
    <p:sldLayoutId id="2147483789" r:id="rId6"/>
    <p:sldLayoutId id="2147483773" r:id="rId7"/>
    <p:sldLayoutId id="2147483974" r:id="rId8"/>
    <p:sldLayoutId id="2147483755" r:id="rId9"/>
    <p:sldLayoutId id="2147483735" r:id="rId10"/>
    <p:sldLayoutId id="2147483748" r:id="rId11"/>
    <p:sldLayoutId id="2147483766" r:id="rId12"/>
    <p:sldLayoutId id="2147483741" r:id="rId13"/>
    <p:sldLayoutId id="2147483768" r:id="rId14"/>
    <p:sldLayoutId id="2147483969" r:id="rId15"/>
    <p:sldLayoutId id="2147483978" r:id="rId16"/>
    <p:sldLayoutId id="2147483979" r:id="rId17"/>
    <p:sldLayoutId id="2147483980" r:id="rId18"/>
    <p:sldLayoutId id="2147483792" r:id="rId19"/>
    <p:sldLayoutId id="2147483970" r:id="rId20"/>
    <p:sldLayoutId id="2147483972" r:id="rId21"/>
    <p:sldLayoutId id="2147484078" r:id="rId22"/>
    <p:sldLayoutId id="2147483816" r:id="rId23"/>
    <p:sldLayoutId id="2147483983" r:id="rId24"/>
    <p:sldLayoutId id="2147483982" r:id="rId25"/>
  </p:sldLayoutIdLst>
  <p:hf hdr="0" ftr="0"/>
  <p:txStyles>
    <p:titleStyle>
      <a:lvl1pPr eaLnBrk="1" hangingPunct="1">
        <a:lnSpc>
          <a:spcPct val="85000"/>
        </a:lnSpc>
        <a:defRPr sz="2045" b="1" spc="-94" baseline="0">
          <a:solidFill>
            <a:schemeClr val="accent1"/>
          </a:solidFill>
          <a:latin typeface="+mn-lt"/>
          <a:ea typeface="+mj-ea"/>
          <a:cs typeface="+mj-cs"/>
        </a:defRPr>
      </a:lvl1pPr>
    </p:titleStyle>
    <p:bodyStyle>
      <a:lvl1pPr marL="117843" indent="-117843" eaLnBrk="1" hangingPunct="1">
        <a:lnSpc>
          <a:spcPct val="84000"/>
        </a:lnSpc>
        <a:spcAft>
          <a:spcPts val="784"/>
        </a:spcAft>
        <a:buClr>
          <a:schemeClr val="accent1"/>
        </a:buClr>
        <a:buSzPct val="100000"/>
        <a:buFont typeface="Arial" panose="020B0604020202020204" pitchFamily="34" charset="0"/>
        <a:buChar char="•"/>
        <a:tabLst/>
        <a:defRPr sz="1365" spc="-38" baseline="0">
          <a:latin typeface="+mn-lt"/>
          <a:ea typeface="+mn-ea"/>
          <a:cs typeface="+mn-cs"/>
        </a:defRPr>
      </a:lvl1pPr>
      <a:lvl2pPr marL="257781" indent="-110479" eaLnBrk="1" hangingPunct="1">
        <a:lnSpc>
          <a:spcPct val="84000"/>
        </a:lnSpc>
        <a:spcAft>
          <a:spcPts val="819"/>
        </a:spcAft>
        <a:buClr>
          <a:schemeClr val="accent1"/>
        </a:buClr>
        <a:buFont typeface="Arial" panose="020B0604020202020204" pitchFamily="34" charset="0"/>
        <a:buChar char="•"/>
        <a:defRPr sz="1228" spc="-38" baseline="0">
          <a:latin typeface="+mn-lt"/>
          <a:ea typeface="+mn-ea"/>
          <a:cs typeface="+mn-cs"/>
        </a:defRPr>
      </a:lvl2pPr>
      <a:lvl3pPr marL="380534" indent="-98204" eaLnBrk="1" hangingPunct="1">
        <a:lnSpc>
          <a:spcPct val="84000"/>
        </a:lnSpc>
        <a:spcAft>
          <a:spcPts val="851"/>
        </a:spcAft>
        <a:buClr>
          <a:schemeClr val="accent1"/>
        </a:buClr>
        <a:buFont typeface="Arial" panose="020B0604020202020204" pitchFamily="34" charset="0"/>
        <a:buChar char="•"/>
        <a:defRPr sz="1092" spc="-38" baseline="0">
          <a:latin typeface="+mn-lt"/>
          <a:ea typeface="+mn-ea"/>
          <a:cs typeface="+mn-cs"/>
        </a:defRPr>
      </a:lvl3pPr>
      <a:lvl4pPr marL="497152" indent="-88382" eaLnBrk="1" hangingPunct="1">
        <a:lnSpc>
          <a:spcPct val="84000"/>
        </a:lnSpc>
        <a:spcAft>
          <a:spcPts val="887"/>
        </a:spcAft>
        <a:buClr>
          <a:schemeClr val="accent1"/>
        </a:buClr>
        <a:buFont typeface="Arial" panose="020B0604020202020204" pitchFamily="34" charset="0"/>
        <a:buChar char="•"/>
        <a:defRPr sz="955" spc="-38" baseline="0">
          <a:latin typeface="+mn-lt"/>
          <a:ea typeface="+mn-ea"/>
          <a:cs typeface="+mn-cs"/>
        </a:defRPr>
      </a:lvl4pPr>
      <a:lvl5pPr marL="601491" indent="-85928" eaLnBrk="1" hangingPunct="1">
        <a:lnSpc>
          <a:spcPct val="86000"/>
        </a:lnSpc>
        <a:spcAft>
          <a:spcPts val="512"/>
        </a:spcAft>
        <a:buClr>
          <a:schemeClr val="accent1"/>
        </a:buClr>
        <a:buFont typeface="Arial" panose="020B0604020202020204" pitchFamily="34" charset="0"/>
        <a:buChar char="•"/>
        <a:defRPr sz="819" spc="-38" baseline="0">
          <a:latin typeface="+mn-lt"/>
          <a:ea typeface="+mn-ea"/>
          <a:cs typeface="+mn-cs"/>
        </a:defRPr>
      </a:lvl5pPr>
      <a:lvl6pPr marL="779483" eaLnBrk="1" hangingPunct="1">
        <a:defRPr>
          <a:latin typeface="+mn-lt"/>
          <a:ea typeface="+mn-ea"/>
          <a:cs typeface="+mn-cs"/>
        </a:defRPr>
      </a:lvl6pPr>
      <a:lvl7pPr marL="935380" eaLnBrk="1" hangingPunct="1">
        <a:defRPr>
          <a:latin typeface="+mn-lt"/>
          <a:ea typeface="+mn-ea"/>
          <a:cs typeface="+mn-cs"/>
        </a:defRPr>
      </a:lvl7pPr>
      <a:lvl8pPr marL="1091276" eaLnBrk="1" hangingPunct="1">
        <a:defRPr>
          <a:latin typeface="+mn-lt"/>
          <a:ea typeface="+mn-ea"/>
          <a:cs typeface="+mn-cs"/>
        </a:defRPr>
      </a:lvl8pPr>
      <a:lvl9pPr marL="1247172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155897" eaLnBrk="1" hangingPunct="1">
        <a:defRPr>
          <a:latin typeface="+mn-lt"/>
          <a:ea typeface="+mn-ea"/>
          <a:cs typeface="+mn-cs"/>
        </a:defRPr>
      </a:lvl2pPr>
      <a:lvl3pPr marL="311793" eaLnBrk="1" hangingPunct="1">
        <a:defRPr>
          <a:latin typeface="+mn-lt"/>
          <a:ea typeface="+mn-ea"/>
          <a:cs typeface="+mn-cs"/>
        </a:defRPr>
      </a:lvl3pPr>
      <a:lvl4pPr marL="467689" eaLnBrk="1" hangingPunct="1">
        <a:defRPr>
          <a:latin typeface="+mn-lt"/>
          <a:ea typeface="+mn-ea"/>
          <a:cs typeface="+mn-cs"/>
        </a:defRPr>
      </a:lvl4pPr>
      <a:lvl5pPr marL="623585" eaLnBrk="1" hangingPunct="1">
        <a:defRPr>
          <a:latin typeface="+mn-lt"/>
          <a:ea typeface="+mn-ea"/>
          <a:cs typeface="+mn-cs"/>
        </a:defRPr>
      </a:lvl5pPr>
      <a:lvl6pPr marL="779483" eaLnBrk="1" hangingPunct="1">
        <a:defRPr>
          <a:latin typeface="+mn-lt"/>
          <a:ea typeface="+mn-ea"/>
          <a:cs typeface="+mn-cs"/>
        </a:defRPr>
      </a:lvl6pPr>
      <a:lvl7pPr marL="935380" eaLnBrk="1" hangingPunct="1">
        <a:defRPr>
          <a:latin typeface="+mn-lt"/>
          <a:ea typeface="+mn-ea"/>
          <a:cs typeface="+mn-cs"/>
        </a:defRPr>
      </a:lvl7pPr>
      <a:lvl8pPr marL="1091276" eaLnBrk="1" hangingPunct="1">
        <a:defRPr>
          <a:latin typeface="+mn-lt"/>
          <a:ea typeface="+mn-ea"/>
          <a:cs typeface="+mn-cs"/>
        </a:defRPr>
      </a:lvl8pPr>
      <a:lvl9pPr marL="1247172" eaLnBrk="1" hangingPunct="1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tshållare för text 2">
            <a:extLst>
              <a:ext uri="{FF2B5EF4-FFF2-40B4-BE49-F238E27FC236}">
                <a16:creationId xmlns:a16="http://schemas.microsoft.com/office/drawing/2014/main" id="{098AE977-5D5B-4533-993B-CA82249B29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3678" y="2757965"/>
            <a:ext cx="6017434" cy="472992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 noProof="0"/>
              <a:t>Klicka här för att ändra format på bakgrundstexten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941221" y="9239127"/>
            <a:ext cx="4976051" cy="163971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l">
              <a:defRPr sz="409"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11897" y="9239127"/>
            <a:ext cx="270170" cy="163971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l">
              <a:defRPr sz="409">
                <a:solidFill>
                  <a:schemeClr val="tx1"/>
                </a:solidFill>
              </a:defRPr>
            </a:lvl1pPr>
          </a:lstStyle>
          <a:p>
            <a:fld id="{93E1DA4E-B23A-42CD-82EE-75C65057215D}" type="datetime1">
              <a:rPr lang="sv-SE" smtClean="0"/>
              <a:pPr/>
              <a:t>2026-02-04</a:t>
            </a:fld>
            <a:endParaRPr lang="sv-SE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429943" y="9239127"/>
            <a:ext cx="122805" cy="163971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r">
              <a:defRPr sz="409"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33" name="Platshållare för rubrik 32">
            <a:extLst>
              <a:ext uri="{FF2B5EF4-FFF2-40B4-BE49-F238E27FC236}">
                <a16:creationId xmlns:a16="http://schemas.microsoft.com/office/drawing/2014/main" id="{C491F119-4C65-4AD3-AE6A-6BA07AAF8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678" y="853278"/>
            <a:ext cx="6017434" cy="179737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sv-SE" noProof="0"/>
              <a:t>Klicka här för att ändra mall för rubrikformat</a:t>
            </a:r>
          </a:p>
        </p:txBody>
      </p:sp>
      <p:grpSp>
        <p:nvGrpSpPr>
          <p:cNvPr id="57" name="Grupp 56">
            <a:extLst>
              <a:ext uri="{FF2B5EF4-FFF2-40B4-BE49-F238E27FC236}">
                <a16:creationId xmlns:a16="http://schemas.microsoft.com/office/drawing/2014/main" id="{916489A0-86E8-8B8D-E38F-32F76FD29A5E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6057318" y="7854348"/>
            <a:ext cx="614025" cy="1576643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58" name="Bild 57">
              <a:extLst>
                <a:ext uri="{FF2B5EF4-FFF2-40B4-BE49-F238E27FC236}">
                  <a16:creationId xmlns:a16="http://schemas.microsoft.com/office/drawing/2014/main" id="{86944D53-AAE4-66FD-DACB-E32C26E040FF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59" name="Bild 58">
              <a:extLst>
                <a:ext uri="{FF2B5EF4-FFF2-40B4-BE49-F238E27FC236}">
                  <a16:creationId xmlns:a16="http://schemas.microsoft.com/office/drawing/2014/main" id="{4B611E57-5374-F5B9-4EF0-688584B1CB4C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21334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4069" r:id="rId2"/>
    <p:sldLayoutId id="2147484070" r:id="rId3"/>
    <p:sldLayoutId id="2147484071" r:id="rId4"/>
    <p:sldLayoutId id="2147484072" r:id="rId5"/>
    <p:sldLayoutId id="2147483987" r:id="rId6"/>
    <p:sldLayoutId id="2147483988" r:id="rId7"/>
    <p:sldLayoutId id="2147483989" r:id="rId8"/>
    <p:sldLayoutId id="2147483990" r:id="rId9"/>
    <p:sldLayoutId id="2147483991" r:id="rId10"/>
    <p:sldLayoutId id="2147483992" r:id="rId11"/>
    <p:sldLayoutId id="2147483993" r:id="rId12"/>
    <p:sldLayoutId id="2147483994" r:id="rId13"/>
    <p:sldLayoutId id="2147483995" r:id="rId14"/>
    <p:sldLayoutId id="2147483996" r:id="rId15"/>
    <p:sldLayoutId id="2147483997" r:id="rId16"/>
    <p:sldLayoutId id="2147483998" r:id="rId17"/>
    <p:sldLayoutId id="2147483999" r:id="rId18"/>
    <p:sldLayoutId id="2147484000" r:id="rId19"/>
    <p:sldLayoutId id="2147484073" r:id="rId20"/>
    <p:sldLayoutId id="2147484074" r:id="rId21"/>
    <p:sldLayoutId id="2147484079" r:id="rId22"/>
    <p:sldLayoutId id="2147484080" r:id="rId23"/>
    <p:sldLayoutId id="2147484081" r:id="rId24"/>
    <p:sldLayoutId id="2147484082" r:id="rId25"/>
  </p:sldLayoutIdLst>
  <p:hf hdr="0" ftr="0"/>
  <p:txStyles>
    <p:titleStyle>
      <a:lvl1pPr eaLnBrk="1" hangingPunct="1">
        <a:lnSpc>
          <a:spcPct val="85000"/>
        </a:lnSpc>
        <a:defRPr sz="2045" b="1" spc="-94" baseline="0">
          <a:solidFill>
            <a:schemeClr val="accent1"/>
          </a:solidFill>
          <a:latin typeface="+mn-lt"/>
          <a:ea typeface="+mj-ea"/>
          <a:cs typeface="+mj-cs"/>
        </a:defRPr>
      </a:lvl1pPr>
    </p:titleStyle>
    <p:bodyStyle>
      <a:lvl1pPr marL="117843" indent="-117843" eaLnBrk="1" hangingPunct="1">
        <a:lnSpc>
          <a:spcPct val="84000"/>
        </a:lnSpc>
        <a:spcAft>
          <a:spcPts val="784"/>
        </a:spcAft>
        <a:buClr>
          <a:schemeClr val="accent1"/>
        </a:buClr>
        <a:buSzPct val="100000"/>
        <a:buFont typeface="Arial" panose="020B0604020202020204" pitchFamily="34" charset="0"/>
        <a:buChar char="•"/>
        <a:tabLst/>
        <a:defRPr sz="1365" spc="-38" baseline="0">
          <a:latin typeface="+mn-lt"/>
          <a:ea typeface="+mn-ea"/>
          <a:cs typeface="+mn-cs"/>
        </a:defRPr>
      </a:lvl1pPr>
      <a:lvl2pPr marL="257781" indent="-110479" eaLnBrk="1" hangingPunct="1">
        <a:lnSpc>
          <a:spcPct val="84000"/>
        </a:lnSpc>
        <a:spcAft>
          <a:spcPts val="819"/>
        </a:spcAft>
        <a:buClr>
          <a:schemeClr val="accent1"/>
        </a:buClr>
        <a:buFont typeface="Arial" panose="020B0604020202020204" pitchFamily="34" charset="0"/>
        <a:buChar char="•"/>
        <a:defRPr sz="1228" spc="-38" baseline="0">
          <a:latin typeface="+mn-lt"/>
          <a:ea typeface="+mn-ea"/>
          <a:cs typeface="+mn-cs"/>
        </a:defRPr>
      </a:lvl2pPr>
      <a:lvl3pPr marL="380534" indent="-98204" eaLnBrk="1" hangingPunct="1">
        <a:lnSpc>
          <a:spcPct val="84000"/>
        </a:lnSpc>
        <a:spcAft>
          <a:spcPts val="851"/>
        </a:spcAft>
        <a:buClr>
          <a:schemeClr val="accent1"/>
        </a:buClr>
        <a:buFont typeface="Arial" panose="020B0604020202020204" pitchFamily="34" charset="0"/>
        <a:buChar char="•"/>
        <a:defRPr sz="1092" spc="-38" baseline="0">
          <a:latin typeface="+mn-lt"/>
          <a:ea typeface="+mn-ea"/>
          <a:cs typeface="+mn-cs"/>
        </a:defRPr>
      </a:lvl3pPr>
      <a:lvl4pPr marL="497152" indent="-88382" eaLnBrk="1" hangingPunct="1">
        <a:lnSpc>
          <a:spcPct val="84000"/>
        </a:lnSpc>
        <a:spcAft>
          <a:spcPts val="887"/>
        </a:spcAft>
        <a:buClr>
          <a:schemeClr val="accent1"/>
        </a:buClr>
        <a:buFont typeface="Arial" panose="020B0604020202020204" pitchFamily="34" charset="0"/>
        <a:buChar char="•"/>
        <a:defRPr sz="955" spc="-38" baseline="0">
          <a:latin typeface="+mn-lt"/>
          <a:ea typeface="+mn-ea"/>
          <a:cs typeface="+mn-cs"/>
        </a:defRPr>
      </a:lvl4pPr>
      <a:lvl5pPr marL="601491" indent="-85928" eaLnBrk="1" hangingPunct="1">
        <a:lnSpc>
          <a:spcPct val="86000"/>
        </a:lnSpc>
        <a:spcAft>
          <a:spcPts val="512"/>
        </a:spcAft>
        <a:buClr>
          <a:schemeClr val="accent1"/>
        </a:buClr>
        <a:buFont typeface="Arial" panose="020B0604020202020204" pitchFamily="34" charset="0"/>
        <a:buChar char="•"/>
        <a:defRPr sz="819" spc="-38" baseline="0">
          <a:latin typeface="+mn-lt"/>
          <a:ea typeface="+mn-ea"/>
          <a:cs typeface="+mn-cs"/>
        </a:defRPr>
      </a:lvl5pPr>
      <a:lvl6pPr marL="779483" eaLnBrk="1" hangingPunct="1">
        <a:defRPr>
          <a:latin typeface="+mn-lt"/>
          <a:ea typeface="+mn-ea"/>
          <a:cs typeface="+mn-cs"/>
        </a:defRPr>
      </a:lvl6pPr>
      <a:lvl7pPr marL="935380" eaLnBrk="1" hangingPunct="1">
        <a:defRPr>
          <a:latin typeface="+mn-lt"/>
          <a:ea typeface="+mn-ea"/>
          <a:cs typeface="+mn-cs"/>
        </a:defRPr>
      </a:lvl7pPr>
      <a:lvl8pPr marL="1091276" eaLnBrk="1" hangingPunct="1">
        <a:defRPr>
          <a:latin typeface="+mn-lt"/>
          <a:ea typeface="+mn-ea"/>
          <a:cs typeface="+mn-cs"/>
        </a:defRPr>
      </a:lvl8pPr>
      <a:lvl9pPr marL="1247172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155897" eaLnBrk="1" hangingPunct="1">
        <a:defRPr>
          <a:latin typeface="+mn-lt"/>
          <a:ea typeface="+mn-ea"/>
          <a:cs typeface="+mn-cs"/>
        </a:defRPr>
      </a:lvl2pPr>
      <a:lvl3pPr marL="311793" eaLnBrk="1" hangingPunct="1">
        <a:defRPr>
          <a:latin typeface="+mn-lt"/>
          <a:ea typeface="+mn-ea"/>
          <a:cs typeface="+mn-cs"/>
        </a:defRPr>
      </a:lvl3pPr>
      <a:lvl4pPr marL="467689" eaLnBrk="1" hangingPunct="1">
        <a:defRPr>
          <a:latin typeface="+mn-lt"/>
          <a:ea typeface="+mn-ea"/>
          <a:cs typeface="+mn-cs"/>
        </a:defRPr>
      </a:lvl4pPr>
      <a:lvl5pPr marL="623585" eaLnBrk="1" hangingPunct="1">
        <a:defRPr>
          <a:latin typeface="+mn-lt"/>
          <a:ea typeface="+mn-ea"/>
          <a:cs typeface="+mn-cs"/>
        </a:defRPr>
      </a:lvl5pPr>
      <a:lvl6pPr marL="779483" eaLnBrk="1" hangingPunct="1">
        <a:defRPr>
          <a:latin typeface="+mn-lt"/>
          <a:ea typeface="+mn-ea"/>
          <a:cs typeface="+mn-cs"/>
        </a:defRPr>
      </a:lvl6pPr>
      <a:lvl7pPr marL="935380" eaLnBrk="1" hangingPunct="1">
        <a:defRPr>
          <a:latin typeface="+mn-lt"/>
          <a:ea typeface="+mn-ea"/>
          <a:cs typeface="+mn-cs"/>
        </a:defRPr>
      </a:lvl7pPr>
      <a:lvl8pPr marL="1091276" eaLnBrk="1" hangingPunct="1">
        <a:defRPr>
          <a:latin typeface="+mn-lt"/>
          <a:ea typeface="+mn-ea"/>
          <a:cs typeface="+mn-cs"/>
        </a:defRPr>
      </a:lvl8pPr>
      <a:lvl9pPr marL="1247172" eaLnBrk="1" hangingPunct="1">
        <a:defRPr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tshållare för text 2">
            <a:extLst>
              <a:ext uri="{FF2B5EF4-FFF2-40B4-BE49-F238E27FC236}">
                <a16:creationId xmlns:a16="http://schemas.microsoft.com/office/drawing/2014/main" id="{098AE977-5D5B-4533-993B-CA82249B29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3678" y="2757965"/>
            <a:ext cx="6017434" cy="472992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 noProof="0"/>
              <a:t>Klicka här för att ändra format på bakgrundstexten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941221" y="9239127"/>
            <a:ext cx="4976051" cy="163971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l">
              <a:defRPr sz="409"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11897" y="9239127"/>
            <a:ext cx="270170" cy="163971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l">
              <a:defRPr sz="409">
                <a:solidFill>
                  <a:schemeClr val="tx1"/>
                </a:solidFill>
              </a:defRPr>
            </a:lvl1pPr>
          </a:lstStyle>
          <a:p>
            <a:fld id="{93E1DA4E-B23A-42CD-82EE-75C65057215D}" type="datetime1">
              <a:rPr lang="sv-SE" smtClean="0"/>
              <a:pPr/>
              <a:t>2026-02-04</a:t>
            </a:fld>
            <a:endParaRPr lang="sv-SE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429943" y="9239127"/>
            <a:ext cx="122805" cy="163971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r">
              <a:defRPr sz="409"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33" name="Platshållare för rubrik 32">
            <a:extLst>
              <a:ext uri="{FF2B5EF4-FFF2-40B4-BE49-F238E27FC236}">
                <a16:creationId xmlns:a16="http://schemas.microsoft.com/office/drawing/2014/main" id="{C491F119-4C65-4AD3-AE6A-6BA07AAF8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678" y="853278"/>
            <a:ext cx="6017434" cy="179737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sv-SE" noProof="0"/>
              <a:t>Klicka här för att ändra mall för rubrikformat</a:t>
            </a:r>
          </a:p>
        </p:txBody>
      </p:sp>
      <p:grpSp>
        <p:nvGrpSpPr>
          <p:cNvPr id="57" name="Grupp 56">
            <a:extLst>
              <a:ext uri="{FF2B5EF4-FFF2-40B4-BE49-F238E27FC236}">
                <a16:creationId xmlns:a16="http://schemas.microsoft.com/office/drawing/2014/main" id="{916489A0-86E8-8B8D-E38F-32F76FD29A5E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6057318" y="7854348"/>
            <a:ext cx="614025" cy="1576643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58" name="Bild 57">
              <a:extLst>
                <a:ext uri="{FF2B5EF4-FFF2-40B4-BE49-F238E27FC236}">
                  <a16:creationId xmlns:a16="http://schemas.microsoft.com/office/drawing/2014/main" id="{86944D53-AAE4-66FD-DACB-E32C26E040FF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59" name="Bild 58">
              <a:extLst>
                <a:ext uri="{FF2B5EF4-FFF2-40B4-BE49-F238E27FC236}">
                  <a16:creationId xmlns:a16="http://schemas.microsoft.com/office/drawing/2014/main" id="{4B611E57-5374-F5B9-4EF0-688584B1CB4C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86332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1" r:id="rId1"/>
    <p:sldLayoutId id="2147484095" r:id="rId2"/>
    <p:sldLayoutId id="2147484096" r:id="rId3"/>
    <p:sldLayoutId id="2147484097" r:id="rId4"/>
    <p:sldLayoutId id="2147484098" r:id="rId5"/>
    <p:sldLayoutId id="2147484013" r:id="rId6"/>
    <p:sldLayoutId id="2147484014" r:id="rId7"/>
    <p:sldLayoutId id="2147484015" r:id="rId8"/>
    <p:sldLayoutId id="2147484016" r:id="rId9"/>
    <p:sldLayoutId id="2147484017" r:id="rId10"/>
    <p:sldLayoutId id="2147484018" r:id="rId11"/>
    <p:sldLayoutId id="2147484019" r:id="rId12"/>
    <p:sldLayoutId id="2147484020" r:id="rId13"/>
    <p:sldLayoutId id="2147484021" r:id="rId14"/>
    <p:sldLayoutId id="2147484022" r:id="rId15"/>
    <p:sldLayoutId id="2147484023" r:id="rId16"/>
    <p:sldLayoutId id="2147484024" r:id="rId17"/>
    <p:sldLayoutId id="2147484025" r:id="rId18"/>
    <p:sldLayoutId id="2147484026" r:id="rId19"/>
    <p:sldLayoutId id="2147484083" r:id="rId20"/>
    <p:sldLayoutId id="2147484084" r:id="rId21"/>
    <p:sldLayoutId id="2147484085" r:id="rId22"/>
    <p:sldLayoutId id="2147484086" r:id="rId23"/>
    <p:sldLayoutId id="2147484087" r:id="rId24"/>
    <p:sldLayoutId id="2147484088" r:id="rId25"/>
  </p:sldLayoutIdLst>
  <p:hf hdr="0" ftr="0"/>
  <p:txStyles>
    <p:titleStyle>
      <a:lvl1pPr eaLnBrk="1" hangingPunct="1">
        <a:lnSpc>
          <a:spcPct val="85000"/>
        </a:lnSpc>
        <a:defRPr sz="2045" b="1" spc="-94" baseline="0">
          <a:solidFill>
            <a:schemeClr val="accent3"/>
          </a:solidFill>
          <a:latin typeface="+mn-lt"/>
          <a:ea typeface="+mj-ea"/>
          <a:cs typeface="+mj-cs"/>
        </a:defRPr>
      </a:lvl1pPr>
    </p:titleStyle>
    <p:bodyStyle>
      <a:lvl1pPr marL="117843" indent="-117843" eaLnBrk="1" hangingPunct="1">
        <a:lnSpc>
          <a:spcPct val="84000"/>
        </a:lnSpc>
        <a:spcAft>
          <a:spcPts val="784"/>
        </a:spcAft>
        <a:buClr>
          <a:schemeClr val="accent3"/>
        </a:buClr>
        <a:buSzPct val="100000"/>
        <a:buFont typeface="Arial" panose="020B0604020202020204" pitchFamily="34" charset="0"/>
        <a:buChar char="•"/>
        <a:tabLst/>
        <a:defRPr sz="1365" spc="-38" baseline="0">
          <a:latin typeface="+mn-lt"/>
          <a:ea typeface="+mn-ea"/>
          <a:cs typeface="+mn-cs"/>
        </a:defRPr>
      </a:lvl1pPr>
      <a:lvl2pPr marL="257781" indent="-110479" eaLnBrk="1" hangingPunct="1">
        <a:lnSpc>
          <a:spcPct val="84000"/>
        </a:lnSpc>
        <a:spcAft>
          <a:spcPts val="819"/>
        </a:spcAft>
        <a:buClr>
          <a:schemeClr val="accent3"/>
        </a:buClr>
        <a:buFont typeface="Arial" panose="020B0604020202020204" pitchFamily="34" charset="0"/>
        <a:buChar char="•"/>
        <a:defRPr sz="1228" spc="-38" baseline="0">
          <a:latin typeface="+mn-lt"/>
          <a:ea typeface="+mn-ea"/>
          <a:cs typeface="+mn-cs"/>
        </a:defRPr>
      </a:lvl2pPr>
      <a:lvl3pPr marL="380534" indent="-98204" eaLnBrk="1" hangingPunct="1">
        <a:lnSpc>
          <a:spcPct val="84000"/>
        </a:lnSpc>
        <a:spcAft>
          <a:spcPts val="851"/>
        </a:spcAft>
        <a:buClr>
          <a:schemeClr val="accent3"/>
        </a:buClr>
        <a:buFont typeface="Arial" panose="020B0604020202020204" pitchFamily="34" charset="0"/>
        <a:buChar char="•"/>
        <a:defRPr sz="1092" spc="-38" baseline="0">
          <a:latin typeface="+mn-lt"/>
          <a:ea typeface="+mn-ea"/>
          <a:cs typeface="+mn-cs"/>
        </a:defRPr>
      </a:lvl3pPr>
      <a:lvl4pPr marL="497152" indent="-88382" eaLnBrk="1" hangingPunct="1">
        <a:lnSpc>
          <a:spcPct val="84000"/>
        </a:lnSpc>
        <a:spcAft>
          <a:spcPts val="887"/>
        </a:spcAft>
        <a:buClr>
          <a:schemeClr val="accent3"/>
        </a:buClr>
        <a:buFont typeface="Arial" panose="020B0604020202020204" pitchFamily="34" charset="0"/>
        <a:buChar char="•"/>
        <a:defRPr sz="955" spc="-38" baseline="0">
          <a:latin typeface="+mn-lt"/>
          <a:ea typeface="+mn-ea"/>
          <a:cs typeface="+mn-cs"/>
        </a:defRPr>
      </a:lvl4pPr>
      <a:lvl5pPr marL="601491" indent="-85928" eaLnBrk="1" hangingPunct="1">
        <a:lnSpc>
          <a:spcPct val="86000"/>
        </a:lnSpc>
        <a:spcAft>
          <a:spcPts val="512"/>
        </a:spcAft>
        <a:buClr>
          <a:schemeClr val="accent3"/>
        </a:buClr>
        <a:buFont typeface="Arial" panose="020B0604020202020204" pitchFamily="34" charset="0"/>
        <a:buChar char="•"/>
        <a:defRPr sz="819" spc="-38" baseline="0">
          <a:latin typeface="+mn-lt"/>
          <a:ea typeface="+mn-ea"/>
          <a:cs typeface="+mn-cs"/>
        </a:defRPr>
      </a:lvl5pPr>
      <a:lvl6pPr marL="779483" eaLnBrk="1" hangingPunct="1">
        <a:defRPr>
          <a:latin typeface="+mn-lt"/>
          <a:ea typeface="+mn-ea"/>
          <a:cs typeface="+mn-cs"/>
        </a:defRPr>
      </a:lvl6pPr>
      <a:lvl7pPr marL="935380" eaLnBrk="1" hangingPunct="1">
        <a:defRPr>
          <a:latin typeface="+mn-lt"/>
          <a:ea typeface="+mn-ea"/>
          <a:cs typeface="+mn-cs"/>
        </a:defRPr>
      </a:lvl7pPr>
      <a:lvl8pPr marL="1091276" eaLnBrk="1" hangingPunct="1">
        <a:defRPr>
          <a:latin typeface="+mn-lt"/>
          <a:ea typeface="+mn-ea"/>
          <a:cs typeface="+mn-cs"/>
        </a:defRPr>
      </a:lvl8pPr>
      <a:lvl9pPr marL="1247172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155897" eaLnBrk="1" hangingPunct="1">
        <a:defRPr>
          <a:latin typeface="+mn-lt"/>
          <a:ea typeface="+mn-ea"/>
          <a:cs typeface="+mn-cs"/>
        </a:defRPr>
      </a:lvl2pPr>
      <a:lvl3pPr marL="311793" eaLnBrk="1" hangingPunct="1">
        <a:defRPr>
          <a:latin typeface="+mn-lt"/>
          <a:ea typeface="+mn-ea"/>
          <a:cs typeface="+mn-cs"/>
        </a:defRPr>
      </a:lvl3pPr>
      <a:lvl4pPr marL="467689" eaLnBrk="1" hangingPunct="1">
        <a:defRPr>
          <a:latin typeface="+mn-lt"/>
          <a:ea typeface="+mn-ea"/>
          <a:cs typeface="+mn-cs"/>
        </a:defRPr>
      </a:lvl4pPr>
      <a:lvl5pPr marL="623585" eaLnBrk="1" hangingPunct="1">
        <a:defRPr>
          <a:latin typeface="+mn-lt"/>
          <a:ea typeface="+mn-ea"/>
          <a:cs typeface="+mn-cs"/>
        </a:defRPr>
      </a:lvl5pPr>
      <a:lvl6pPr marL="779483" eaLnBrk="1" hangingPunct="1">
        <a:defRPr>
          <a:latin typeface="+mn-lt"/>
          <a:ea typeface="+mn-ea"/>
          <a:cs typeface="+mn-cs"/>
        </a:defRPr>
      </a:lvl6pPr>
      <a:lvl7pPr marL="935380" eaLnBrk="1" hangingPunct="1">
        <a:defRPr>
          <a:latin typeface="+mn-lt"/>
          <a:ea typeface="+mn-ea"/>
          <a:cs typeface="+mn-cs"/>
        </a:defRPr>
      </a:lvl7pPr>
      <a:lvl8pPr marL="1091276" eaLnBrk="1" hangingPunct="1">
        <a:defRPr>
          <a:latin typeface="+mn-lt"/>
          <a:ea typeface="+mn-ea"/>
          <a:cs typeface="+mn-cs"/>
        </a:defRPr>
      </a:lvl8pPr>
      <a:lvl9pPr marL="1247172" eaLnBrk="1" hangingPunct="1">
        <a:defRPr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tshållare för text 2">
            <a:extLst>
              <a:ext uri="{FF2B5EF4-FFF2-40B4-BE49-F238E27FC236}">
                <a16:creationId xmlns:a16="http://schemas.microsoft.com/office/drawing/2014/main" id="{098AE977-5D5B-4533-993B-CA82249B29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3678" y="2757965"/>
            <a:ext cx="6017434" cy="472992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 noProof="0"/>
              <a:t>Klicka här för att ändra format på bakgrundstexten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941221" y="9239127"/>
            <a:ext cx="4976051" cy="163971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l">
              <a:defRPr sz="409"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11897" y="9239127"/>
            <a:ext cx="270170" cy="163971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l">
              <a:defRPr sz="409">
                <a:solidFill>
                  <a:schemeClr val="tx1"/>
                </a:solidFill>
              </a:defRPr>
            </a:lvl1pPr>
          </a:lstStyle>
          <a:p>
            <a:fld id="{93E1DA4E-B23A-42CD-82EE-75C65057215D}" type="datetime1">
              <a:rPr lang="sv-SE" smtClean="0"/>
              <a:pPr/>
              <a:t>2026-02-04</a:t>
            </a:fld>
            <a:endParaRPr lang="sv-SE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429943" y="9239127"/>
            <a:ext cx="122805" cy="163971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r">
              <a:defRPr sz="409"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33" name="Platshållare för rubrik 32">
            <a:extLst>
              <a:ext uri="{FF2B5EF4-FFF2-40B4-BE49-F238E27FC236}">
                <a16:creationId xmlns:a16="http://schemas.microsoft.com/office/drawing/2014/main" id="{C491F119-4C65-4AD3-AE6A-6BA07AAF8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678" y="853278"/>
            <a:ext cx="6017434" cy="179737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sv-SE" noProof="0"/>
              <a:t>Klicka här för att ändra mall för rubrikformat</a:t>
            </a:r>
          </a:p>
        </p:txBody>
      </p:sp>
      <p:grpSp>
        <p:nvGrpSpPr>
          <p:cNvPr id="57" name="Grupp 56">
            <a:extLst>
              <a:ext uri="{FF2B5EF4-FFF2-40B4-BE49-F238E27FC236}">
                <a16:creationId xmlns:a16="http://schemas.microsoft.com/office/drawing/2014/main" id="{916489A0-86E8-8B8D-E38F-32F76FD29A5E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6057318" y="7854348"/>
            <a:ext cx="614025" cy="1576643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58" name="Bild 57">
              <a:extLst>
                <a:ext uri="{FF2B5EF4-FFF2-40B4-BE49-F238E27FC236}">
                  <a16:creationId xmlns:a16="http://schemas.microsoft.com/office/drawing/2014/main" id="{86944D53-AAE4-66FD-DACB-E32C26E040FF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59" name="Bild 58">
              <a:extLst>
                <a:ext uri="{FF2B5EF4-FFF2-40B4-BE49-F238E27FC236}">
                  <a16:creationId xmlns:a16="http://schemas.microsoft.com/office/drawing/2014/main" id="{4B611E57-5374-F5B9-4EF0-688584B1CB4C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6374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0" r:id="rId1"/>
    <p:sldLayoutId id="2147484099" r:id="rId2"/>
    <p:sldLayoutId id="2147484100" r:id="rId3"/>
    <p:sldLayoutId id="2147484101" r:id="rId4"/>
    <p:sldLayoutId id="2147484102" r:id="rId5"/>
    <p:sldLayoutId id="2147484042" r:id="rId6"/>
    <p:sldLayoutId id="2147484043" r:id="rId7"/>
    <p:sldLayoutId id="2147484046" r:id="rId8"/>
    <p:sldLayoutId id="2147484044" r:id="rId9"/>
    <p:sldLayoutId id="2147484045" r:id="rId10"/>
    <p:sldLayoutId id="2147484047" r:id="rId11"/>
    <p:sldLayoutId id="2147484048" r:id="rId12"/>
    <p:sldLayoutId id="2147484049" r:id="rId13"/>
    <p:sldLayoutId id="2147484050" r:id="rId14"/>
    <p:sldLayoutId id="2147484051" r:id="rId15"/>
    <p:sldLayoutId id="2147484052" r:id="rId16"/>
    <p:sldLayoutId id="2147484053" r:id="rId17"/>
    <p:sldLayoutId id="2147484054" r:id="rId18"/>
    <p:sldLayoutId id="2147484055" r:id="rId19"/>
    <p:sldLayoutId id="2147484089" r:id="rId20"/>
    <p:sldLayoutId id="2147484090" r:id="rId21"/>
    <p:sldLayoutId id="2147484091" r:id="rId22"/>
    <p:sldLayoutId id="2147484092" r:id="rId23"/>
    <p:sldLayoutId id="2147484093" r:id="rId24"/>
    <p:sldLayoutId id="2147484094" r:id="rId25"/>
  </p:sldLayoutIdLst>
  <p:hf hdr="0" ftr="0"/>
  <p:txStyles>
    <p:titleStyle>
      <a:lvl1pPr eaLnBrk="1" hangingPunct="1">
        <a:lnSpc>
          <a:spcPct val="85000"/>
        </a:lnSpc>
        <a:defRPr sz="2045" b="1" spc="-94" baseline="0">
          <a:solidFill>
            <a:schemeClr val="accent3"/>
          </a:solidFill>
          <a:latin typeface="+mn-lt"/>
          <a:ea typeface="+mj-ea"/>
          <a:cs typeface="+mj-cs"/>
        </a:defRPr>
      </a:lvl1pPr>
    </p:titleStyle>
    <p:bodyStyle>
      <a:lvl1pPr marL="117843" indent="-117843" eaLnBrk="1" hangingPunct="1">
        <a:lnSpc>
          <a:spcPct val="84000"/>
        </a:lnSpc>
        <a:spcAft>
          <a:spcPts val="784"/>
        </a:spcAft>
        <a:buClr>
          <a:schemeClr val="accent3"/>
        </a:buClr>
        <a:buSzPct val="100000"/>
        <a:buFont typeface="Arial" panose="020B0604020202020204" pitchFamily="34" charset="0"/>
        <a:buChar char="•"/>
        <a:tabLst/>
        <a:defRPr sz="1365" spc="-38" baseline="0">
          <a:latin typeface="+mn-lt"/>
          <a:ea typeface="+mn-ea"/>
          <a:cs typeface="+mn-cs"/>
        </a:defRPr>
      </a:lvl1pPr>
      <a:lvl2pPr marL="257781" indent="-110479" eaLnBrk="1" hangingPunct="1">
        <a:lnSpc>
          <a:spcPct val="84000"/>
        </a:lnSpc>
        <a:spcAft>
          <a:spcPts val="819"/>
        </a:spcAft>
        <a:buClr>
          <a:schemeClr val="accent3"/>
        </a:buClr>
        <a:buFont typeface="Arial" panose="020B0604020202020204" pitchFamily="34" charset="0"/>
        <a:buChar char="•"/>
        <a:defRPr sz="1228" spc="-38" baseline="0">
          <a:latin typeface="+mn-lt"/>
          <a:ea typeface="+mn-ea"/>
          <a:cs typeface="+mn-cs"/>
        </a:defRPr>
      </a:lvl2pPr>
      <a:lvl3pPr marL="380534" indent="-98204" eaLnBrk="1" hangingPunct="1">
        <a:lnSpc>
          <a:spcPct val="84000"/>
        </a:lnSpc>
        <a:spcAft>
          <a:spcPts val="851"/>
        </a:spcAft>
        <a:buClr>
          <a:schemeClr val="accent3"/>
        </a:buClr>
        <a:buFont typeface="Arial" panose="020B0604020202020204" pitchFamily="34" charset="0"/>
        <a:buChar char="•"/>
        <a:defRPr sz="1092" spc="-38" baseline="0">
          <a:latin typeface="+mn-lt"/>
          <a:ea typeface="+mn-ea"/>
          <a:cs typeface="+mn-cs"/>
        </a:defRPr>
      </a:lvl3pPr>
      <a:lvl4pPr marL="497152" indent="-88382" eaLnBrk="1" hangingPunct="1">
        <a:lnSpc>
          <a:spcPct val="84000"/>
        </a:lnSpc>
        <a:spcAft>
          <a:spcPts val="887"/>
        </a:spcAft>
        <a:buClr>
          <a:schemeClr val="accent3"/>
        </a:buClr>
        <a:buFont typeface="Arial" panose="020B0604020202020204" pitchFamily="34" charset="0"/>
        <a:buChar char="•"/>
        <a:defRPr sz="955" spc="-38" baseline="0">
          <a:latin typeface="+mn-lt"/>
          <a:ea typeface="+mn-ea"/>
          <a:cs typeface="+mn-cs"/>
        </a:defRPr>
      </a:lvl4pPr>
      <a:lvl5pPr marL="601491" indent="-85928" eaLnBrk="1" hangingPunct="1">
        <a:lnSpc>
          <a:spcPct val="86000"/>
        </a:lnSpc>
        <a:spcAft>
          <a:spcPts val="512"/>
        </a:spcAft>
        <a:buClr>
          <a:schemeClr val="accent3"/>
        </a:buClr>
        <a:buFont typeface="Arial" panose="020B0604020202020204" pitchFamily="34" charset="0"/>
        <a:buChar char="•"/>
        <a:defRPr sz="819" spc="-38" baseline="0">
          <a:latin typeface="+mn-lt"/>
          <a:ea typeface="+mn-ea"/>
          <a:cs typeface="+mn-cs"/>
        </a:defRPr>
      </a:lvl5pPr>
      <a:lvl6pPr marL="779483" eaLnBrk="1" hangingPunct="1">
        <a:defRPr>
          <a:latin typeface="+mn-lt"/>
          <a:ea typeface="+mn-ea"/>
          <a:cs typeface="+mn-cs"/>
        </a:defRPr>
      </a:lvl6pPr>
      <a:lvl7pPr marL="935380" eaLnBrk="1" hangingPunct="1">
        <a:defRPr>
          <a:latin typeface="+mn-lt"/>
          <a:ea typeface="+mn-ea"/>
          <a:cs typeface="+mn-cs"/>
        </a:defRPr>
      </a:lvl7pPr>
      <a:lvl8pPr marL="1091276" eaLnBrk="1" hangingPunct="1">
        <a:defRPr>
          <a:latin typeface="+mn-lt"/>
          <a:ea typeface="+mn-ea"/>
          <a:cs typeface="+mn-cs"/>
        </a:defRPr>
      </a:lvl8pPr>
      <a:lvl9pPr marL="1247172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155897" eaLnBrk="1" hangingPunct="1">
        <a:defRPr>
          <a:latin typeface="+mn-lt"/>
          <a:ea typeface="+mn-ea"/>
          <a:cs typeface="+mn-cs"/>
        </a:defRPr>
      </a:lvl2pPr>
      <a:lvl3pPr marL="311793" eaLnBrk="1" hangingPunct="1">
        <a:defRPr>
          <a:latin typeface="+mn-lt"/>
          <a:ea typeface="+mn-ea"/>
          <a:cs typeface="+mn-cs"/>
        </a:defRPr>
      </a:lvl3pPr>
      <a:lvl4pPr marL="467689" eaLnBrk="1" hangingPunct="1">
        <a:defRPr>
          <a:latin typeface="+mn-lt"/>
          <a:ea typeface="+mn-ea"/>
          <a:cs typeface="+mn-cs"/>
        </a:defRPr>
      </a:lvl4pPr>
      <a:lvl5pPr marL="623585" eaLnBrk="1" hangingPunct="1">
        <a:defRPr>
          <a:latin typeface="+mn-lt"/>
          <a:ea typeface="+mn-ea"/>
          <a:cs typeface="+mn-cs"/>
        </a:defRPr>
      </a:lvl5pPr>
      <a:lvl6pPr marL="779483" eaLnBrk="1" hangingPunct="1">
        <a:defRPr>
          <a:latin typeface="+mn-lt"/>
          <a:ea typeface="+mn-ea"/>
          <a:cs typeface="+mn-cs"/>
        </a:defRPr>
      </a:lvl6pPr>
      <a:lvl7pPr marL="935380" eaLnBrk="1" hangingPunct="1">
        <a:defRPr>
          <a:latin typeface="+mn-lt"/>
          <a:ea typeface="+mn-ea"/>
          <a:cs typeface="+mn-cs"/>
        </a:defRPr>
      </a:lvl7pPr>
      <a:lvl8pPr marL="1091276" eaLnBrk="1" hangingPunct="1">
        <a:defRPr>
          <a:latin typeface="+mn-lt"/>
          <a:ea typeface="+mn-ea"/>
          <a:cs typeface="+mn-cs"/>
        </a:defRPr>
      </a:lvl8pPr>
      <a:lvl9pPr marL="1247172" eaLnBrk="1" hangingPunct="1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regionvastmanland.se/vardgivare/behandlingsstod/laboratoriemedicin/provtagning/urinodling-u-/" TargetMode="External"/><Relationship Id="rId3" Type="http://schemas.openxmlformats.org/officeDocument/2006/relationships/hyperlink" Target="https://regionvastmanland.se/vardgivare/behandlingsstod/vardhygien/arshjul-systematiskt-vardhygienarbete/forrad/" TargetMode="External"/><Relationship Id="rId7" Type="http://schemas.openxmlformats.org/officeDocument/2006/relationships/hyperlink" Target="https://www.vardhandboken.se/katetrar-sonder-och-dran/kateterisering-av-urinblasa/" TargetMode="External"/><Relationship Id="rId2" Type="http://schemas.openxmlformats.org/officeDocument/2006/relationships/hyperlink" Target="https://regionvastmanland.se/vardgivare/behandlingsstod/vardhygien/kad-projekt/" TargetMode="External"/><Relationship Id="rId1" Type="http://schemas.openxmlformats.org/officeDocument/2006/relationships/slideLayout" Target="../slideLayouts/slideLayout26.xml"/><Relationship Id="rId6" Type="http://schemas.openxmlformats.org/officeDocument/2006/relationships/hyperlink" Target="https://regionvastmanland.se/globalassets/vardgivare-och-samarbetspartners/behandlingsstod/vardhygien/till-dig-som-har-fatt-en-urinkateter---broschyr.pdf" TargetMode="External"/><Relationship Id="rId5" Type="http://schemas.openxmlformats.org/officeDocument/2006/relationships/hyperlink" Target="https://www.vardhandboken.se/katetrar-sonder-och-dran/kateterisering-av-urinblasa/indikationerkontraindikationer/" TargetMode="External"/><Relationship Id="rId4" Type="http://schemas.openxmlformats.org/officeDocument/2006/relationships/hyperlink" Target="https://regionvastmanland.se/vardgivare/behandlingsstod/vardhygien/Punktprevalensmatningbasalahygienrutinerochkladreglerppmbhk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238124D-6C38-3FBF-63BE-FC2C7284857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sz="7000" b="1" dirty="0"/>
              <a:t>Korrekt KAD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20B840BA-A655-E12E-9A07-AF51C5C0AA8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v-SE" sz="2000" b="1" dirty="0"/>
              <a:t>Förutsättningar</a:t>
            </a:r>
          </a:p>
          <a:p>
            <a:r>
              <a:rPr lang="sv-SE" sz="2000" dirty="0"/>
              <a:t>[  ] All personal som utför katetersättning har </a:t>
            </a:r>
            <a:r>
              <a:rPr lang="sv-SE" sz="20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utbildning</a:t>
            </a:r>
            <a:endParaRPr lang="sv-SE" sz="2000" dirty="0"/>
          </a:p>
          <a:p>
            <a:r>
              <a:rPr lang="sv-SE" sz="2000" dirty="0"/>
              <a:t>[  ] Enhetens </a:t>
            </a:r>
            <a:r>
              <a:rPr lang="sv-SE" sz="20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förråd är korrekt utformade</a:t>
            </a:r>
            <a:endParaRPr lang="sv-SE" sz="2000" dirty="0"/>
          </a:p>
          <a:p>
            <a:r>
              <a:rPr lang="sv-SE" sz="2000" dirty="0"/>
              <a:t>[  ] Eventuella lokala instruktioner/dokument om KAD är uppdaterade.</a:t>
            </a:r>
          </a:p>
          <a:p>
            <a:endParaRPr lang="sv-SE" sz="2000" dirty="0"/>
          </a:p>
          <a:p>
            <a:r>
              <a:rPr lang="sv-SE" sz="2000" b="1" dirty="0"/>
              <a:t>Arbetssätt</a:t>
            </a:r>
          </a:p>
          <a:p>
            <a:r>
              <a:rPr lang="sv-SE" sz="2000" dirty="0"/>
              <a:t>[  ] All personal har </a:t>
            </a:r>
            <a:r>
              <a:rPr lang="sv-SE" sz="20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god följsamhet till BHK</a:t>
            </a:r>
            <a:endParaRPr lang="sv-SE" sz="2000" dirty="0"/>
          </a:p>
          <a:p>
            <a:r>
              <a:rPr lang="sv-SE" sz="2000" dirty="0"/>
              <a:t>[  ] KAD sätts endast på </a:t>
            </a:r>
            <a:r>
              <a:rPr lang="sv-SE" sz="2000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adekvat indikation</a:t>
            </a:r>
            <a:endParaRPr lang="sv-SE" sz="2000" dirty="0"/>
          </a:p>
          <a:p>
            <a:r>
              <a:rPr lang="sv-SE" sz="2000" dirty="0"/>
              <a:t>[  ] Vid insättning av KAD finns en plan för uppföljning och utsättning</a:t>
            </a:r>
          </a:p>
          <a:p>
            <a:r>
              <a:rPr lang="sv-SE" sz="2000" dirty="0"/>
              <a:t>[  ] Alla patienter med KAD har erhållit adekvat </a:t>
            </a:r>
            <a:r>
              <a:rPr lang="sv-SE" sz="2000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information</a:t>
            </a:r>
            <a:endParaRPr lang="sv-SE" sz="2000" dirty="0"/>
          </a:p>
          <a:p>
            <a:r>
              <a:rPr lang="sv-SE" sz="2000" dirty="0"/>
              <a:t>[  ] KAD </a:t>
            </a:r>
            <a:r>
              <a:rPr lang="sv-SE" sz="2000" dirty="0"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sätts och hanteras korrekt</a:t>
            </a:r>
            <a:endParaRPr lang="sv-SE" sz="2000" dirty="0"/>
          </a:p>
          <a:p>
            <a:r>
              <a:rPr lang="sv-SE" sz="2000" dirty="0"/>
              <a:t>[  ] Prov för </a:t>
            </a:r>
            <a:r>
              <a:rPr lang="sv-SE" sz="2000" dirty="0"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urinodling</a:t>
            </a:r>
            <a:r>
              <a:rPr lang="sv-SE" sz="2000" dirty="0"/>
              <a:t> tas inte via KAD, om inte KAD är nyinsatt</a:t>
            </a:r>
          </a:p>
        </p:txBody>
      </p:sp>
    </p:spTree>
    <p:extLst>
      <p:ext uri="{BB962C8B-B14F-4D97-AF65-F5344CB8AC3E}">
        <p14:creationId xmlns:p14="http://schemas.microsoft.com/office/powerpoint/2010/main" val="4195559631"/>
      </p:ext>
    </p:extLst>
  </p:cSld>
  <p:clrMapOvr>
    <a:masterClrMapping/>
  </p:clrMapOvr>
</p:sld>
</file>

<file path=ppt/theme/theme1.xml><?xml version="1.0" encoding="utf-8"?>
<a:theme xmlns:a="http://schemas.openxmlformats.org/drawingml/2006/main" name="RV-Vinröd_mörk">
  <a:themeElements>
    <a:clrScheme name="Region Västmanland 2025">
      <a:dk1>
        <a:srgbClr val="000000"/>
      </a:dk1>
      <a:lt1>
        <a:srgbClr val="FFFFFF"/>
      </a:lt1>
      <a:dk2>
        <a:srgbClr val="7F7F7F"/>
      </a:dk2>
      <a:lt2>
        <a:srgbClr val="FFFFFF"/>
      </a:lt2>
      <a:accent1>
        <a:srgbClr val="670F3B"/>
      </a:accent1>
      <a:accent2>
        <a:srgbClr val="4B467D"/>
      </a:accent2>
      <a:accent3>
        <a:srgbClr val="339D94"/>
      </a:accent3>
      <a:accent4>
        <a:srgbClr val="3C82AF"/>
      </a:accent4>
      <a:accent5>
        <a:srgbClr val="F5AA3C"/>
      </a:accent5>
      <a:accent6>
        <a:srgbClr val="B2A39A"/>
      </a:accent6>
      <a:hlink>
        <a:srgbClr val="31599B"/>
      </a:hlink>
      <a:folHlink>
        <a:srgbClr val="7F7F7F"/>
      </a:folHlink>
    </a:clrScheme>
    <a:fontScheme name="ReVä">
      <a:majorFont>
        <a:latin typeface="Calibri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5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a:style>
    </a:spDef>
    <a:lnDef>
      <a:spPr>
        <a:ln>
          <a:solidFill>
            <a:schemeClr val="accent5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 Region Västmanland.pptx" id="{C0375E05-2AFA-48D3-A060-60D879A823AC}" vid="{A990CF34-14E7-46AC-9987-78112C30B274}"/>
    </a:ext>
  </a:extLst>
</a:theme>
</file>

<file path=ppt/theme/theme2.xml><?xml version="1.0" encoding="utf-8"?>
<a:theme xmlns:a="http://schemas.openxmlformats.org/drawingml/2006/main" name="RV-Vinröd_ljus">
  <a:themeElements>
    <a:clrScheme name="Region Västmanland 2025">
      <a:dk1>
        <a:srgbClr val="000000"/>
      </a:dk1>
      <a:lt1>
        <a:srgbClr val="FFFFFF"/>
      </a:lt1>
      <a:dk2>
        <a:srgbClr val="7F7F7F"/>
      </a:dk2>
      <a:lt2>
        <a:srgbClr val="FFFFFF"/>
      </a:lt2>
      <a:accent1>
        <a:srgbClr val="670F3B"/>
      </a:accent1>
      <a:accent2>
        <a:srgbClr val="4B467D"/>
      </a:accent2>
      <a:accent3>
        <a:srgbClr val="339D94"/>
      </a:accent3>
      <a:accent4>
        <a:srgbClr val="3C82AF"/>
      </a:accent4>
      <a:accent5>
        <a:srgbClr val="F5AA3C"/>
      </a:accent5>
      <a:accent6>
        <a:srgbClr val="B2A39A"/>
      </a:accent6>
      <a:hlink>
        <a:srgbClr val="31599B"/>
      </a:hlink>
      <a:folHlink>
        <a:srgbClr val="7F7F7F"/>
      </a:folHlink>
    </a:clrScheme>
    <a:fontScheme name="ReVä">
      <a:majorFont>
        <a:latin typeface="Calibri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5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a:style>
    </a:spDef>
    <a:lnDef>
      <a:spPr>
        <a:ln>
          <a:solidFill>
            <a:schemeClr val="accent5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 Region Västmanland.pptx" id="{C0375E05-2AFA-48D3-A060-60D879A823AC}" vid="{F414FCCB-E294-4A4F-A0FE-D8B7C6A0FD1B}"/>
    </a:ext>
  </a:extLst>
</a:theme>
</file>

<file path=ppt/theme/theme3.xml><?xml version="1.0" encoding="utf-8"?>
<a:theme xmlns:a="http://schemas.openxmlformats.org/drawingml/2006/main" name="RV-Turkos_mörk">
  <a:themeElements>
    <a:clrScheme name="Region Västmanland 2025">
      <a:dk1>
        <a:srgbClr val="000000"/>
      </a:dk1>
      <a:lt1>
        <a:srgbClr val="FFFFFF"/>
      </a:lt1>
      <a:dk2>
        <a:srgbClr val="7F7F7F"/>
      </a:dk2>
      <a:lt2>
        <a:srgbClr val="FFFFFF"/>
      </a:lt2>
      <a:accent1>
        <a:srgbClr val="670F3B"/>
      </a:accent1>
      <a:accent2>
        <a:srgbClr val="4B467D"/>
      </a:accent2>
      <a:accent3>
        <a:srgbClr val="339D94"/>
      </a:accent3>
      <a:accent4>
        <a:srgbClr val="3C82AF"/>
      </a:accent4>
      <a:accent5>
        <a:srgbClr val="F5AA3C"/>
      </a:accent5>
      <a:accent6>
        <a:srgbClr val="B2A39A"/>
      </a:accent6>
      <a:hlink>
        <a:srgbClr val="31599B"/>
      </a:hlink>
      <a:folHlink>
        <a:srgbClr val="7F7F7F"/>
      </a:folHlink>
    </a:clrScheme>
    <a:fontScheme name="ReVä">
      <a:majorFont>
        <a:latin typeface="Calibri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5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a:style>
    </a:spDef>
    <a:lnDef>
      <a:spPr>
        <a:ln>
          <a:solidFill>
            <a:schemeClr val="accent5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 Region Västmanland.pptx" id="{C0375E05-2AFA-48D3-A060-60D879A823AC}" vid="{E015E7B8-6545-49B6-A47E-1F8B8A34179A}"/>
    </a:ext>
  </a:extLst>
</a:theme>
</file>

<file path=ppt/theme/theme4.xml><?xml version="1.0" encoding="utf-8"?>
<a:theme xmlns:a="http://schemas.openxmlformats.org/drawingml/2006/main" name="RV-Turkos_ljus">
  <a:themeElements>
    <a:clrScheme name="Region Västmanland 2025">
      <a:dk1>
        <a:srgbClr val="000000"/>
      </a:dk1>
      <a:lt1>
        <a:srgbClr val="FFFFFF"/>
      </a:lt1>
      <a:dk2>
        <a:srgbClr val="7F7F7F"/>
      </a:dk2>
      <a:lt2>
        <a:srgbClr val="FFFFFF"/>
      </a:lt2>
      <a:accent1>
        <a:srgbClr val="670F3B"/>
      </a:accent1>
      <a:accent2>
        <a:srgbClr val="4B467D"/>
      </a:accent2>
      <a:accent3>
        <a:srgbClr val="339D94"/>
      </a:accent3>
      <a:accent4>
        <a:srgbClr val="3C82AF"/>
      </a:accent4>
      <a:accent5>
        <a:srgbClr val="F5AA3C"/>
      </a:accent5>
      <a:accent6>
        <a:srgbClr val="B2A39A"/>
      </a:accent6>
      <a:hlink>
        <a:srgbClr val="31599B"/>
      </a:hlink>
      <a:folHlink>
        <a:srgbClr val="7F7F7F"/>
      </a:folHlink>
    </a:clrScheme>
    <a:fontScheme name="ReVä">
      <a:majorFont>
        <a:latin typeface="Calibri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5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a:style>
    </a:spDef>
    <a:lnDef>
      <a:spPr>
        <a:ln>
          <a:solidFill>
            <a:schemeClr val="accent5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 Region Västmanland.pptx" id="{C0375E05-2AFA-48D3-A060-60D879A823AC}" vid="{7EFC35F4-CB91-4A3B-B773-D691129AF406}"/>
    </a:ext>
  </a:extLst>
</a:theme>
</file>

<file path=ppt/theme/theme5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d7f442b8-cb9e-442b-a741-d554bb0c2411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59D0F13F2E5C14BBED9BABC129C8A6C" ma:contentTypeVersion="16" ma:contentTypeDescription="Create a new document." ma:contentTypeScope="" ma:versionID="35966db9e94c4d4a7440dfb1349ed39f">
  <xsd:schema xmlns:xsd="http://www.w3.org/2001/XMLSchema" xmlns:xs="http://www.w3.org/2001/XMLSchema" xmlns:p="http://schemas.microsoft.com/office/2006/metadata/properties" xmlns:ns3="d7f442b8-cb9e-442b-a741-d554bb0c2411" xmlns:ns4="cf96e2ad-9eaa-47cc-bab8-8a4e93f68128" targetNamespace="http://schemas.microsoft.com/office/2006/metadata/properties" ma:root="true" ma:fieldsID="87ddfa95c40ef365bbf313d4cd7e4732" ns3:_="" ns4:_="">
    <xsd:import namespace="d7f442b8-cb9e-442b-a741-d554bb0c2411"/>
    <xsd:import namespace="cf96e2ad-9eaa-47cc-bab8-8a4e93f68128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LengthInSeconds" minOccurs="0"/>
                <xsd:element ref="ns3:_activity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7f442b8-cb9e-442b-a741-d554bb0c241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9" nillable="true" ma:displayName="MediaServiceDateTaken" ma:description="" ma:hidden="true" ma:indexed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21" nillable="true" ma:displayName="_activity" ma:hidden="true" ma:internalName="_activity">
      <xsd:simpleType>
        <xsd:restriction base="dms:Note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96e2ad-9eaa-47cc-bab8-8a4e93f68128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5D12D62-F2A9-4E61-90C4-1186D9EB7509}">
  <ds:schemaRefs>
    <ds:schemaRef ds:uri="http://schemas.microsoft.com/office/infopath/2007/PartnerControls"/>
    <ds:schemaRef ds:uri="http://purl.org/dc/terms/"/>
    <ds:schemaRef ds:uri="http://purl.org/dc/dcmitype/"/>
    <ds:schemaRef ds:uri="http://schemas.openxmlformats.org/package/2006/metadata/core-properties"/>
    <ds:schemaRef ds:uri="cf96e2ad-9eaa-47cc-bab8-8a4e93f68128"/>
    <ds:schemaRef ds:uri="http://schemas.microsoft.com/office/2006/documentManagement/types"/>
    <ds:schemaRef ds:uri="http://purl.org/dc/elements/1.1/"/>
    <ds:schemaRef ds:uri="d7f442b8-cb9e-442b-a741-d554bb0c2411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08CB9A51-C7FF-4862-B6A5-92ACF1A510D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7f442b8-cb9e-442b-a741-d554bb0c2411"/>
    <ds:schemaRef ds:uri="cf96e2ad-9eaa-47cc-bab8-8a4e93f6812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BEA104E-A45B-4558-A410-EC35C193883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Presentation Region Västmanland</Template>
  <TotalTime>4970</TotalTime>
  <Words>94</Words>
  <Application>Microsoft Office PowerPoint</Application>
  <PresentationFormat>A4 (210 x 297 mm)</PresentationFormat>
  <Paragraphs>13</Paragraphs>
  <Slides>1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3</vt:i4>
      </vt:variant>
      <vt:variant>
        <vt:lpstr>Tema</vt:lpstr>
      </vt:variant>
      <vt:variant>
        <vt:i4>4</vt:i4>
      </vt:variant>
      <vt:variant>
        <vt:lpstr>Bildrubriker</vt:lpstr>
      </vt:variant>
      <vt:variant>
        <vt:i4>1</vt:i4>
      </vt:variant>
    </vt:vector>
  </HeadingPairs>
  <TitlesOfParts>
    <vt:vector size="8" baseType="lpstr">
      <vt:lpstr>Arial</vt:lpstr>
      <vt:lpstr>Calibri</vt:lpstr>
      <vt:lpstr>Calibri Light</vt:lpstr>
      <vt:lpstr>RV-Vinröd_mörk</vt:lpstr>
      <vt:lpstr>RV-Vinröd_ljus</vt:lpstr>
      <vt:lpstr>RV-Turkos_mörk</vt:lpstr>
      <vt:lpstr>RV-Turkos_ljus</vt:lpstr>
      <vt:lpstr>Korrekt KAD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Så här använder du vår ppt-mall</dc:title>
  <dc:subject>Mall</dc:subject>
  <dc:creator>Marion Mars Åhgren</dc:creator>
  <cp:keywords/>
  <dc:description/>
  <cp:lastModifiedBy>Ulrika Toresson Silfvernagel</cp:lastModifiedBy>
  <cp:revision>129</cp:revision>
  <cp:lastPrinted>2025-08-18T09:53:36Z</cp:lastPrinted>
  <dcterms:created xsi:type="dcterms:W3CDTF">2025-04-24T11:19:26Z</dcterms:created>
  <dcterms:modified xsi:type="dcterms:W3CDTF">2026-02-04T10:40:10Z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2019-05-20T10:00:00Z</vt:filetime>
  </property>
  <property fmtid="{D5CDD505-2E9C-101B-9397-08002B2CF9AE}" pid="3" name="Creator">
    <vt:lpwstr>Adobe InDesign 14.0 (Macintosh)</vt:lpwstr>
  </property>
  <property fmtid="{D5CDD505-2E9C-101B-9397-08002B2CF9AE}" pid="4" name="LastSaved">
    <vt:filetime>2019-05-29T10:00:00Z</vt:filetime>
  </property>
  <property fmtid="{D5CDD505-2E9C-101B-9397-08002B2CF9AE}" pid="5" name="ContentTypeId">
    <vt:lpwstr>0x010100459D0F13F2E5C14BBED9BABC129C8A6C</vt:lpwstr>
  </property>
  <property fmtid="{D5CDD505-2E9C-101B-9397-08002B2CF9AE}" pid="6" name="MediaServiceImageTags">
    <vt:lpwstr/>
  </property>
</Properties>
</file>