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BC2EEA-6005-BB3A-7390-FBAA2F966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F94F90-44B3-D0C5-5D10-E2C1008F9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2847E-4122-B5BD-90E8-139CCF63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920751-C449-494F-BB62-B8A69D3D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16C701-E4E5-07F7-32A6-ABB8B5E6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23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D5693-3371-FD94-9C92-75B9E8DC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2AF50C-E093-0209-B3D7-BABBC7F50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8AFC0C-483F-39E8-24AB-89E29FDA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00B664-BE81-4B15-EA28-A94F7B06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98FB34-C787-2198-C163-93FC2BE1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2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F53A677-F19C-425B-8EF4-E26F88D5E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C85F274-E445-5142-FE77-7DE04DC9C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FF2B54-DAB1-A189-4820-34611D48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4724C8-3505-36E0-7B18-520619E7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AE4AB5-E9D2-EBEA-2BE9-B29FE80F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09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06988A-3C18-D36D-113E-256FA662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9D6636-7A9F-EFEE-0904-A467DE0D6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D4A2E9-BF75-A052-3106-8A847170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EB7608-EFA7-358C-250F-F5122F54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67BF5E-B837-AC1F-E50A-57E5DFC8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17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DDDB2D-E388-8087-71C0-D42CC10A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873CCD-50DC-8B71-0E31-CCFD3A1D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5A5261-0DAC-DD6C-55CF-79A945EE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9EECD-6014-9975-E492-EA907EEF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24B044-4B13-0030-4515-422D20D6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11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0B8044-985F-6487-9C4B-B6FB5D8F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E91172-F2A8-6A49-9CF1-D708F14C4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938B4D-8BDD-4010-75DD-FC09AE96F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76BB82-E771-7B72-21DE-B8F2BF0B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9A0A01-5CF4-D14A-F2D8-4DAF4B3B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615A62-A2DA-C5CC-5CC5-BCA6E538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4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87146B-E226-9116-4F67-06B3FCA6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355FB5-D996-8B3A-CFA9-FA1DF27AC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BBB391-5FE7-6EE3-E3E9-31F722354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5AB6E3D-4956-A056-E77D-00DBDD682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4B90F9F-D7E2-D00B-AD44-6C7401611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C5C2564-5715-CC2D-0B2D-5EA088AC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69AA66C-15DF-200F-955D-AF6052EC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ADA2345-55C2-8BE7-BBA9-8CD8ED74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07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298FF-0D44-7F5B-A939-FB28E5B4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39B714-DEC7-3203-3B5F-B207036E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D35B8C-53C3-2F16-65A9-E6106CB7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8D9ED89-C850-4647-612D-CC904598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98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8F66131-72D4-6E09-76D6-E46DF8E2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50CD63-9D35-F4CE-2FCD-5FB5E51A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5C16BC-6EDF-28C6-FB17-187E234B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12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EC4BD-D15E-93F1-DC0A-E6106116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BEB3E9-5F0D-72A2-F49F-E067FE8B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1F98D5-D980-A58E-28DA-B137D632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A04ACA-3FD2-52C2-8F1E-75528D1C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5D1AC4-B278-D07B-C833-4E6D06FF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949DED-6989-B94B-EF66-E4592D09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9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142B8-29C3-2506-A3BE-68816510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6A9D40F-6BB1-A71F-B9D8-22E143D01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413FB1-9F8F-3779-6920-0AFB37FFC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D3C269-A83F-C38D-4992-12C502A9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215124-7007-784D-023F-0882EF8B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3B55FE6-CE4D-69BC-0DEB-A386B74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6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A7BCEE1-58EC-7A01-A377-CD34E189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0E3B4E-F0C3-1B89-F75A-CBEBABC35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9D9839-F1C4-0A64-27CE-BD35CFD16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540CB-8080-4FCA-9EBF-56851638F493}" type="datetimeFigureOut">
              <a:rPr lang="sv-SE" smtClean="0"/>
              <a:t>2023-10-09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2D3503-92AE-7FFD-AC2B-DA4050404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95B37E-2772-590C-693E-239C42D27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705C-7B09-4CF8-8607-9A288F709F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40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6B1A19-EF94-572B-F7DC-0E20D080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0"/>
            <a:ext cx="10515600" cy="1325563"/>
          </a:xfrm>
        </p:spPr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Människoansikte, person, klädsel, leende&#10;&#10;Automatiskt genererad beskrivning">
            <a:extLst>
              <a:ext uri="{FF2B5EF4-FFF2-40B4-BE49-F238E27FC236}">
                <a16:creationId xmlns:a16="http://schemas.microsoft.com/office/drawing/2014/main" id="{BE67BD07-0280-FF54-D282-A6BACBACF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08342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898AB-E40C-3510-804C-BE7B2541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Teckensnitt, visitkort&#10;&#10;Automatiskt genererad beskrivning">
            <a:extLst>
              <a:ext uri="{FF2B5EF4-FFF2-40B4-BE49-F238E27FC236}">
                <a16:creationId xmlns:a16="http://schemas.microsoft.com/office/drawing/2014/main" id="{E3726CBE-D574-DB0E-55A2-E8E11D17A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27" y="-1"/>
            <a:ext cx="12271627" cy="6902791"/>
          </a:xfrm>
        </p:spPr>
      </p:pic>
    </p:spTree>
    <p:extLst>
      <p:ext uri="{BB962C8B-B14F-4D97-AF65-F5344CB8AC3E}">
        <p14:creationId xmlns:p14="http://schemas.microsoft.com/office/powerpoint/2010/main" val="256406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ED0A4-9C35-D4D3-A2DC-8082E292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klädsel, Människoansikte, person&#10;&#10;Automatiskt genererad beskrivning">
            <a:extLst>
              <a:ext uri="{FF2B5EF4-FFF2-40B4-BE49-F238E27FC236}">
                <a16:creationId xmlns:a16="http://schemas.microsoft.com/office/drawing/2014/main" id="{148C1638-E4F4-FE62-5C57-FE9C9436D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50056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A0857F-1D7E-0AEA-E385-C8258100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Teckensnitt, visitkort, skärmbild&#10;&#10;Automatiskt genererad beskrivning">
            <a:extLst>
              <a:ext uri="{FF2B5EF4-FFF2-40B4-BE49-F238E27FC236}">
                <a16:creationId xmlns:a16="http://schemas.microsoft.com/office/drawing/2014/main" id="{7ED206F1-5677-4ABF-3E0E-B851B9472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46679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2885C76F60024DAEBB2469934F637A" ma:contentTypeVersion="5" ma:contentTypeDescription="Skapa ett nytt dokument." ma:contentTypeScope="" ma:versionID="509d3c220ff79c67dbf350051e821eee">
  <xsd:schema xmlns:xsd="http://www.w3.org/2001/XMLSchema" xmlns:xs="http://www.w3.org/2001/XMLSchema" xmlns:p="http://schemas.microsoft.com/office/2006/metadata/properties" xmlns:ns2="0c8e70a3-81e1-457b-a7ac-a1994e11a276" xmlns:ns3="d3756787-92fe-4ad5-8003-c0847135d6cb" targetNamespace="http://schemas.microsoft.com/office/2006/metadata/properties" ma:root="true" ma:fieldsID="5dee9166d8eacd0511fe91415f3307e0" ns2:_="" ns3:_="">
    <xsd:import namespace="0c8e70a3-81e1-457b-a7ac-a1994e11a276"/>
    <xsd:import namespace="d3756787-92fe-4ad5-8003-c0847135d6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e70a3-81e1-457b-a7ac-a1994e11a2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56787-92fe-4ad5-8003-c0847135d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F16B4A-3E96-424D-9854-31C2D81C4250}"/>
</file>

<file path=customXml/itemProps2.xml><?xml version="1.0" encoding="utf-8"?>
<ds:datastoreItem xmlns:ds="http://schemas.openxmlformats.org/officeDocument/2006/customXml" ds:itemID="{D01FBA59-8B0E-42A1-936F-40573FDC4994}"/>
</file>

<file path=customXml/itemProps3.xml><?xml version="1.0" encoding="utf-8"?>
<ds:datastoreItem xmlns:ds="http://schemas.openxmlformats.org/officeDocument/2006/customXml" ds:itemID="{A830E1E3-E74A-4968-9372-08EDA4AC7E1A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Bredbild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Tilde Liljeqvist</dc:creator>
  <cp:lastModifiedBy>Tilde Liljeqvist</cp:lastModifiedBy>
  <cp:revision>2</cp:revision>
  <dcterms:created xsi:type="dcterms:W3CDTF">2023-10-09T09:01:02Z</dcterms:created>
  <dcterms:modified xsi:type="dcterms:W3CDTF">2023-10-09T09:23:13Z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0x010100D82885C76F60024DAEBB2469934F637A</vt:lpwstr>
  </property>
</Properties>
</file>