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theme/themeOverride2.xml" ContentType="application/vnd.openxmlformats-officedocument.themeOverride+xml"/>
  <Override PartName="/ppt/theme/theme6.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8" r:id="rId4"/>
    <p:sldMasterId id="2147483756" r:id="rId5"/>
    <p:sldMasterId id="2147483703" r:id="rId6"/>
    <p:sldMasterId id="2147483757" r:id="rId7"/>
    <p:sldMasterId id="2147483748" r:id="rId8"/>
  </p:sldMasterIdLst>
  <p:notesMasterIdLst>
    <p:notesMasterId r:id="rId28"/>
  </p:notesMasterIdLst>
  <p:sldIdLst>
    <p:sldId id="256" r:id="rId9"/>
    <p:sldId id="448" r:id="rId10"/>
    <p:sldId id="444" r:id="rId11"/>
    <p:sldId id="445" r:id="rId12"/>
    <p:sldId id="449" r:id="rId13"/>
    <p:sldId id="446" r:id="rId14"/>
    <p:sldId id="450" r:id="rId15"/>
    <p:sldId id="452" r:id="rId16"/>
    <p:sldId id="438" r:id="rId17"/>
    <p:sldId id="436" r:id="rId18"/>
    <p:sldId id="441" r:id="rId19"/>
    <p:sldId id="433" r:id="rId20"/>
    <p:sldId id="442" r:id="rId21"/>
    <p:sldId id="432" r:id="rId22"/>
    <p:sldId id="437" r:id="rId23"/>
    <p:sldId id="434" r:id="rId24"/>
    <p:sldId id="447" r:id="rId25"/>
    <p:sldId id="453" r:id="rId26"/>
    <p:sldId id="430" r:id="rId27"/>
  </p:sldIdLst>
  <p:sldSz cx="20104100" cy="11309350"/>
  <p:notesSz cx="20104100" cy="1130935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20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9990"/>
    <a:srgbClr val="FAEDF2"/>
    <a:srgbClr val="DFECF9"/>
    <a:srgbClr val="DCEEEB"/>
    <a:srgbClr val="E9F6F7"/>
    <a:srgbClr val="F4DEE6"/>
    <a:srgbClr val="DFFFFF"/>
    <a:srgbClr val="E1F6FF"/>
    <a:srgbClr val="D2E6F5"/>
    <a:srgbClr val="E8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Format med tema 2 - dekorfärg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just format 3 - Dekorfär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2442" y="78"/>
      </p:cViewPr>
      <p:guideLst>
        <p:guide orient="horz" pos="2880"/>
        <p:guide pos="220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viewProps" Target="viewProps.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a Lindholm" userId="76137e5f-c2f5-4226-b131-f413897f00b1" providerId="ADAL" clId="{43B45744-E8CA-4EE7-83D8-747F1C3B877A}"/>
    <pc:docChg chg="undo custSel modSld">
      <pc:chgData name="Erika Lindholm" userId="76137e5f-c2f5-4226-b131-f413897f00b1" providerId="ADAL" clId="{43B45744-E8CA-4EE7-83D8-747F1C3B877A}" dt="2026-10-15T06:58:30.943" v="393" actId="20577"/>
      <pc:docMkLst>
        <pc:docMk/>
      </pc:docMkLst>
      <pc:sldChg chg="delSp mod">
        <pc:chgData name="Erika Lindholm" userId="76137e5f-c2f5-4226-b131-f413897f00b1" providerId="ADAL" clId="{43B45744-E8CA-4EE7-83D8-747F1C3B877A}" dt="2026-10-06T06:34:41.739" v="0" actId="478"/>
        <pc:sldMkLst>
          <pc:docMk/>
          <pc:sldMk cId="735337105" sldId="256"/>
        </pc:sldMkLst>
      </pc:sldChg>
      <pc:sldChg chg="modSp mod">
        <pc:chgData name="Erika Lindholm" userId="76137e5f-c2f5-4226-b131-f413897f00b1" providerId="ADAL" clId="{43B45744-E8CA-4EE7-83D8-747F1C3B877A}" dt="2026-10-15T06:58:30.943" v="393" actId="20577"/>
        <pc:sldMkLst>
          <pc:docMk/>
          <pc:sldMk cId="578467061" sldId="433"/>
        </pc:sldMkLst>
        <pc:spChg chg="mod">
          <ac:chgData name="Erika Lindholm" userId="76137e5f-c2f5-4226-b131-f413897f00b1" providerId="ADAL" clId="{43B45744-E8CA-4EE7-83D8-747F1C3B877A}" dt="2026-10-15T06:58:30.943" v="393" actId="20577"/>
          <ac:spMkLst>
            <pc:docMk/>
            <pc:sldMk cId="578467061" sldId="433"/>
            <ac:spMk id="4" creationId="{D8CA2CEB-5561-DA5B-6E3A-CB1FF130B2DA}"/>
          </ac:spMkLst>
        </pc:spChg>
      </pc:sldChg>
      <pc:sldChg chg="modSp mod">
        <pc:chgData name="Erika Lindholm" userId="76137e5f-c2f5-4226-b131-f413897f00b1" providerId="ADAL" clId="{43B45744-E8CA-4EE7-83D8-747F1C3B877A}" dt="2026-10-06T06:38:36.644" v="23" actId="1076"/>
        <pc:sldMkLst>
          <pc:docMk/>
          <pc:sldMk cId="1161860431" sldId="436"/>
        </pc:sldMkLst>
        <pc:spChg chg="mod">
          <ac:chgData name="Erika Lindholm" userId="76137e5f-c2f5-4226-b131-f413897f00b1" providerId="ADAL" clId="{43B45744-E8CA-4EE7-83D8-747F1C3B877A}" dt="2026-10-06T06:38:36.644" v="23" actId="1076"/>
          <ac:spMkLst>
            <pc:docMk/>
            <pc:sldMk cId="1161860431" sldId="436"/>
            <ac:spMk id="4" creationId="{CBF871DE-2F20-302B-68CF-7DC8E6246026}"/>
          </ac:spMkLst>
        </pc:spChg>
        <pc:spChg chg="mod">
          <ac:chgData name="Erika Lindholm" userId="76137e5f-c2f5-4226-b131-f413897f00b1" providerId="ADAL" clId="{43B45744-E8CA-4EE7-83D8-747F1C3B877A}" dt="2026-10-06T06:38:34.695" v="22" actId="1076"/>
          <ac:spMkLst>
            <pc:docMk/>
            <pc:sldMk cId="1161860431" sldId="436"/>
            <ac:spMk id="5" creationId="{D94D90B1-8DF9-677C-E5F7-829A24A023D7}"/>
          </ac:spMkLst>
        </pc:spChg>
      </pc:sldChg>
      <pc:sldChg chg="addSp modSp mod modClrScheme chgLayout">
        <pc:chgData name="Erika Lindholm" userId="76137e5f-c2f5-4226-b131-f413897f00b1" providerId="ADAL" clId="{43B45744-E8CA-4EE7-83D8-747F1C3B877A}" dt="2026-10-13T12:25:27.202" v="353" actId="26606"/>
        <pc:sldMkLst>
          <pc:docMk/>
          <pc:sldMk cId="577804069" sldId="438"/>
        </pc:sldMkLst>
        <pc:spChg chg="mod">
          <ac:chgData name="Erika Lindholm" userId="76137e5f-c2f5-4226-b131-f413897f00b1" providerId="ADAL" clId="{43B45744-E8CA-4EE7-83D8-747F1C3B877A}" dt="2026-10-13T12:25:27.202" v="353" actId="26606"/>
          <ac:spMkLst>
            <pc:docMk/>
            <pc:sldMk cId="577804069" sldId="438"/>
            <ac:spMk id="2" creationId="{C85EF056-0AC5-6CF6-31C6-F1309A64CE54}"/>
          </ac:spMkLst>
        </pc:spChg>
        <pc:spChg chg="mod">
          <ac:chgData name="Erika Lindholm" userId="76137e5f-c2f5-4226-b131-f413897f00b1" providerId="ADAL" clId="{43B45744-E8CA-4EE7-83D8-747F1C3B877A}" dt="2026-10-13T12:25:27.202" v="353" actId="26606"/>
          <ac:spMkLst>
            <pc:docMk/>
            <pc:sldMk cId="577804069" sldId="438"/>
            <ac:spMk id="3" creationId="{710F8857-96E4-E2F5-C0EA-45AB7512F5BC}"/>
          </ac:spMkLst>
        </pc:spChg>
        <pc:spChg chg="mod ord">
          <ac:chgData name="Erika Lindholm" userId="76137e5f-c2f5-4226-b131-f413897f00b1" providerId="ADAL" clId="{43B45744-E8CA-4EE7-83D8-747F1C3B877A}" dt="2026-10-13T12:25:27.202" v="353" actId="26606"/>
          <ac:spMkLst>
            <pc:docMk/>
            <pc:sldMk cId="577804069" sldId="438"/>
            <ac:spMk id="4" creationId="{DF135C97-1A51-BD12-935F-EC2AE577636C}"/>
          </ac:spMkLst>
        </pc:spChg>
        <pc:spChg chg="mod">
          <ac:chgData name="Erika Lindholm" userId="76137e5f-c2f5-4226-b131-f413897f00b1" providerId="ADAL" clId="{43B45744-E8CA-4EE7-83D8-747F1C3B877A}" dt="2026-10-13T12:25:27.202" v="353" actId="26606"/>
          <ac:spMkLst>
            <pc:docMk/>
            <pc:sldMk cId="577804069" sldId="438"/>
            <ac:spMk id="5" creationId="{C83C327B-33AA-789A-86D6-8CC7E71CDF55}"/>
          </ac:spMkLst>
        </pc:spChg>
        <pc:picChg chg="add mod ord">
          <ac:chgData name="Erika Lindholm" userId="76137e5f-c2f5-4226-b131-f413897f00b1" providerId="ADAL" clId="{43B45744-E8CA-4EE7-83D8-747F1C3B877A}" dt="2026-10-13T12:25:27.202" v="353" actId="26606"/>
          <ac:picMkLst>
            <pc:docMk/>
            <pc:sldMk cId="577804069" sldId="438"/>
            <ac:picMk id="7" creationId="{B17E6354-44B6-850E-B910-949AAFE19AEA}"/>
          </ac:picMkLst>
        </pc:picChg>
      </pc:sldChg>
      <pc:sldChg chg="modSp mod">
        <pc:chgData name="Erika Lindholm" userId="76137e5f-c2f5-4226-b131-f413897f00b1" providerId="ADAL" clId="{43B45744-E8CA-4EE7-83D8-747F1C3B877A}" dt="2026-10-13T12:16:24.489" v="263" actId="313"/>
        <pc:sldMkLst>
          <pc:docMk/>
          <pc:sldMk cId="3102299962" sldId="444"/>
        </pc:sldMkLst>
        <pc:spChg chg="mod">
          <ac:chgData name="Erika Lindholm" userId="76137e5f-c2f5-4226-b131-f413897f00b1" providerId="ADAL" clId="{43B45744-E8CA-4EE7-83D8-747F1C3B877A}" dt="2026-10-13T12:16:24.489" v="263" actId="313"/>
          <ac:spMkLst>
            <pc:docMk/>
            <pc:sldMk cId="3102299962" sldId="444"/>
            <ac:spMk id="4" creationId="{4738AC3D-1A3F-3E19-8F3A-3D406107C383}"/>
          </ac:spMkLst>
        </pc:spChg>
      </pc:sldChg>
      <pc:sldChg chg="modSp mod">
        <pc:chgData name="Erika Lindholm" userId="76137e5f-c2f5-4226-b131-f413897f00b1" providerId="ADAL" clId="{43B45744-E8CA-4EE7-83D8-747F1C3B877A}" dt="2026-10-13T12:18:33.457" v="297" actId="1076"/>
        <pc:sldMkLst>
          <pc:docMk/>
          <pc:sldMk cId="404661542" sldId="446"/>
        </pc:sldMkLst>
        <pc:spChg chg="mod">
          <ac:chgData name="Erika Lindholm" userId="76137e5f-c2f5-4226-b131-f413897f00b1" providerId="ADAL" clId="{43B45744-E8CA-4EE7-83D8-747F1C3B877A}" dt="2026-10-13T12:18:33.457" v="297" actId="1076"/>
          <ac:spMkLst>
            <pc:docMk/>
            <pc:sldMk cId="404661542" sldId="446"/>
            <ac:spMk id="4" creationId="{98E588AD-F49E-9E3A-76D1-9F80A588079C}"/>
          </ac:spMkLst>
        </pc:spChg>
      </pc:sldChg>
      <pc:sldChg chg="modSp mod">
        <pc:chgData name="Erika Lindholm" userId="76137e5f-c2f5-4226-b131-f413897f00b1" providerId="ADAL" clId="{43B45744-E8CA-4EE7-83D8-747F1C3B877A}" dt="2026-10-13T12:17:53.178" v="294" actId="313"/>
        <pc:sldMkLst>
          <pc:docMk/>
          <pc:sldMk cId="3486078355" sldId="449"/>
        </pc:sldMkLst>
        <pc:spChg chg="mod">
          <ac:chgData name="Erika Lindholm" userId="76137e5f-c2f5-4226-b131-f413897f00b1" providerId="ADAL" clId="{43B45744-E8CA-4EE7-83D8-747F1C3B877A}" dt="2026-10-13T12:17:53.178" v="294" actId="313"/>
          <ac:spMkLst>
            <pc:docMk/>
            <pc:sldMk cId="3486078355" sldId="449"/>
            <ac:spMk id="5" creationId="{40C3979A-C991-A951-06B2-AB28F9EACC92}"/>
          </ac:spMkLst>
        </pc:spChg>
      </pc:sldChg>
      <pc:sldChg chg="modSp mod">
        <pc:chgData name="Erika Lindholm" userId="76137e5f-c2f5-4226-b131-f413897f00b1" providerId="ADAL" clId="{43B45744-E8CA-4EE7-83D8-747F1C3B877A}" dt="2026-10-13T12:19:06.523" v="304" actId="20577"/>
        <pc:sldMkLst>
          <pc:docMk/>
          <pc:sldMk cId="931279031" sldId="450"/>
        </pc:sldMkLst>
        <pc:spChg chg="mod">
          <ac:chgData name="Erika Lindholm" userId="76137e5f-c2f5-4226-b131-f413897f00b1" providerId="ADAL" clId="{43B45744-E8CA-4EE7-83D8-747F1C3B877A}" dt="2026-10-13T12:19:06.523" v="304" actId="20577"/>
          <ac:spMkLst>
            <pc:docMk/>
            <pc:sldMk cId="931279031" sldId="450"/>
            <ac:spMk id="5" creationId="{8E25AFBB-4881-1926-C5E0-465633825D8C}"/>
          </ac:spMkLst>
        </pc:spChg>
      </pc:sldChg>
      <pc:sldChg chg="addSp modSp mod modClrScheme chgLayout">
        <pc:chgData name="Erika Lindholm" userId="76137e5f-c2f5-4226-b131-f413897f00b1" providerId="ADAL" clId="{43B45744-E8CA-4EE7-83D8-747F1C3B877A}" dt="2026-10-13T12:21:54.804" v="327" actId="26606"/>
        <pc:sldMkLst>
          <pc:docMk/>
          <pc:sldMk cId="2486845393" sldId="452"/>
        </pc:sldMkLst>
        <pc:spChg chg="mod">
          <ac:chgData name="Erika Lindholm" userId="76137e5f-c2f5-4226-b131-f413897f00b1" providerId="ADAL" clId="{43B45744-E8CA-4EE7-83D8-747F1C3B877A}" dt="2026-10-13T12:21:12.317" v="309" actId="26606"/>
          <ac:spMkLst>
            <pc:docMk/>
            <pc:sldMk cId="2486845393" sldId="452"/>
            <ac:spMk id="2" creationId="{7CF35ABB-91C2-2626-39A3-42192E9D7A4B}"/>
          </ac:spMkLst>
        </pc:spChg>
        <pc:spChg chg="mod">
          <ac:chgData name="Erika Lindholm" userId="76137e5f-c2f5-4226-b131-f413897f00b1" providerId="ADAL" clId="{43B45744-E8CA-4EE7-83D8-747F1C3B877A}" dt="2026-10-13T12:21:12.317" v="309" actId="26606"/>
          <ac:spMkLst>
            <pc:docMk/>
            <pc:sldMk cId="2486845393" sldId="452"/>
            <ac:spMk id="3" creationId="{A275B43F-B32A-39A2-80C8-9EC898E04688}"/>
          </ac:spMkLst>
        </pc:spChg>
        <pc:spChg chg="add mod">
          <ac:chgData name="Erika Lindholm" userId="76137e5f-c2f5-4226-b131-f413897f00b1" providerId="ADAL" clId="{43B45744-E8CA-4EE7-83D8-747F1C3B877A}" dt="2026-10-13T12:21:12.317" v="309" actId="26606"/>
          <ac:spMkLst>
            <pc:docMk/>
            <pc:sldMk cId="2486845393" sldId="452"/>
            <ac:spMk id="6" creationId="{B5BD1B56-37CD-AB5B-38E8-294D3C2EC186}"/>
          </ac:spMkLst>
        </pc:spChg>
        <pc:spChg chg="add mod">
          <ac:chgData name="Erika Lindholm" userId="76137e5f-c2f5-4226-b131-f413897f00b1" providerId="ADAL" clId="{43B45744-E8CA-4EE7-83D8-747F1C3B877A}" dt="2026-10-13T12:21:54.804" v="327" actId="26606"/>
          <ac:spMkLst>
            <pc:docMk/>
            <pc:sldMk cId="2486845393" sldId="452"/>
            <ac:spMk id="11" creationId="{57FB4832-F5D8-4F7C-CCD0-AB900F26E7F6}"/>
          </ac:spMkLst>
        </pc:spChg>
        <pc:picChg chg="mod">
          <ac:chgData name="Erika Lindholm" userId="76137e5f-c2f5-4226-b131-f413897f00b1" providerId="ADAL" clId="{43B45744-E8CA-4EE7-83D8-747F1C3B877A}" dt="2026-10-13T12:21:12.317" v="309" actId="26606"/>
          <ac:picMkLst>
            <pc:docMk/>
            <pc:sldMk cId="2486845393" sldId="452"/>
            <ac:picMk id="4" creationId="{E56488CF-5BDD-0CBD-3422-A6733B2CAC95}"/>
          </ac:picMkLst>
        </pc:picChg>
      </pc:sldChg>
      <pc:sldChg chg="modSp mod">
        <pc:chgData name="Erika Lindholm" userId="76137e5f-c2f5-4226-b131-f413897f00b1" providerId="ADAL" clId="{43B45744-E8CA-4EE7-83D8-747F1C3B877A}" dt="2026-10-09T06:56:15.130" v="117" actId="313"/>
        <pc:sldMkLst>
          <pc:docMk/>
          <pc:sldMk cId="1350190579" sldId="453"/>
        </pc:sldMkLst>
        <pc:spChg chg="mod">
          <ac:chgData name="Erika Lindholm" userId="76137e5f-c2f5-4226-b131-f413897f00b1" providerId="ADAL" clId="{43B45744-E8CA-4EE7-83D8-747F1C3B877A}" dt="2026-10-09T06:56:15.130" v="117" actId="313"/>
          <ac:spMkLst>
            <pc:docMk/>
            <pc:sldMk cId="1350190579" sldId="453"/>
            <ac:spMk id="4" creationId="{62F6651B-95C3-DD69-99B7-D5145B20481A}"/>
          </ac:spMkLst>
        </pc:spChg>
      </pc:sldChg>
    </pc:docChg>
  </pc:docChgLst>
  <pc:docChgLst>
    <pc:chgData name="Sarah Swärd" userId="S::sarah.sward@regionvastmanland.se::0b31f058-2d29-4406-b186-597902b97bb5" providerId="AD" clId="Web-{9209BF67-24D4-0709-5D93-BBBA587F511D}"/>
    <pc:docChg chg="modSld">
      <pc:chgData name="Sarah Swärd" userId="S::sarah.sward@regionvastmanland.se::0b31f058-2d29-4406-b186-597902b97bb5" providerId="AD" clId="Web-{9209BF67-24D4-0709-5D93-BBBA587F511D}" dt="2026-10-05T09:54:50.366" v="297" actId="20577"/>
      <pc:docMkLst>
        <pc:docMk/>
      </pc:docMkLst>
      <pc:sldChg chg="modSp">
        <pc:chgData name="Sarah Swärd" userId="S::sarah.sward@regionvastmanland.se::0b31f058-2d29-4406-b186-597902b97bb5" providerId="AD" clId="Web-{9209BF67-24D4-0709-5D93-BBBA587F511D}" dt="2026-10-05T09:08:03.713" v="1" actId="20577"/>
        <pc:sldMkLst>
          <pc:docMk/>
          <pc:sldMk cId="735337105" sldId="256"/>
        </pc:sldMkLst>
        <pc:spChg chg="mod">
          <ac:chgData name="Sarah Swärd" userId="S::sarah.sward@regionvastmanland.se::0b31f058-2d29-4406-b186-597902b97bb5" providerId="AD" clId="Web-{9209BF67-24D4-0709-5D93-BBBA587F511D}" dt="2026-10-05T09:08:03.713" v="1" actId="20577"/>
          <ac:spMkLst>
            <pc:docMk/>
            <pc:sldMk cId="735337105" sldId="256"/>
            <ac:spMk id="4" creationId="{1AF5225C-FE31-4103-BD46-82EEB2AA7057}"/>
          </ac:spMkLst>
        </pc:spChg>
      </pc:sldChg>
      <pc:sldChg chg="modSp">
        <pc:chgData name="Sarah Swärd" userId="S::sarah.sward@regionvastmanland.se::0b31f058-2d29-4406-b186-597902b97bb5" providerId="AD" clId="Web-{9209BF67-24D4-0709-5D93-BBBA587F511D}" dt="2026-10-05T09:54:50.366" v="297" actId="20577"/>
        <pc:sldMkLst>
          <pc:docMk/>
          <pc:sldMk cId="2672893098" sldId="432"/>
        </pc:sldMkLst>
        <pc:spChg chg="mod">
          <ac:chgData name="Sarah Swärd" userId="S::sarah.sward@regionvastmanland.se::0b31f058-2d29-4406-b186-597902b97bb5" providerId="AD" clId="Web-{9209BF67-24D4-0709-5D93-BBBA587F511D}" dt="2026-10-05T09:54:50.366" v="297" actId="20577"/>
          <ac:spMkLst>
            <pc:docMk/>
            <pc:sldMk cId="2672893098" sldId="432"/>
            <ac:spMk id="4" creationId="{22B4D012-980D-5953-A6FA-AA9D2D49FEEE}"/>
          </ac:spMkLst>
        </pc:spChg>
      </pc:sldChg>
      <pc:sldChg chg="modSp">
        <pc:chgData name="Sarah Swärd" userId="S::sarah.sward@regionvastmanland.se::0b31f058-2d29-4406-b186-597902b97bb5" providerId="AD" clId="Web-{9209BF67-24D4-0709-5D93-BBBA587F511D}" dt="2026-10-05T09:13:56.260" v="38" actId="20577"/>
        <pc:sldMkLst>
          <pc:docMk/>
          <pc:sldMk cId="1161860431" sldId="436"/>
        </pc:sldMkLst>
        <pc:spChg chg="mod">
          <ac:chgData name="Sarah Swärd" userId="S::sarah.sward@regionvastmanland.se::0b31f058-2d29-4406-b186-597902b97bb5" providerId="AD" clId="Web-{9209BF67-24D4-0709-5D93-BBBA587F511D}" dt="2026-10-05T09:13:56.260" v="38" actId="20577"/>
          <ac:spMkLst>
            <pc:docMk/>
            <pc:sldMk cId="1161860431" sldId="436"/>
            <ac:spMk id="4" creationId="{CBF871DE-2F20-302B-68CF-7DC8E6246026}"/>
          </ac:spMkLst>
        </pc:spChg>
      </pc:sldChg>
      <pc:sldChg chg="modSp">
        <pc:chgData name="Sarah Swärd" userId="S::sarah.sward@regionvastmanland.se::0b31f058-2d29-4406-b186-597902b97bb5" providerId="AD" clId="Web-{9209BF67-24D4-0709-5D93-BBBA587F511D}" dt="2026-10-05T09:48:19.676" v="198" actId="20577"/>
        <pc:sldMkLst>
          <pc:docMk/>
          <pc:sldMk cId="3464491261" sldId="437"/>
        </pc:sldMkLst>
        <pc:spChg chg="mod">
          <ac:chgData name="Sarah Swärd" userId="S::sarah.sward@regionvastmanland.se::0b31f058-2d29-4406-b186-597902b97bb5" providerId="AD" clId="Web-{9209BF67-24D4-0709-5D93-BBBA587F511D}" dt="2026-10-05T09:48:19.676" v="198" actId="20577"/>
          <ac:spMkLst>
            <pc:docMk/>
            <pc:sldMk cId="3464491261" sldId="437"/>
            <ac:spMk id="4" creationId="{43264A83-43F6-2B3F-444D-67CAD19AFDCA}"/>
          </ac:spMkLst>
        </pc:spChg>
      </pc:sldChg>
      <pc:sldChg chg="modSp">
        <pc:chgData name="Sarah Swärd" userId="S::sarah.sward@regionvastmanland.se::0b31f058-2d29-4406-b186-597902b97bb5" providerId="AD" clId="Web-{9209BF67-24D4-0709-5D93-BBBA587F511D}" dt="2026-10-05T09:13:36.416" v="25" actId="20577"/>
        <pc:sldMkLst>
          <pc:docMk/>
          <pc:sldMk cId="577804069" sldId="438"/>
        </pc:sldMkLst>
        <pc:spChg chg="mod">
          <ac:chgData name="Sarah Swärd" userId="S::sarah.sward@regionvastmanland.se::0b31f058-2d29-4406-b186-597902b97bb5" providerId="AD" clId="Web-{9209BF67-24D4-0709-5D93-BBBA587F511D}" dt="2026-10-05T09:13:36.416" v="25" actId="20577"/>
          <ac:spMkLst>
            <pc:docMk/>
            <pc:sldMk cId="577804069" sldId="438"/>
            <ac:spMk id="4" creationId="{DF135C97-1A51-BD12-935F-EC2AE577636C}"/>
          </ac:spMkLst>
        </pc:spChg>
      </pc:sldChg>
      <pc:sldChg chg="modSp">
        <pc:chgData name="Sarah Swärd" userId="S::sarah.sward@regionvastmanland.se::0b31f058-2d29-4406-b186-597902b97bb5" providerId="AD" clId="Web-{9209BF67-24D4-0709-5D93-BBBA587F511D}" dt="2026-10-05T09:43:08.940" v="173" actId="20577"/>
        <pc:sldMkLst>
          <pc:docMk/>
          <pc:sldMk cId="3102299962" sldId="444"/>
        </pc:sldMkLst>
        <pc:spChg chg="mod">
          <ac:chgData name="Sarah Swärd" userId="S::sarah.sward@regionvastmanland.se::0b31f058-2d29-4406-b186-597902b97bb5" providerId="AD" clId="Web-{9209BF67-24D4-0709-5D93-BBBA587F511D}" dt="2026-10-05T09:43:08.940" v="173" actId="20577"/>
          <ac:spMkLst>
            <pc:docMk/>
            <pc:sldMk cId="3102299962" sldId="444"/>
            <ac:spMk id="4" creationId="{4738AC3D-1A3F-3E19-8F3A-3D406107C383}"/>
          </ac:spMkLst>
        </pc:spChg>
      </pc:sldChg>
      <pc:sldChg chg="modSp">
        <pc:chgData name="Sarah Swärd" userId="S::sarah.sward@regionvastmanland.se::0b31f058-2d29-4406-b186-597902b97bb5" providerId="AD" clId="Web-{9209BF67-24D4-0709-5D93-BBBA587F511D}" dt="2026-10-05T09:13:08.979" v="10" actId="20577"/>
        <pc:sldMkLst>
          <pc:docMk/>
          <pc:sldMk cId="404661542" sldId="446"/>
        </pc:sldMkLst>
        <pc:spChg chg="mod">
          <ac:chgData name="Sarah Swärd" userId="S::sarah.sward@regionvastmanland.se::0b31f058-2d29-4406-b186-597902b97bb5" providerId="AD" clId="Web-{9209BF67-24D4-0709-5D93-BBBA587F511D}" dt="2026-10-05T09:13:08.979" v="10" actId="20577"/>
          <ac:spMkLst>
            <pc:docMk/>
            <pc:sldMk cId="404661542" sldId="446"/>
            <ac:spMk id="4" creationId="{98E588AD-F49E-9E3A-76D1-9F80A588079C}"/>
          </ac:spMkLst>
        </pc:spChg>
      </pc:sldChg>
      <pc:sldChg chg="modSp">
        <pc:chgData name="Sarah Swärd" userId="S::sarah.sward@regionvastmanland.se::0b31f058-2d29-4406-b186-597902b97bb5" providerId="AD" clId="Web-{9209BF67-24D4-0709-5D93-BBBA587F511D}" dt="2026-10-05T09:44:22.003" v="191" actId="20577"/>
        <pc:sldMkLst>
          <pc:docMk/>
          <pc:sldMk cId="1074306027" sldId="447"/>
        </pc:sldMkLst>
        <pc:spChg chg="mod">
          <ac:chgData name="Sarah Swärd" userId="S::sarah.sward@regionvastmanland.se::0b31f058-2d29-4406-b186-597902b97bb5" providerId="AD" clId="Web-{9209BF67-24D4-0709-5D93-BBBA587F511D}" dt="2026-10-05T09:44:22.003" v="191" actId="20577"/>
          <ac:spMkLst>
            <pc:docMk/>
            <pc:sldMk cId="1074306027" sldId="447"/>
            <ac:spMk id="4" creationId="{2B11A1CE-E4E3-54DB-5088-28FBDC45A42A}"/>
          </ac:spMkLst>
        </pc:spChg>
      </pc:sldChg>
    </pc:docChg>
  </pc:docChgLst>
  <pc:docChgLst>
    <pc:chgData name="Erika Lindholm" userId="S::erika.lindholm@regionvastmanland.se::76137e5f-c2f5-4226-b131-f413897f00b1" providerId="AD" clId="Web-{4CFC1D8F-1D5D-196E-0447-524F9D759438}"/>
    <pc:docChg chg="addSld modSld">
      <pc:chgData name="Erika Lindholm" userId="S::erika.lindholm@regionvastmanland.se::76137e5f-c2f5-4226-b131-f413897f00b1" providerId="AD" clId="Web-{4CFC1D8F-1D5D-196E-0447-524F9D759438}" dt="2026-10-06T11:09:41.451" v="2" actId="20577"/>
      <pc:docMkLst>
        <pc:docMk/>
      </pc:docMkLst>
      <pc:sldChg chg="modSp add">
        <pc:chgData name="Erika Lindholm" userId="S::erika.lindholm@regionvastmanland.se::76137e5f-c2f5-4226-b131-f413897f00b1" providerId="AD" clId="Web-{4CFC1D8F-1D5D-196E-0447-524F9D759438}" dt="2026-10-06T11:09:41.451" v="2" actId="20577"/>
        <pc:sldMkLst>
          <pc:docMk/>
          <pc:sldMk cId="1350190579" sldId="453"/>
        </pc:sldMkLst>
        <pc:spChg chg="mod">
          <ac:chgData name="Erika Lindholm" userId="S::erika.lindholm@regionvastmanland.se::76137e5f-c2f5-4226-b131-f413897f00b1" providerId="AD" clId="Web-{4CFC1D8F-1D5D-196E-0447-524F9D759438}" dt="2026-10-06T11:09:41.451" v="2" actId="20577"/>
          <ac:spMkLst>
            <pc:docMk/>
            <pc:sldMk cId="1350190579" sldId="453"/>
            <ac:spMk id="4" creationId="{62F6651B-95C3-DD69-99B7-D5145B20481A}"/>
          </ac:spMkLst>
        </pc:spChg>
      </pc:sldChg>
    </pc:docChg>
  </pc:docChgLst>
  <pc:docChgLst>
    <pc:chgData name="Erika Lindholm" userId="S::erika.lindholm@regionvastmanland.se::76137e5f-c2f5-4226-b131-f413897f00b1" providerId="AD" clId="Web-{8F139C8E-71C9-C3BA-5103-2F858F36B910}"/>
    <pc:docChg chg="modSld">
      <pc:chgData name="Erika Lindholm" userId="S::erika.lindholm@regionvastmanland.se::76137e5f-c2f5-4226-b131-f413897f00b1" providerId="AD" clId="Web-{8F139C8E-71C9-C3BA-5103-2F858F36B910}" dt="2026-10-05T09:53:52.577" v="121" actId="20577"/>
      <pc:docMkLst>
        <pc:docMk/>
      </pc:docMkLst>
      <pc:sldChg chg="modSp">
        <pc:chgData name="Erika Lindholm" userId="S::erika.lindholm@regionvastmanland.se::76137e5f-c2f5-4226-b131-f413897f00b1" providerId="AD" clId="Web-{8F139C8E-71C9-C3BA-5103-2F858F36B910}" dt="2026-10-05T09:53:52.577" v="121" actId="20577"/>
        <pc:sldMkLst>
          <pc:docMk/>
          <pc:sldMk cId="1161860431" sldId="436"/>
        </pc:sldMkLst>
        <pc:spChg chg="mod">
          <ac:chgData name="Erika Lindholm" userId="S::erika.lindholm@regionvastmanland.se::76137e5f-c2f5-4226-b131-f413897f00b1" providerId="AD" clId="Web-{8F139C8E-71C9-C3BA-5103-2F858F36B910}" dt="2026-10-05T09:53:52.577" v="121" actId="20577"/>
          <ac:spMkLst>
            <pc:docMk/>
            <pc:sldMk cId="1161860431" sldId="436"/>
            <ac:spMk id="4" creationId="{CBF871DE-2F20-302B-68CF-7DC8E6246026}"/>
          </ac:spMkLst>
        </pc:spChg>
      </pc:sldChg>
      <pc:sldChg chg="modSp">
        <pc:chgData name="Erika Lindholm" userId="S::erika.lindholm@regionvastmanland.se::76137e5f-c2f5-4226-b131-f413897f00b1" providerId="AD" clId="Web-{8F139C8E-71C9-C3BA-5103-2F858F36B910}" dt="2026-10-05T09:51:48.265" v="84" actId="20577"/>
        <pc:sldMkLst>
          <pc:docMk/>
          <pc:sldMk cId="2601525622" sldId="442"/>
        </pc:sldMkLst>
        <pc:spChg chg="mod">
          <ac:chgData name="Erika Lindholm" userId="S::erika.lindholm@regionvastmanland.se::76137e5f-c2f5-4226-b131-f413897f00b1" providerId="AD" clId="Web-{8F139C8E-71C9-C3BA-5103-2F858F36B910}" dt="2026-10-05T09:51:48.265" v="84" actId="20577"/>
          <ac:spMkLst>
            <pc:docMk/>
            <pc:sldMk cId="2601525622" sldId="442"/>
            <ac:spMk id="4" creationId="{1D7659B6-8EF6-223E-82DA-CE06D17E5D9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991EA50A-7ED8-4297-A6D8-C39D2C596180}" type="datetimeFigureOut">
              <a:rPr lang="sv-SE" smtClean="0"/>
              <a:t>2026-10-14</a:t>
            </a:fld>
            <a:endParaRPr lang="sv-SE"/>
          </a:p>
        </p:txBody>
      </p:sp>
      <p:sp>
        <p:nvSpPr>
          <p:cNvPr id="4" name="Platshållare för bildobjekt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B733DB10-64AD-4478-BAF2-10592BD0BA82}" type="slidenum">
              <a:rPr lang="sv-SE" smtClean="0"/>
              <a:t>‹#›</a:t>
            </a:fld>
            <a:endParaRPr lang="sv-SE"/>
          </a:p>
        </p:txBody>
      </p:sp>
    </p:spTree>
    <p:extLst>
      <p:ext uri="{BB962C8B-B14F-4D97-AF65-F5344CB8AC3E}">
        <p14:creationId xmlns:p14="http://schemas.microsoft.com/office/powerpoint/2010/main" val="1857310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Master" Target="../slideMasters/slideMaster5.xml"/><Relationship Id="rId1" Type="http://schemas.openxmlformats.org/officeDocument/2006/relationships/themeOverride" Target="../theme/themeOverride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bg>
      <p:bgPr>
        <a:solidFill>
          <a:srgbClr val="FAEDF2"/>
        </a:solidFill>
        <a:effectLst/>
      </p:bgPr>
    </p:bg>
    <p:spTree>
      <p:nvGrpSpPr>
        <p:cNvPr id="1" name=""/>
        <p:cNvGrpSpPr/>
        <p:nvPr/>
      </p:nvGrpSpPr>
      <p:grpSpPr>
        <a:xfrm>
          <a:off x="0" y="0"/>
          <a:ext cx="0" cy="0"/>
          <a:chOff x="0" y="0"/>
          <a:chExt cx="0" cy="0"/>
        </a:xfrm>
      </p:grpSpPr>
      <p:pic>
        <p:nvPicPr>
          <p:cNvPr id="113" name="Bildobjekt 112">
            <a:extLst>
              <a:ext uri="{FF2B5EF4-FFF2-40B4-BE49-F238E27FC236}">
                <a16:creationId xmlns:a16="http://schemas.microsoft.com/office/drawing/2014/main" id="{213F865A-82E0-4DE6-BBD6-DA7B3D8F004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488" r="6671" b="4223"/>
          <a:stretch/>
        </p:blipFill>
        <p:spPr>
          <a:xfrm>
            <a:off x="10814050" y="-1"/>
            <a:ext cx="9290050" cy="11309351"/>
          </a:xfrm>
          <a:prstGeom prst="rect">
            <a:avLst/>
          </a:prstGeom>
        </p:spPr>
      </p:pic>
      <p:sp>
        <p:nvSpPr>
          <p:cNvPr id="2" name="Rubrik 1">
            <a:extLst>
              <a:ext uri="{FF2B5EF4-FFF2-40B4-BE49-F238E27FC236}">
                <a16:creationId xmlns:a16="http://schemas.microsoft.com/office/drawing/2014/main" id="{57016142-5590-4F09-AF8B-DB6FD618E5BC}"/>
              </a:ext>
            </a:extLst>
          </p:cNvPr>
          <p:cNvSpPr>
            <a:spLocks noGrp="1"/>
          </p:cNvSpPr>
          <p:nvPr>
            <p:ph type="ctrTitle" hasCustomPrompt="1"/>
          </p:nvPr>
        </p:nvSpPr>
        <p:spPr>
          <a:xfrm>
            <a:off x="2513013" y="2378075"/>
            <a:ext cx="13635037" cy="3409950"/>
          </a:xfrm>
        </p:spPr>
        <p:txBody>
          <a:bodyPr anchor="b">
            <a:normAutofit/>
          </a:bodyPr>
          <a:lstStyle>
            <a:lvl1pPr algn="l">
              <a:lnSpc>
                <a:spcPct val="75000"/>
              </a:lnSpc>
              <a:defRPr sz="11900" spc="-400" baseline="0"/>
            </a:lvl1pPr>
          </a:lstStyle>
          <a:p>
            <a:r>
              <a:rPr lang="sv-SE"/>
              <a:t>Rubrik på en eller två rader</a:t>
            </a:r>
          </a:p>
        </p:txBody>
      </p:sp>
      <p:sp>
        <p:nvSpPr>
          <p:cNvPr id="3" name="Underrubrik 2">
            <a:extLst>
              <a:ext uri="{FF2B5EF4-FFF2-40B4-BE49-F238E27FC236}">
                <a16:creationId xmlns:a16="http://schemas.microsoft.com/office/drawing/2014/main" id="{D27A8EE4-92AA-495F-86F9-6A5C4BD31BDC}"/>
              </a:ext>
            </a:extLst>
          </p:cNvPr>
          <p:cNvSpPr>
            <a:spLocks noGrp="1"/>
          </p:cNvSpPr>
          <p:nvPr>
            <p:ph type="subTitle" idx="1" hasCustomPrompt="1"/>
          </p:nvPr>
        </p:nvSpPr>
        <p:spPr>
          <a:xfrm>
            <a:off x="2513013" y="6279773"/>
            <a:ext cx="13635037" cy="2406650"/>
          </a:xfrm>
        </p:spPr>
        <p:txBody>
          <a:bodyPr>
            <a:normAutofit/>
          </a:bodyPr>
          <a:lstStyle>
            <a:lvl1pPr marL="0" indent="0" algn="l">
              <a:spcAft>
                <a:spcPts val="0"/>
              </a:spcAft>
              <a:buNone/>
              <a:defRPr sz="45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115" name="object 38">
            <a:extLst>
              <a:ext uri="{FF2B5EF4-FFF2-40B4-BE49-F238E27FC236}">
                <a16:creationId xmlns:a16="http://schemas.microsoft.com/office/drawing/2014/main" id="{9BDBBCB9-81A0-4B48-8D85-87FE05F29E71}"/>
              </a:ext>
            </a:extLst>
          </p:cNvPr>
          <p:cNvSpPr/>
          <p:nvPr userDrawn="1"/>
        </p:nvSpPr>
        <p:spPr>
          <a:xfrm>
            <a:off x="523543" y="8791287"/>
            <a:ext cx="1988494" cy="1988483"/>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532130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E90990-52D6-401D-B150-7B54C658090C}"/>
              </a:ext>
            </a:extLst>
          </p:cNvPr>
          <p:cNvSpPr>
            <a:spLocks noGrp="1"/>
          </p:cNvSpPr>
          <p:nvPr>
            <p:ph type="title"/>
          </p:nvPr>
        </p:nvSpPr>
        <p:spPr/>
        <p:txBody>
          <a:bodyPr/>
          <a:lstStyle>
            <a:lvl1pPr>
              <a:defRPr>
                <a:solidFill>
                  <a:schemeClr val="accent1"/>
                </a:solidFill>
              </a:defRPr>
            </a:lvl1pPr>
          </a:lstStyle>
          <a:p>
            <a:r>
              <a:rPr lang="sv-SE"/>
              <a:t>Klicka här för att ändra mall för rubrikformat</a:t>
            </a:r>
          </a:p>
        </p:txBody>
      </p:sp>
      <p:sp>
        <p:nvSpPr>
          <p:cNvPr id="4" name="Platshållare för datum 3">
            <a:extLst>
              <a:ext uri="{FF2B5EF4-FFF2-40B4-BE49-F238E27FC236}">
                <a16:creationId xmlns:a16="http://schemas.microsoft.com/office/drawing/2014/main" id="{92F10B09-3181-4055-A46D-4599230801B3}"/>
              </a:ext>
            </a:extLst>
          </p:cNvPr>
          <p:cNvSpPr>
            <a:spLocks noGrp="1"/>
          </p:cNvSpPr>
          <p:nvPr>
            <p:ph type="dt" sz="half" idx="10"/>
          </p:nvPr>
        </p:nvSpPr>
        <p:spPr/>
        <p:txBody>
          <a:bodyPr/>
          <a:lstStyle/>
          <a:p>
            <a:fld id="{22A7701B-8AEB-47E6-B4CC-5A851E887FD1}" type="datetime1">
              <a:rPr lang="sv-SE" smtClean="0"/>
              <a:t>2026-10-14</a:t>
            </a:fld>
            <a:endParaRPr lang="sv-SE"/>
          </a:p>
        </p:txBody>
      </p:sp>
      <p:sp>
        <p:nvSpPr>
          <p:cNvPr id="5" name="Platshållare för sidfot 4">
            <a:extLst>
              <a:ext uri="{FF2B5EF4-FFF2-40B4-BE49-F238E27FC236}">
                <a16:creationId xmlns:a16="http://schemas.microsoft.com/office/drawing/2014/main" id="{C14280DC-5966-49BD-AB8E-60113DB565C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0409115-4960-4246-9D14-439564AD91D1}"/>
              </a:ext>
            </a:extLst>
          </p:cNvPr>
          <p:cNvSpPr>
            <a:spLocks noGrp="1"/>
          </p:cNvSpPr>
          <p:nvPr>
            <p:ph type="sldNum" sz="quarter" idx="12"/>
          </p:nvPr>
        </p:nvSpPr>
        <p:spPr/>
        <p:txBody>
          <a:bodyPr/>
          <a:lstStyle/>
          <a:p>
            <a:fld id="{38480145-259A-47DA-A30D-C906B9DB5C99}" type="slidenum">
              <a:rPr lang="sv-SE" smtClean="0"/>
              <a:t>‹#›</a:t>
            </a:fld>
            <a:endParaRPr lang="sv-SE"/>
          </a:p>
        </p:txBody>
      </p:sp>
      <p:pic>
        <p:nvPicPr>
          <p:cNvPr id="8" name="Bildobjekt 7">
            <a:extLst>
              <a:ext uri="{FF2B5EF4-FFF2-40B4-BE49-F238E27FC236}">
                <a16:creationId xmlns:a16="http://schemas.microsoft.com/office/drawing/2014/main" id="{14FA10E6-DC00-4A4C-A2EE-A3F53C17D5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760" r="88999" b="40995"/>
          <a:stretch/>
        </p:blipFill>
        <p:spPr>
          <a:xfrm>
            <a:off x="19009056" y="1"/>
            <a:ext cx="1095044" cy="3216274"/>
          </a:xfrm>
          <a:prstGeom prst="rect">
            <a:avLst/>
          </a:prstGeom>
        </p:spPr>
      </p:pic>
      <p:sp>
        <p:nvSpPr>
          <p:cNvPr id="11" name="Platshållare för text 10">
            <a:extLst>
              <a:ext uri="{FF2B5EF4-FFF2-40B4-BE49-F238E27FC236}">
                <a16:creationId xmlns:a16="http://schemas.microsoft.com/office/drawing/2014/main" id="{7A2CC002-8FB6-40A7-A6F3-C046623D4712}"/>
              </a:ext>
            </a:extLst>
          </p:cNvPr>
          <p:cNvSpPr>
            <a:spLocks noGrp="1"/>
          </p:cNvSpPr>
          <p:nvPr>
            <p:ph type="body" sz="quarter" idx="13" hasCustomPrompt="1"/>
          </p:nvPr>
        </p:nvSpPr>
        <p:spPr>
          <a:xfrm>
            <a:off x="1243766" y="3399671"/>
            <a:ext cx="17616566" cy="5976000"/>
          </a:xfr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74316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pic>
        <p:nvPicPr>
          <p:cNvPr id="72" name="Bildobjekt 71">
            <a:extLst>
              <a:ext uri="{FF2B5EF4-FFF2-40B4-BE49-F238E27FC236}">
                <a16:creationId xmlns:a16="http://schemas.microsoft.com/office/drawing/2014/main" id="{F9214C34-71FC-4B3B-B2DA-532B9C36A52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8004" t="51088" b="-60520"/>
          <a:stretch/>
        </p:blipFill>
        <p:spPr>
          <a:xfrm>
            <a:off x="0" y="6264274"/>
            <a:ext cx="1247156" cy="5045075"/>
          </a:xfrm>
          <a:prstGeom prst="rect">
            <a:avLst/>
          </a:prstGeom>
        </p:spPr>
      </p:pic>
      <p:sp>
        <p:nvSpPr>
          <p:cNvPr id="3" name="Platshållare för innehåll 2">
            <a:extLst>
              <a:ext uri="{FF2B5EF4-FFF2-40B4-BE49-F238E27FC236}">
                <a16:creationId xmlns:a16="http://schemas.microsoft.com/office/drawing/2014/main" id="{2ACC9BDD-2A63-4704-82E4-11575AE2554E}"/>
              </a:ext>
            </a:extLst>
          </p:cNvPr>
          <p:cNvSpPr>
            <a:spLocks noGrp="1"/>
          </p:cNvSpPr>
          <p:nvPr>
            <p:ph sz="half" idx="1"/>
          </p:nvPr>
        </p:nvSpPr>
        <p:spPr>
          <a:xfrm>
            <a:off x="1243766" y="3406775"/>
            <a:ext cx="8638421" cy="5976000"/>
          </a:xfr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a:extLst>
              <a:ext uri="{FF2B5EF4-FFF2-40B4-BE49-F238E27FC236}">
                <a16:creationId xmlns:a16="http://schemas.microsoft.com/office/drawing/2014/main" id="{DA7763FE-5C0D-4543-80BD-2B9936FC6C8E}"/>
              </a:ext>
            </a:extLst>
          </p:cNvPr>
          <p:cNvSpPr>
            <a:spLocks noGrp="1"/>
          </p:cNvSpPr>
          <p:nvPr>
            <p:ph type="title"/>
          </p:nvPr>
        </p:nvSpPr>
        <p:spPr/>
        <p:txBody>
          <a:bodyPr/>
          <a:lstStyle/>
          <a:p>
            <a:r>
              <a:rPr lang="sv-SE"/>
              <a:t>Klicka här för att ändra mall för rubrikformat</a:t>
            </a:r>
          </a:p>
        </p:txBody>
      </p:sp>
      <p:sp>
        <p:nvSpPr>
          <p:cNvPr id="4" name="Platshållare för innehåll 3">
            <a:extLst>
              <a:ext uri="{FF2B5EF4-FFF2-40B4-BE49-F238E27FC236}">
                <a16:creationId xmlns:a16="http://schemas.microsoft.com/office/drawing/2014/main" id="{9E9CB98B-6CDA-4906-9342-37A4C0ABF24E}"/>
              </a:ext>
            </a:extLst>
          </p:cNvPr>
          <p:cNvSpPr>
            <a:spLocks noGrp="1"/>
          </p:cNvSpPr>
          <p:nvPr>
            <p:ph sz="half" idx="2"/>
          </p:nvPr>
        </p:nvSpPr>
        <p:spPr>
          <a:xfrm>
            <a:off x="10221911" y="3406775"/>
            <a:ext cx="8638421" cy="5976000"/>
          </a:xfr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C9495B9-D494-4909-B0F6-C282E34AD721}"/>
              </a:ext>
            </a:extLst>
          </p:cNvPr>
          <p:cNvSpPr>
            <a:spLocks noGrp="1"/>
          </p:cNvSpPr>
          <p:nvPr>
            <p:ph type="dt" sz="half" idx="10"/>
          </p:nvPr>
        </p:nvSpPr>
        <p:spPr/>
        <p:txBody>
          <a:bodyPr/>
          <a:lstStyle/>
          <a:p>
            <a:fld id="{37F15F43-7351-4340-AB7C-1EB441B903A0}" type="datetime1">
              <a:rPr lang="sv-SE" smtClean="0"/>
              <a:t>2026-10-14</a:t>
            </a:fld>
            <a:endParaRPr lang="sv-SE"/>
          </a:p>
        </p:txBody>
      </p:sp>
      <p:sp>
        <p:nvSpPr>
          <p:cNvPr id="6" name="Platshållare för sidfot 5">
            <a:extLst>
              <a:ext uri="{FF2B5EF4-FFF2-40B4-BE49-F238E27FC236}">
                <a16:creationId xmlns:a16="http://schemas.microsoft.com/office/drawing/2014/main" id="{A040E90E-D655-44FC-9710-9E80B045248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8CD1362-079A-44DB-8854-F2DD36BF5797}"/>
              </a:ext>
            </a:extLst>
          </p:cNvPr>
          <p:cNvSpPr>
            <a:spLocks noGrp="1"/>
          </p:cNvSpPr>
          <p:nvPr>
            <p:ph type="sldNum" sz="quarter" idx="12"/>
          </p:nvPr>
        </p:nvSpPr>
        <p:spPr/>
        <p:txBody>
          <a:bodyPr/>
          <a:lstStyle/>
          <a:p>
            <a:fld id="{38480145-259A-47DA-A30D-C906B9DB5C99}" type="slidenum">
              <a:rPr lang="sv-SE" smtClean="0"/>
              <a:t>‹#›</a:t>
            </a:fld>
            <a:endParaRPr lang="sv-SE"/>
          </a:p>
        </p:txBody>
      </p:sp>
    </p:spTree>
    <p:extLst>
      <p:ext uri="{BB962C8B-B14F-4D97-AF65-F5344CB8AC3E}">
        <p14:creationId xmlns:p14="http://schemas.microsoft.com/office/powerpoint/2010/main" val="3639253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med bildtext">
    <p:spTree>
      <p:nvGrpSpPr>
        <p:cNvPr id="1" name=""/>
        <p:cNvGrpSpPr/>
        <p:nvPr/>
      </p:nvGrpSpPr>
      <p:grpSpPr>
        <a:xfrm>
          <a:off x="0" y="0"/>
          <a:ext cx="0" cy="0"/>
          <a:chOff x="0" y="0"/>
          <a:chExt cx="0" cy="0"/>
        </a:xfrm>
      </p:grpSpPr>
      <p:pic>
        <p:nvPicPr>
          <p:cNvPr id="106" name="Bildobjekt 105">
            <a:extLst>
              <a:ext uri="{FF2B5EF4-FFF2-40B4-BE49-F238E27FC236}">
                <a16:creationId xmlns:a16="http://schemas.microsoft.com/office/drawing/2014/main" id="{BEF2884E-1FD5-4C14-8812-60610C2A38CA}"/>
              </a:ext>
            </a:extLst>
          </p:cNvPr>
          <p:cNvPicPr>
            <a:picLocks noChangeAspect="1"/>
          </p:cNvPicPr>
          <p:nvPr userDrawn="1"/>
        </p:nvPicPr>
        <p:blipFill rotWithShape="1">
          <a:blip r:embed="rId2"/>
          <a:srcRect l="-135146" t="64200" r="1"/>
          <a:stretch/>
        </p:blipFill>
        <p:spPr>
          <a:xfrm>
            <a:off x="0" y="0"/>
            <a:ext cx="6240627" cy="979488"/>
          </a:xfrm>
          <a:prstGeom prst="rect">
            <a:avLst/>
          </a:prstGeom>
        </p:spPr>
      </p:pic>
      <p:sp>
        <p:nvSpPr>
          <p:cNvPr id="15" name="object 38">
            <a:extLst>
              <a:ext uri="{FF2B5EF4-FFF2-40B4-BE49-F238E27FC236}">
                <a16:creationId xmlns:a16="http://schemas.microsoft.com/office/drawing/2014/main" id="{FCB10ADE-7E5E-400B-8AA1-BCE8B82F9AC2}"/>
              </a:ext>
            </a:extLst>
          </p:cNvPr>
          <p:cNvSpPr/>
          <p:nvPr userDrawn="1"/>
        </p:nvSpPr>
        <p:spPr>
          <a:xfrm>
            <a:off x="523543" y="8791287"/>
            <a:ext cx="1988494" cy="1988483"/>
          </a:xfrm>
          <a:prstGeom prst="rect">
            <a:avLst/>
          </a:prstGeom>
          <a:blipFill>
            <a:blip r:embed="rId3" cstate="print"/>
            <a:stretch>
              <a:fillRect/>
            </a:stretch>
          </a:blipFill>
        </p:spPr>
        <p:txBody>
          <a:bodyPr wrap="square" lIns="0" tIns="0" rIns="0" bIns="0" rtlCol="0"/>
          <a:lstStyle/>
          <a:p>
            <a:endParaRPr/>
          </a:p>
        </p:txBody>
      </p:sp>
      <p:sp>
        <p:nvSpPr>
          <p:cNvPr id="6" name="Platshållare för sidfot 5">
            <a:extLst>
              <a:ext uri="{FF2B5EF4-FFF2-40B4-BE49-F238E27FC236}">
                <a16:creationId xmlns:a16="http://schemas.microsoft.com/office/drawing/2014/main" id="{A8A76C47-4FA5-4279-B7ED-1F6CD04EF773}"/>
              </a:ext>
            </a:extLst>
          </p:cNvPr>
          <p:cNvSpPr>
            <a:spLocks noGrp="1"/>
          </p:cNvSpPr>
          <p:nvPr>
            <p:ph type="ftr" sz="quarter" idx="11"/>
          </p:nvPr>
        </p:nvSpPr>
        <p:spPr/>
        <p:txBody>
          <a:bodyPr/>
          <a:lstStyle/>
          <a:p>
            <a:endParaRPr lang="sv-SE"/>
          </a:p>
        </p:txBody>
      </p:sp>
      <p:sp>
        <p:nvSpPr>
          <p:cNvPr id="5" name="Platshållare för datum 4">
            <a:extLst>
              <a:ext uri="{FF2B5EF4-FFF2-40B4-BE49-F238E27FC236}">
                <a16:creationId xmlns:a16="http://schemas.microsoft.com/office/drawing/2014/main" id="{68B261CB-FEFC-4868-A181-B9DE8D0EA876}"/>
              </a:ext>
            </a:extLst>
          </p:cNvPr>
          <p:cNvSpPr>
            <a:spLocks noGrp="1"/>
          </p:cNvSpPr>
          <p:nvPr>
            <p:ph type="dt" sz="half" idx="10"/>
          </p:nvPr>
        </p:nvSpPr>
        <p:spPr/>
        <p:txBody>
          <a:bodyPr/>
          <a:lstStyle/>
          <a:p>
            <a:fld id="{62DD169D-E447-4789-8673-AFA93CC4C0FC}" type="datetime1">
              <a:rPr lang="sv-SE" smtClean="0"/>
              <a:t>2026-10-14</a:t>
            </a:fld>
            <a:endParaRPr lang="sv-SE"/>
          </a:p>
        </p:txBody>
      </p:sp>
      <p:sp>
        <p:nvSpPr>
          <p:cNvPr id="12" name="Rektangel 11">
            <a:extLst>
              <a:ext uri="{FF2B5EF4-FFF2-40B4-BE49-F238E27FC236}">
                <a16:creationId xmlns:a16="http://schemas.microsoft.com/office/drawing/2014/main" id="{669B40A8-44D8-445B-8C02-75F7336F6216}"/>
              </a:ext>
            </a:extLst>
          </p:cNvPr>
          <p:cNvSpPr/>
          <p:nvPr userDrawn="1"/>
        </p:nvSpPr>
        <p:spPr>
          <a:xfrm>
            <a:off x="10404000" y="702000"/>
            <a:ext cx="9000000" cy="9900000"/>
          </a:xfrm>
          <a:prstGeom prst="rect">
            <a:avLst/>
          </a:prstGeom>
          <a:solidFill>
            <a:srgbClr val="FAED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nummer 6">
            <a:extLst>
              <a:ext uri="{FF2B5EF4-FFF2-40B4-BE49-F238E27FC236}">
                <a16:creationId xmlns:a16="http://schemas.microsoft.com/office/drawing/2014/main" id="{0EC73F62-C798-47FE-A71E-BE7E86BC30E0}"/>
              </a:ext>
            </a:extLst>
          </p:cNvPr>
          <p:cNvSpPr>
            <a:spLocks noGrp="1"/>
          </p:cNvSpPr>
          <p:nvPr>
            <p:ph type="sldNum" sz="quarter" idx="12"/>
          </p:nvPr>
        </p:nvSpPr>
        <p:spPr/>
        <p:txBody>
          <a:bodyPr/>
          <a:lstStyle/>
          <a:p>
            <a:fld id="{38480145-259A-47DA-A30D-C906B9DB5C99}" type="slidenum">
              <a:rPr lang="sv-SE" smtClean="0"/>
              <a:t>‹#›</a:t>
            </a:fld>
            <a:endParaRPr lang="sv-SE"/>
          </a:p>
        </p:txBody>
      </p:sp>
      <p:sp>
        <p:nvSpPr>
          <p:cNvPr id="14" name="Platshållare för innehåll 2">
            <a:extLst>
              <a:ext uri="{FF2B5EF4-FFF2-40B4-BE49-F238E27FC236}">
                <a16:creationId xmlns:a16="http://schemas.microsoft.com/office/drawing/2014/main" id="{29954143-B55D-450D-940A-BB896C139DC6}"/>
              </a:ext>
            </a:extLst>
          </p:cNvPr>
          <p:cNvSpPr>
            <a:spLocks noGrp="1"/>
          </p:cNvSpPr>
          <p:nvPr>
            <p:ph idx="1" hasCustomPrompt="1"/>
          </p:nvPr>
        </p:nvSpPr>
        <p:spPr>
          <a:xfrm>
            <a:off x="10404000" y="701676"/>
            <a:ext cx="9000000" cy="9900000"/>
          </a:xfrm>
          <a:prstGeom prst="rect">
            <a:avLst/>
          </a:prstGeom>
          <a:noFill/>
        </p:spPr>
        <p:txBody>
          <a:bodyPr/>
          <a:lstStyle>
            <a:lvl1pPr>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på en ikon för att infoga innehåll</a:t>
            </a:r>
          </a:p>
        </p:txBody>
      </p:sp>
      <p:sp>
        <p:nvSpPr>
          <p:cNvPr id="11" name="Platshållare för text 2">
            <a:extLst>
              <a:ext uri="{FF2B5EF4-FFF2-40B4-BE49-F238E27FC236}">
                <a16:creationId xmlns:a16="http://schemas.microsoft.com/office/drawing/2014/main" id="{F05E6BAC-F8CD-4D8F-BF33-F04A9C43E4B1}"/>
              </a:ext>
            </a:extLst>
          </p:cNvPr>
          <p:cNvSpPr>
            <a:spLocks noGrp="1"/>
          </p:cNvSpPr>
          <p:nvPr>
            <p:ph type="body" sz="quarter" idx="13"/>
          </p:nvPr>
        </p:nvSpPr>
        <p:spPr>
          <a:xfrm>
            <a:off x="1243767" y="3408147"/>
            <a:ext cx="7828733" cy="5400000"/>
          </a:xfr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7" name="Rubrik 106">
            <a:extLst>
              <a:ext uri="{FF2B5EF4-FFF2-40B4-BE49-F238E27FC236}">
                <a16:creationId xmlns:a16="http://schemas.microsoft.com/office/drawing/2014/main" id="{6CA9850E-4638-497B-BFB1-76C714BE18EA}"/>
              </a:ext>
            </a:extLst>
          </p:cNvPr>
          <p:cNvSpPr>
            <a:spLocks noGrp="1"/>
          </p:cNvSpPr>
          <p:nvPr>
            <p:ph type="title"/>
          </p:nvPr>
        </p:nvSpPr>
        <p:spPr>
          <a:xfrm>
            <a:off x="1243767" y="1227047"/>
            <a:ext cx="7828734" cy="2043642"/>
          </a:xfrm>
        </p:spPr>
        <p:txBody>
          <a:bodyPr/>
          <a:lstStyle/>
          <a:p>
            <a:r>
              <a:rPr lang="sv-SE"/>
              <a:t>Klicka här för att ändra mall för rubrikformat</a:t>
            </a:r>
          </a:p>
        </p:txBody>
      </p:sp>
    </p:spTree>
    <p:extLst>
      <p:ext uri="{BB962C8B-B14F-4D97-AF65-F5344CB8AC3E}">
        <p14:creationId xmlns:p14="http://schemas.microsoft.com/office/powerpoint/2010/main" val="4204256718"/>
      </p:ext>
    </p:extLst>
  </p:cSld>
  <p:clrMapOvr>
    <a:masterClrMapping/>
  </p:clrMapOvr>
  <p:extLst>
    <p:ext uri="{DCECCB84-F9BA-43D5-87BE-67443E8EF086}">
      <p15:sldGuideLst xmlns:p15="http://schemas.microsoft.com/office/powerpoint/2012/main">
        <p15:guide id="1" orient="horz" pos="1210">
          <p15:clr>
            <a:srgbClr val="FBAE40"/>
          </p15:clr>
        </p15:guide>
        <p15:guide id="2" pos="6332">
          <p15:clr>
            <a:srgbClr val="FBAE40"/>
          </p15:clr>
        </p15:guide>
        <p15:guide id="3" pos="244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Rubrik, underrubrik och helbi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D1A21D7-B31B-493C-B65C-16FC60C929B3}"/>
              </a:ext>
            </a:extLst>
          </p:cNvPr>
          <p:cNvSpPr>
            <a:spLocks noGrp="1"/>
          </p:cNvSpPr>
          <p:nvPr>
            <p:ph idx="1" hasCustomPrompt="1"/>
          </p:nvPr>
        </p:nvSpPr>
        <p:spPr>
          <a:xfrm>
            <a:off x="1245600" y="2491200"/>
            <a:ext cx="17618400" cy="7923600"/>
          </a:xfrm>
          <a:solidFill>
            <a:srgbClr val="FAEDF2"/>
          </a:solidFill>
        </p:spPr>
        <p:txBody>
          <a:bodyPr/>
          <a:lstStyle>
            <a:lvl1pPr>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på en ikon för att infoga innehåll</a:t>
            </a:r>
          </a:p>
        </p:txBody>
      </p:sp>
      <p:sp>
        <p:nvSpPr>
          <p:cNvPr id="5" name="Platshållare för datum 4">
            <a:extLst>
              <a:ext uri="{FF2B5EF4-FFF2-40B4-BE49-F238E27FC236}">
                <a16:creationId xmlns:a16="http://schemas.microsoft.com/office/drawing/2014/main" id="{68B261CB-FEFC-4868-A181-B9DE8D0EA876}"/>
              </a:ext>
            </a:extLst>
          </p:cNvPr>
          <p:cNvSpPr>
            <a:spLocks noGrp="1"/>
          </p:cNvSpPr>
          <p:nvPr>
            <p:ph type="dt" sz="half" idx="10"/>
          </p:nvPr>
        </p:nvSpPr>
        <p:spPr/>
        <p:txBody>
          <a:bodyPr/>
          <a:lstStyle/>
          <a:p>
            <a:fld id="{F5A06FC7-5FC7-4CA8-94E2-9DAA9984D6D0}" type="datetime1">
              <a:rPr lang="sv-SE" smtClean="0"/>
              <a:t>2026-10-14</a:t>
            </a:fld>
            <a:endParaRPr lang="sv-SE"/>
          </a:p>
        </p:txBody>
      </p:sp>
      <p:sp>
        <p:nvSpPr>
          <p:cNvPr id="6" name="Platshållare för sidfot 5">
            <a:extLst>
              <a:ext uri="{FF2B5EF4-FFF2-40B4-BE49-F238E27FC236}">
                <a16:creationId xmlns:a16="http://schemas.microsoft.com/office/drawing/2014/main" id="{A8A76C47-4FA5-4279-B7ED-1F6CD04EF77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EC73F62-C798-47FE-A71E-BE7E86BC30E0}"/>
              </a:ext>
            </a:extLst>
          </p:cNvPr>
          <p:cNvSpPr>
            <a:spLocks noGrp="1"/>
          </p:cNvSpPr>
          <p:nvPr>
            <p:ph type="sldNum" sz="quarter" idx="12"/>
          </p:nvPr>
        </p:nvSpPr>
        <p:spPr/>
        <p:txBody>
          <a:bodyPr/>
          <a:lstStyle/>
          <a:p>
            <a:fld id="{38480145-259A-47DA-A30D-C906B9DB5C99}" type="slidenum">
              <a:rPr lang="sv-SE" smtClean="0"/>
              <a:t>‹#›</a:t>
            </a:fld>
            <a:endParaRPr lang="sv-SE"/>
          </a:p>
        </p:txBody>
      </p:sp>
      <p:sp>
        <p:nvSpPr>
          <p:cNvPr id="13" name="Rubrik 12">
            <a:extLst>
              <a:ext uri="{FF2B5EF4-FFF2-40B4-BE49-F238E27FC236}">
                <a16:creationId xmlns:a16="http://schemas.microsoft.com/office/drawing/2014/main" id="{F6711148-5B47-460E-BB58-D02960E37817}"/>
              </a:ext>
            </a:extLst>
          </p:cNvPr>
          <p:cNvSpPr>
            <a:spLocks noGrp="1"/>
          </p:cNvSpPr>
          <p:nvPr>
            <p:ph type="title"/>
          </p:nvPr>
        </p:nvSpPr>
        <p:spPr>
          <a:xfrm>
            <a:off x="1243766" y="877615"/>
            <a:ext cx="17616567" cy="1043260"/>
          </a:xfrm>
        </p:spPr>
        <p:txBody>
          <a:bodyPr/>
          <a:lstStyle>
            <a:lvl1pPr>
              <a:defRPr>
                <a:solidFill>
                  <a:schemeClr val="accent1"/>
                </a:solidFill>
              </a:defRPr>
            </a:lvl1pPr>
          </a:lstStyle>
          <a:p>
            <a:r>
              <a:rPr lang="sv-SE"/>
              <a:t>Klicka här för att ändra mall för rubrikformat</a:t>
            </a:r>
          </a:p>
        </p:txBody>
      </p:sp>
      <p:pic>
        <p:nvPicPr>
          <p:cNvPr id="16" name="Bildobjekt 15">
            <a:extLst>
              <a:ext uri="{FF2B5EF4-FFF2-40B4-BE49-F238E27FC236}">
                <a16:creationId xmlns:a16="http://schemas.microsoft.com/office/drawing/2014/main" id="{959AE0B8-EF77-4FED-9065-2B19EFE2C15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9458" r="88999" b="40995"/>
          <a:stretch/>
        </p:blipFill>
        <p:spPr>
          <a:xfrm>
            <a:off x="19009056" y="0"/>
            <a:ext cx="1095044" cy="2395474"/>
          </a:xfrm>
          <a:prstGeom prst="rect">
            <a:avLst/>
          </a:prstGeom>
        </p:spPr>
      </p:pic>
      <p:sp>
        <p:nvSpPr>
          <p:cNvPr id="14" name="Platshållare för text 6">
            <a:extLst>
              <a:ext uri="{FF2B5EF4-FFF2-40B4-BE49-F238E27FC236}">
                <a16:creationId xmlns:a16="http://schemas.microsoft.com/office/drawing/2014/main" id="{4EB1276E-26FE-4592-99D9-92C82CD70701}"/>
              </a:ext>
            </a:extLst>
          </p:cNvPr>
          <p:cNvSpPr>
            <a:spLocks noGrp="1"/>
          </p:cNvSpPr>
          <p:nvPr>
            <p:ph type="body" sz="quarter" idx="14" hasCustomPrompt="1"/>
          </p:nvPr>
        </p:nvSpPr>
        <p:spPr>
          <a:xfrm>
            <a:off x="17640000" y="8791200"/>
            <a:ext cx="1987200" cy="1987200"/>
          </a:xfrm>
          <a:blipFill>
            <a:blip r:embed="rId3" cstate="print"/>
            <a:stretch>
              <a:fillRect/>
            </a:stretch>
          </a:blipFill>
        </p:spPr>
        <p:txBody>
          <a:bodyPr>
            <a:normAutofit/>
          </a:bodyPr>
          <a:lstStyle>
            <a:lvl1pPr>
              <a:buNone/>
              <a:defRPr sz="200"/>
            </a:lvl1pPr>
          </a:lstStyle>
          <a:p>
            <a:pPr lvl="0"/>
            <a:r>
              <a:rPr lang="sv-SE"/>
              <a:t> 4,42</a:t>
            </a:r>
          </a:p>
          <a:p>
            <a:pPr lvl="0"/>
            <a:endParaRPr lang="sv-SE"/>
          </a:p>
        </p:txBody>
      </p:sp>
    </p:spTree>
    <p:extLst>
      <p:ext uri="{BB962C8B-B14F-4D97-AF65-F5344CB8AC3E}">
        <p14:creationId xmlns:p14="http://schemas.microsoft.com/office/powerpoint/2010/main" val="2702392017"/>
      </p:ext>
    </p:extLst>
  </p:cSld>
  <p:clrMapOvr>
    <a:masterClrMapping/>
  </p:clrMapOvr>
  <p:extLst>
    <p:ext uri="{DCECCB84-F9BA-43D5-87BE-67443E8EF086}">
      <p15:sldGuideLst xmlns:p15="http://schemas.microsoft.com/office/powerpoint/2012/main">
        <p15:guide id="1" orient="horz" pos="1210">
          <p15:clr>
            <a:srgbClr val="FBAE40"/>
          </p15:clr>
        </p15:guide>
        <p15:guide id="2" pos="6332">
          <p15:clr>
            <a:srgbClr val="FBAE40"/>
          </p15:clr>
        </p15:guide>
        <p15:guide id="3" pos="244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Rubrikbild">
    <p:bg>
      <p:bgPr>
        <a:solidFill>
          <a:srgbClr val="E9F6F7"/>
        </a:solidFill>
        <a:effectLst/>
      </p:bgPr>
    </p:bg>
    <p:spTree>
      <p:nvGrpSpPr>
        <p:cNvPr id="1" name=""/>
        <p:cNvGrpSpPr/>
        <p:nvPr/>
      </p:nvGrpSpPr>
      <p:grpSpPr>
        <a:xfrm>
          <a:off x="0" y="0"/>
          <a:ext cx="0" cy="0"/>
          <a:chOff x="0" y="0"/>
          <a:chExt cx="0" cy="0"/>
        </a:xfrm>
      </p:grpSpPr>
      <p:pic>
        <p:nvPicPr>
          <p:cNvPr id="117" name="Bildobjekt 116">
            <a:extLst>
              <a:ext uri="{FF2B5EF4-FFF2-40B4-BE49-F238E27FC236}">
                <a16:creationId xmlns:a16="http://schemas.microsoft.com/office/drawing/2014/main" id="{33477E7E-42C3-4788-A1BB-FDC82EC597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496" r="6674" b="4216"/>
          <a:stretch/>
        </p:blipFill>
        <p:spPr>
          <a:xfrm>
            <a:off x="10814400" y="0"/>
            <a:ext cx="9289700" cy="11309350"/>
          </a:xfrm>
          <a:prstGeom prst="rect">
            <a:avLst/>
          </a:prstGeom>
        </p:spPr>
      </p:pic>
      <p:sp>
        <p:nvSpPr>
          <p:cNvPr id="118" name="object 38">
            <a:extLst>
              <a:ext uri="{FF2B5EF4-FFF2-40B4-BE49-F238E27FC236}">
                <a16:creationId xmlns:a16="http://schemas.microsoft.com/office/drawing/2014/main" id="{72F77CA4-0BCE-4432-8426-61300A583404}"/>
              </a:ext>
            </a:extLst>
          </p:cNvPr>
          <p:cNvSpPr/>
          <p:nvPr userDrawn="1"/>
        </p:nvSpPr>
        <p:spPr>
          <a:xfrm>
            <a:off x="523543" y="8791287"/>
            <a:ext cx="1988494" cy="1988483"/>
          </a:xfrm>
          <a:prstGeom prst="rect">
            <a:avLst/>
          </a:prstGeom>
          <a:blipFill>
            <a:blip r:embed="rId3" cstate="print"/>
            <a:stretch>
              <a:fillRect/>
            </a:stretch>
          </a:blipFill>
        </p:spPr>
        <p:txBody>
          <a:bodyPr wrap="square" lIns="0" tIns="0" rIns="0" bIns="0" rtlCol="0"/>
          <a:lstStyle/>
          <a:p>
            <a:endParaRPr/>
          </a:p>
        </p:txBody>
      </p:sp>
      <p:sp>
        <p:nvSpPr>
          <p:cNvPr id="119" name="Rubrik 1">
            <a:extLst>
              <a:ext uri="{FF2B5EF4-FFF2-40B4-BE49-F238E27FC236}">
                <a16:creationId xmlns:a16="http://schemas.microsoft.com/office/drawing/2014/main" id="{656A818D-9B35-4279-A10A-068A34BAA297}"/>
              </a:ext>
            </a:extLst>
          </p:cNvPr>
          <p:cNvSpPr>
            <a:spLocks noGrp="1"/>
          </p:cNvSpPr>
          <p:nvPr>
            <p:ph type="ctrTitle" hasCustomPrompt="1"/>
          </p:nvPr>
        </p:nvSpPr>
        <p:spPr>
          <a:xfrm>
            <a:off x="2513013" y="2378075"/>
            <a:ext cx="13635037" cy="3409950"/>
          </a:xfrm>
        </p:spPr>
        <p:txBody>
          <a:bodyPr anchor="b">
            <a:normAutofit/>
          </a:bodyPr>
          <a:lstStyle>
            <a:lvl1pPr algn="l">
              <a:lnSpc>
                <a:spcPct val="75000"/>
              </a:lnSpc>
              <a:defRPr sz="11900" spc="-400" baseline="0">
                <a:solidFill>
                  <a:schemeClr val="accent1"/>
                </a:solidFill>
              </a:defRPr>
            </a:lvl1pPr>
          </a:lstStyle>
          <a:p>
            <a:r>
              <a:rPr lang="sv-SE"/>
              <a:t>Rubrik på en eller två rader</a:t>
            </a:r>
          </a:p>
        </p:txBody>
      </p:sp>
      <p:sp>
        <p:nvSpPr>
          <p:cNvPr id="120" name="Underrubrik 2">
            <a:extLst>
              <a:ext uri="{FF2B5EF4-FFF2-40B4-BE49-F238E27FC236}">
                <a16:creationId xmlns:a16="http://schemas.microsoft.com/office/drawing/2014/main" id="{3DE99F72-0CDC-477B-85F2-1E356EF224FA}"/>
              </a:ext>
            </a:extLst>
          </p:cNvPr>
          <p:cNvSpPr>
            <a:spLocks noGrp="1"/>
          </p:cNvSpPr>
          <p:nvPr>
            <p:ph type="subTitle" idx="1" hasCustomPrompt="1"/>
          </p:nvPr>
        </p:nvSpPr>
        <p:spPr>
          <a:xfrm>
            <a:off x="2513013" y="6279773"/>
            <a:ext cx="13635037" cy="2406650"/>
          </a:xfrm>
        </p:spPr>
        <p:txBody>
          <a:bodyPr>
            <a:normAutofit/>
          </a:bodyPr>
          <a:lstStyle>
            <a:lvl1pPr marL="0" indent="0" algn="l">
              <a:spcAft>
                <a:spcPts val="0"/>
              </a:spcAft>
              <a:buNone/>
              <a:defRPr sz="45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Tree>
    <p:extLst>
      <p:ext uri="{BB962C8B-B14F-4D97-AF65-F5344CB8AC3E}">
        <p14:creationId xmlns:p14="http://schemas.microsoft.com/office/powerpoint/2010/main" val="1148575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4A2BB9E4-4D0C-429C-86B2-73D19EAEC80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755" r="88989" b="40999"/>
          <a:stretch/>
        </p:blipFill>
        <p:spPr>
          <a:xfrm>
            <a:off x="19008000" y="0"/>
            <a:ext cx="1096100" cy="3216275"/>
          </a:xfrm>
          <a:prstGeom prst="rect">
            <a:avLst/>
          </a:prstGeom>
        </p:spPr>
      </p:pic>
      <p:sp>
        <p:nvSpPr>
          <p:cNvPr id="17" name="Platshållare för text 10">
            <a:extLst>
              <a:ext uri="{FF2B5EF4-FFF2-40B4-BE49-F238E27FC236}">
                <a16:creationId xmlns:a16="http://schemas.microsoft.com/office/drawing/2014/main" id="{C9E204E3-63A1-4474-A22C-5B6EBCE2EED5}"/>
              </a:ext>
            </a:extLst>
          </p:cNvPr>
          <p:cNvSpPr>
            <a:spLocks noGrp="1"/>
          </p:cNvSpPr>
          <p:nvPr>
            <p:ph type="body" sz="quarter" idx="13"/>
          </p:nvPr>
        </p:nvSpPr>
        <p:spPr>
          <a:xfrm>
            <a:off x="1243766" y="3399671"/>
            <a:ext cx="17616566" cy="5983200"/>
          </a:xfr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a:extLst>
              <a:ext uri="{FF2B5EF4-FFF2-40B4-BE49-F238E27FC236}">
                <a16:creationId xmlns:a16="http://schemas.microsoft.com/office/drawing/2014/main" id="{DA9A8E34-5052-4F38-988C-0D97C66154EB}"/>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3307201E-B19A-4211-B823-348FBA9EC29E}"/>
              </a:ext>
            </a:extLst>
          </p:cNvPr>
          <p:cNvSpPr>
            <a:spLocks noGrp="1"/>
          </p:cNvSpPr>
          <p:nvPr>
            <p:ph type="dt" sz="half" idx="14"/>
          </p:nvPr>
        </p:nvSpPr>
        <p:spPr/>
        <p:txBody>
          <a:bodyPr/>
          <a:lstStyle/>
          <a:p>
            <a:fld id="{995C967C-67C7-4621-A3F4-421FC821AE41}" type="datetime1">
              <a:rPr lang="sv-SE" smtClean="0"/>
              <a:t>2026-10-14</a:t>
            </a:fld>
            <a:endParaRPr lang="en-US"/>
          </a:p>
        </p:txBody>
      </p:sp>
      <p:sp>
        <p:nvSpPr>
          <p:cNvPr id="4" name="Platshållare för sidfot 3">
            <a:extLst>
              <a:ext uri="{FF2B5EF4-FFF2-40B4-BE49-F238E27FC236}">
                <a16:creationId xmlns:a16="http://schemas.microsoft.com/office/drawing/2014/main" id="{30AA7B2E-985F-4673-A4FB-6FC32C2C34ED}"/>
              </a:ext>
            </a:extLst>
          </p:cNvPr>
          <p:cNvSpPr>
            <a:spLocks noGrp="1"/>
          </p:cNvSpPr>
          <p:nvPr>
            <p:ph type="ftr" sz="quarter" idx="15"/>
          </p:nvPr>
        </p:nvSpPr>
        <p:spPr/>
        <p:txBody>
          <a:bodyPr/>
          <a:lstStyle/>
          <a:p>
            <a:endParaRPr lang="sv-SE"/>
          </a:p>
        </p:txBody>
      </p:sp>
      <p:sp>
        <p:nvSpPr>
          <p:cNvPr id="5" name="Platshållare för bildnummer 4">
            <a:extLst>
              <a:ext uri="{FF2B5EF4-FFF2-40B4-BE49-F238E27FC236}">
                <a16:creationId xmlns:a16="http://schemas.microsoft.com/office/drawing/2014/main" id="{9B649E5A-1919-43B2-BBF2-01932005A467}"/>
              </a:ext>
            </a:extLst>
          </p:cNvPr>
          <p:cNvSpPr>
            <a:spLocks noGrp="1"/>
          </p:cNvSpPr>
          <p:nvPr>
            <p:ph type="sldNum" sz="quarter" idx="16"/>
          </p:nvPr>
        </p:nvSpPr>
        <p:spPr/>
        <p:txBody>
          <a:bodyPr/>
          <a:lstStyle/>
          <a:p>
            <a:fld id="{B6F15528-21DE-4FAA-801E-634DDDAF4B2B}" type="slidenum">
              <a:rPr lang="sv-SE" smtClean="0"/>
              <a:pPr/>
              <a:t>‹#›</a:t>
            </a:fld>
            <a:endParaRPr lang="sv-SE"/>
          </a:p>
        </p:txBody>
      </p:sp>
    </p:spTree>
    <p:extLst>
      <p:ext uri="{BB962C8B-B14F-4D97-AF65-F5344CB8AC3E}">
        <p14:creationId xmlns:p14="http://schemas.microsoft.com/office/powerpoint/2010/main" val="4200240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85" name="AutoShape 18">
            <a:extLst>
              <a:ext uri="{FF2B5EF4-FFF2-40B4-BE49-F238E27FC236}">
                <a16:creationId xmlns:a16="http://schemas.microsoft.com/office/drawing/2014/main" id="{3137100E-AD01-4413-A769-147ED2DBD7FF}"/>
              </a:ext>
            </a:extLst>
          </p:cNvPr>
          <p:cNvSpPr>
            <a:spLocks noChangeAspect="1" noChangeArrowheads="1" noTextEdit="1"/>
          </p:cNvSpPr>
          <p:nvPr userDrawn="1"/>
        </p:nvSpPr>
        <p:spPr bwMode="auto">
          <a:xfrm>
            <a:off x="0" y="0"/>
            <a:ext cx="1214438" cy="851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6" name="AutoShape 18">
            <a:extLst>
              <a:ext uri="{FF2B5EF4-FFF2-40B4-BE49-F238E27FC236}">
                <a16:creationId xmlns:a16="http://schemas.microsoft.com/office/drawing/2014/main" id="{72A7E8A6-C02F-4DDB-893A-A2DE3452A3B3}"/>
              </a:ext>
            </a:extLst>
          </p:cNvPr>
          <p:cNvSpPr>
            <a:spLocks noChangeAspect="1" noChangeArrowheads="1" noTextEdit="1"/>
          </p:cNvSpPr>
          <p:nvPr userDrawn="1"/>
        </p:nvSpPr>
        <p:spPr bwMode="auto">
          <a:xfrm>
            <a:off x="152400" y="152400"/>
            <a:ext cx="1214438" cy="851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7" name="AutoShape 18">
            <a:extLst>
              <a:ext uri="{FF2B5EF4-FFF2-40B4-BE49-F238E27FC236}">
                <a16:creationId xmlns:a16="http://schemas.microsoft.com/office/drawing/2014/main" id="{B680042A-CED3-424E-BC74-1F9AD53398B7}"/>
              </a:ext>
            </a:extLst>
          </p:cNvPr>
          <p:cNvSpPr>
            <a:spLocks noChangeAspect="1" noChangeArrowheads="1" noTextEdit="1"/>
          </p:cNvSpPr>
          <p:nvPr userDrawn="1"/>
        </p:nvSpPr>
        <p:spPr bwMode="auto">
          <a:xfrm>
            <a:off x="304800" y="304800"/>
            <a:ext cx="1214438" cy="851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8" name="Platshållare för innehåll 2">
            <a:extLst>
              <a:ext uri="{FF2B5EF4-FFF2-40B4-BE49-F238E27FC236}">
                <a16:creationId xmlns:a16="http://schemas.microsoft.com/office/drawing/2014/main" id="{EDEB1E76-DA8C-4821-B2EB-EED0A44C494E}"/>
              </a:ext>
            </a:extLst>
          </p:cNvPr>
          <p:cNvSpPr>
            <a:spLocks noGrp="1"/>
          </p:cNvSpPr>
          <p:nvPr>
            <p:ph sz="half" idx="1"/>
          </p:nvPr>
        </p:nvSpPr>
        <p:spPr>
          <a:xfrm>
            <a:off x="1243766" y="3406775"/>
            <a:ext cx="8638421" cy="5976000"/>
          </a:xfr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90" name="Bildobjekt 89">
            <a:extLst>
              <a:ext uri="{FF2B5EF4-FFF2-40B4-BE49-F238E27FC236}">
                <a16:creationId xmlns:a16="http://schemas.microsoft.com/office/drawing/2014/main" id="{52C1F324-DEFA-416F-B72F-6051C31AFFF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8221" t="51033" b="-60375"/>
          <a:stretch/>
        </p:blipFill>
        <p:spPr>
          <a:xfrm>
            <a:off x="0" y="6264276"/>
            <a:ext cx="1238643" cy="5045074"/>
          </a:xfrm>
          <a:prstGeom prst="rect">
            <a:avLst/>
          </a:prstGeom>
        </p:spPr>
      </p:pic>
      <p:sp>
        <p:nvSpPr>
          <p:cNvPr id="2" name="Rubrik 1">
            <a:extLst>
              <a:ext uri="{FF2B5EF4-FFF2-40B4-BE49-F238E27FC236}">
                <a16:creationId xmlns:a16="http://schemas.microsoft.com/office/drawing/2014/main" id="{199169CA-2D7A-43B7-AB45-92143F3B1B07}"/>
              </a:ext>
            </a:extLst>
          </p:cNvPr>
          <p:cNvSpPr>
            <a:spLocks noGrp="1"/>
          </p:cNvSpPr>
          <p:nvPr>
            <p:ph type="title"/>
          </p:nvPr>
        </p:nvSpPr>
        <p:spPr/>
        <p:txBody>
          <a:bodyPr/>
          <a:lstStyle/>
          <a:p>
            <a:r>
              <a:rPr lang="sv-SE"/>
              <a:t>Klicka här för att ändra mall för rubrikformat</a:t>
            </a:r>
          </a:p>
        </p:txBody>
      </p:sp>
      <p:sp>
        <p:nvSpPr>
          <p:cNvPr id="12" name="Platshållare för innehåll 2">
            <a:extLst>
              <a:ext uri="{FF2B5EF4-FFF2-40B4-BE49-F238E27FC236}">
                <a16:creationId xmlns:a16="http://schemas.microsoft.com/office/drawing/2014/main" id="{C2266FDE-E7E1-4894-A463-420093AA5D7B}"/>
              </a:ext>
            </a:extLst>
          </p:cNvPr>
          <p:cNvSpPr>
            <a:spLocks noGrp="1"/>
          </p:cNvSpPr>
          <p:nvPr>
            <p:ph sz="half" idx="12"/>
          </p:nvPr>
        </p:nvSpPr>
        <p:spPr>
          <a:xfrm>
            <a:off x="10221915" y="3406776"/>
            <a:ext cx="8638421" cy="5976000"/>
          </a:xfr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0AFD0371-4BC2-4B1E-AF08-C39AD685810B}"/>
              </a:ext>
            </a:extLst>
          </p:cNvPr>
          <p:cNvSpPr>
            <a:spLocks noGrp="1"/>
          </p:cNvSpPr>
          <p:nvPr>
            <p:ph type="dt" sz="half" idx="13"/>
          </p:nvPr>
        </p:nvSpPr>
        <p:spPr/>
        <p:txBody>
          <a:bodyPr/>
          <a:lstStyle/>
          <a:p>
            <a:fld id="{3929E917-5370-4653-ABC0-4F0AA954FE77}" type="datetime1">
              <a:rPr lang="sv-SE" smtClean="0"/>
              <a:t>2026-10-14</a:t>
            </a:fld>
            <a:endParaRPr lang="en-US"/>
          </a:p>
        </p:txBody>
      </p:sp>
      <p:sp>
        <p:nvSpPr>
          <p:cNvPr id="8" name="Platshållare för sidfot 7">
            <a:extLst>
              <a:ext uri="{FF2B5EF4-FFF2-40B4-BE49-F238E27FC236}">
                <a16:creationId xmlns:a16="http://schemas.microsoft.com/office/drawing/2014/main" id="{9B503087-80B1-4939-BF99-75E89592FC50}"/>
              </a:ext>
            </a:extLst>
          </p:cNvPr>
          <p:cNvSpPr>
            <a:spLocks noGrp="1"/>
          </p:cNvSpPr>
          <p:nvPr>
            <p:ph type="ftr" sz="quarter" idx="14"/>
          </p:nvPr>
        </p:nvSpPr>
        <p:spPr/>
        <p:txBody>
          <a:bodyPr/>
          <a:lstStyle/>
          <a:p>
            <a:endParaRPr lang="sv-SE"/>
          </a:p>
        </p:txBody>
      </p:sp>
      <p:sp>
        <p:nvSpPr>
          <p:cNvPr id="9" name="Platshållare för bildnummer 8">
            <a:extLst>
              <a:ext uri="{FF2B5EF4-FFF2-40B4-BE49-F238E27FC236}">
                <a16:creationId xmlns:a16="http://schemas.microsoft.com/office/drawing/2014/main" id="{67DA98C4-0904-4159-B0D2-48927D0D4B23}"/>
              </a:ext>
            </a:extLst>
          </p:cNvPr>
          <p:cNvSpPr>
            <a:spLocks noGrp="1"/>
          </p:cNvSpPr>
          <p:nvPr>
            <p:ph type="sldNum" sz="quarter" idx="15"/>
          </p:nvPr>
        </p:nvSpPr>
        <p:spPr/>
        <p:txBody>
          <a:bodyPr/>
          <a:lstStyle/>
          <a:p>
            <a:fld id="{B6F15528-21DE-4FAA-801E-634DDDAF4B2B}" type="slidenum">
              <a:rPr lang="sv-SE" smtClean="0"/>
              <a:pPr/>
              <a:t>‹#›</a:t>
            </a:fld>
            <a:endParaRPr lang="sv-SE"/>
          </a:p>
        </p:txBody>
      </p:sp>
    </p:spTree>
    <p:extLst>
      <p:ext uri="{BB962C8B-B14F-4D97-AF65-F5344CB8AC3E}">
        <p14:creationId xmlns:p14="http://schemas.microsoft.com/office/powerpoint/2010/main" val="2957901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 med bildtext">
    <p:spTree>
      <p:nvGrpSpPr>
        <p:cNvPr id="1" name=""/>
        <p:cNvGrpSpPr/>
        <p:nvPr/>
      </p:nvGrpSpPr>
      <p:grpSpPr>
        <a:xfrm>
          <a:off x="0" y="0"/>
          <a:ext cx="0" cy="0"/>
          <a:chOff x="0" y="0"/>
          <a:chExt cx="0" cy="0"/>
        </a:xfrm>
      </p:grpSpPr>
      <p:pic>
        <p:nvPicPr>
          <p:cNvPr id="116" name="Bildobjekt 115">
            <a:extLst>
              <a:ext uri="{FF2B5EF4-FFF2-40B4-BE49-F238E27FC236}">
                <a16:creationId xmlns:a16="http://schemas.microsoft.com/office/drawing/2014/main" id="{C737B2F4-9EA7-4502-85F3-D663E2EA07D1}"/>
              </a:ext>
            </a:extLst>
          </p:cNvPr>
          <p:cNvPicPr>
            <a:picLocks noChangeAspect="1"/>
          </p:cNvPicPr>
          <p:nvPr userDrawn="1"/>
        </p:nvPicPr>
        <p:blipFill rotWithShape="1">
          <a:blip r:embed="rId2"/>
          <a:srcRect l="-135106" t="64211"/>
          <a:stretch/>
        </p:blipFill>
        <p:spPr>
          <a:xfrm>
            <a:off x="0" y="0"/>
            <a:ext cx="6239526" cy="979200"/>
          </a:xfrm>
          <a:prstGeom prst="rect">
            <a:avLst/>
          </a:prstGeom>
        </p:spPr>
      </p:pic>
      <p:sp>
        <p:nvSpPr>
          <p:cNvPr id="17" name="object 38">
            <a:extLst>
              <a:ext uri="{FF2B5EF4-FFF2-40B4-BE49-F238E27FC236}">
                <a16:creationId xmlns:a16="http://schemas.microsoft.com/office/drawing/2014/main" id="{ED408A77-E9D9-4ECD-9EAC-8F17AA6FF688}"/>
              </a:ext>
            </a:extLst>
          </p:cNvPr>
          <p:cNvSpPr/>
          <p:nvPr userDrawn="1"/>
        </p:nvSpPr>
        <p:spPr>
          <a:xfrm>
            <a:off x="523543" y="8791287"/>
            <a:ext cx="1988494" cy="1988483"/>
          </a:xfrm>
          <a:prstGeom prst="rect">
            <a:avLst/>
          </a:prstGeom>
          <a:blipFill>
            <a:blip r:embed="rId3" cstate="print"/>
            <a:stretch>
              <a:fillRect/>
            </a:stretch>
          </a:blipFill>
        </p:spPr>
        <p:txBody>
          <a:bodyPr wrap="square" lIns="0" tIns="0" rIns="0" bIns="0" rtlCol="0"/>
          <a:lstStyle/>
          <a:p>
            <a:endParaRPr/>
          </a:p>
        </p:txBody>
      </p:sp>
      <p:sp>
        <p:nvSpPr>
          <p:cNvPr id="113" name="Platshållare för sidfot 5">
            <a:extLst>
              <a:ext uri="{FF2B5EF4-FFF2-40B4-BE49-F238E27FC236}">
                <a16:creationId xmlns:a16="http://schemas.microsoft.com/office/drawing/2014/main" id="{BB34CA2A-42E7-429D-A977-94E73516AD85}"/>
              </a:ext>
            </a:extLst>
          </p:cNvPr>
          <p:cNvSpPr>
            <a:spLocks noGrp="1"/>
          </p:cNvSpPr>
          <p:nvPr>
            <p:ph type="ftr" sz="quarter" idx="11"/>
          </p:nvPr>
        </p:nvSpPr>
        <p:spPr>
          <a:xfrm>
            <a:off x="2333903" y="478617"/>
            <a:ext cx="7704000" cy="187200"/>
          </a:xfrm>
        </p:spPr>
        <p:txBody>
          <a:bodyPr/>
          <a:lstStyle/>
          <a:p>
            <a:endParaRPr lang="sv-SE"/>
          </a:p>
        </p:txBody>
      </p:sp>
      <p:sp>
        <p:nvSpPr>
          <p:cNvPr id="112" name="Platshållare för datum 4">
            <a:extLst>
              <a:ext uri="{FF2B5EF4-FFF2-40B4-BE49-F238E27FC236}">
                <a16:creationId xmlns:a16="http://schemas.microsoft.com/office/drawing/2014/main" id="{D2CC2258-1CAC-42DF-AA86-10F59DEC79B5}"/>
              </a:ext>
            </a:extLst>
          </p:cNvPr>
          <p:cNvSpPr>
            <a:spLocks noGrp="1"/>
          </p:cNvSpPr>
          <p:nvPr>
            <p:ph type="dt" sz="half" idx="10"/>
          </p:nvPr>
        </p:nvSpPr>
        <p:spPr>
          <a:xfrm>
            <a:off x="1368502" y="478617"/>
            <a:ext cx="792000" cy="187200"/>
          </a:xfrm>
        </p:spPr>
        <p:txBody>
          <a:bodyPr/>
          <a:lstStyle/>
          <a:p>
            <a:fld id="{9D00964E-CD7C-4BCA-A53D-05A9094492BF}" type="datetime1">
              <a:rPr lang="sv-SE" smtClean="0"/>
              <a:t>2026-10-14</a:t>
            </a:fld>
            <a:endParaRPr lang="sv-SE"/>
          </a:p>
        </p:txBody>
      </p:sp>
      <p:sp>
        <p:nvSpPr>
          <p:cNvPr id="114" name="Platshållare för bildnummer 6">
            <a:extLst>
              <a:ext uri="{FF2B5EF4-FFF2-40B4-BE49-F238E27FC236}">
                <a16:creationId xmlns:a16="http://schemas.microsoft.com/office/drawing/2014/main" id="{0CFDA38F-887E-4A37-9D96-25B2B6B67F63}"/>
              </a:ext>
            </a:extLst>
          </p:cNvPr>
          <p:cNvSpPr>
            <a:spLocks noGrp="1"/>
          </p:cNvSpPr>
          <p:nvPr>
            <p:ph type="sldNum" sz="quarter" idx="12"/>
          </p:nvPr>
        </p:nvSpPr>
        <p:spPr>
          <a:xfrm>
            <a:off x="835102" y="478617"/>
            <a:ext cx="360000" cy="187200"/>
          </a:xfrm>
        </p:spPr>
        <p:txBody>
          <a:bodyPr/>
          <a:lstStyle/>
          <a:p>
            <a:fld id="{38480145-259A-47DA-A30D-C906B9DB5C99}" type="slidenum">
              <a:rPr lang="sv-SE" smtClean="0"/>
              <a:t>‹#›</a:t>
            </a:fld>
            <a:endParaRPr lang="sv-SE"/>
          </a:p>
        </p:txBody>
      </p:sp>
      <p:sp>
        <p:nvSpPr>
          <p:cNvPr id="12" name="Rektangel 11">
            <a:extLst>
              <a:ext uri="{FF2B5EF4-FFF2-40B4-BE49-F238E27FC236}">
                <a16:creationId xmlns:a16="http://schemas.microsoft.com/office/drawing/2014/main" id="{5E9C919A-0768-457E-8FE4-A8E97EA955FB}"/>
              </a:ext>
            </a:extLst>
          </p:cNvPr>
          <p:cNvSpPr/>
          <p:nvPr userDrawn="1"/>
        </p:nvSpPr>
        <p:spPr>
          <a:xfrm>
            <a:off x="10404000" y="702000"/>
            <a:ext cx="9007200" cy="9907200"/>
          </a:xfrm>
          <a:prstGeom prst="rect">
            <a:avLst/>
          </a:prstGeom>
          <a:solidFill>
            <a:srgbClr val="DFEC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innehåll 2">
            <a:extLst>
              <a:ext uri="{FF2B5EF4-FFF2-40B4-BE49-F238E27FC236}">
                <a16:creationId xmlns:a16="http://schemas.microsoft.com/office/drawing/2014/main" id="{A9A918AC-8D77-44A2-A4FE-5285D4086A12}"/>
              </a:ext>
            </a:extLst>
          </p:cNvPr>
          <p:cNvSpPr>
            <a:spLocks noGrp="1"/>
          </p:cNvSpPr>
          <p:nvPr>
            <p:ph idx="1" hasCustomPrompt="1"/>
          </p:nvPr>
        </p:nvSpPr>
        <p:spPr>
          <a:xfrm>
            <a:off x="10404000" y="702000"/>
            <a:ext cx="9007200" cy="9907200"/>
          </a:xfrm>
          <a:prstGeom prst="rect">
            <a:avLst/>
          </a:prstGeom>
          <a:noFill/>
        </p:spPr>
        <p:txBody>
          <a:bodyPr/>
          <a:lstStyle>
            <a:lvl1pPr>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på en ikon för att infoga innehåll</a:t>
            </a:r>
          </a:p>
        </p:txBody>
      </p:sp>
      <p:sp>
        <p:nvSpPr>
          <p:cNvPr id="14" name="Platshållare för text 2">
            <a:extLst>
              <a:ext uri="{FF2B5EF4-FFF2-40B4-BE49-F238E27FC236}">
                <a16:creationId xmlns:a16="http://schemas.microsoft.com/office/drawing/2014/main" id="{F2DA647D-DDF5-4570-9F2E-0535FAD82AEC}"/>
              </a:ext>
            </a:extLst>
          </p:cNvPr>
          <p:cNvSpPr>
            <a:spLocks noGrp="1"/>
          </p:cNvSpPr>
          <p:nvPr>
            <p:ph type="body" sz="quarter" idx="13"/>
          </p:nvPr>
        </p:nvSpPr>
        <p:spPr>
          <a:xfrm>
            <a:off x="1243767" y="3408147"/>
            <a:ext cx="7828734" cy="5400000"/>
          </a:xfr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7" name="Rubrik 7">
            <a:extLst>
              <a:ext uri="{FF2B5EF4-FFF2-40B4-BE49-F238E27FC236}">
                <a16:creationId xmlns:a16="http://schemas.microsoft.com/office/drawing/2014/main" id="{A8C94F33-3648-4C31-AEF3-2EBA538581A4}"/>
              </a:ext>
            </a:extLst>
          </p:cNvPr>
          <p:cNvSpPr>
            <a:spLocks noGrp="1"/>
          </p:cNvSpPr>
          <p:nvPr>
            <p:ph type="title"/>
          </p:nvPr>
        </p:nvSpPr>
        <p:spPr>
          <a:xfrm>
            <a:off x="1243767" y="1227047"/>
            <a:ext cx="7828734" cy="2043642"/>
          </a:xfrm>
        </p:spPr>
        <p:txBody>
          <a:bodyPr/>
          <a:lstStyle>
            <a:lvl1pPr>
              <a:defRPr>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871591192"/>
      </p:ext>
    </p:extLst>
  </p:cSld>
  <p:clrMapOvr>
    <a:masterClrMapping/>
  </p:clrMapOvr>
  <p:extLst>
    <p:ext uri="{DCECCB84-F9BA-43D5-87BE-67443E8EF086}">
      <p15:sldGuideLst xmlns:p15="http://schemas.microsoft.com/office/powerpoint/2012/main">
        <p15:guide id="1" orient="horz" pos="1210" userDrawn="1">
          <p15:clr>
            <a:srgbClr val="FBAE40"/>
          </p15:clr>
        </p15:guide>
        <p15:guide id="2" pos="6332" userDrawn="1">
          <p15:clr>
            <a:srgbClr val="FBAE40"/>
          </p15:clr>
        </p15:guide>
        <p15:guide id="3" pos="244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Rubrik, underrubrik och helbild">
    <p:spTree>
      <p:nvGrpSpPr>
        <p:cNvPr id="1" name=""/>
        <p:cNvGrpSpPr/>
        <p:nvPr/>
      </p:nvGrpSpPr>
      <p:grpSpPr>
        <a:xfrm>
          <a:off x="0" y="0"/>
          <a:ext cx="0" cy="0"/>
          <a:chOff x="0" y="0"/>
          <a:chExt cx="0" cy="0"/>
        </a:xfrm>
      </p:grpSpPr>
      <p:pic>
        <p:nvPicPr>
          <p:cNvPr id="14" name="Bildobjekt 13">
            <a:extLst>
              <a:ext uri="{FF2B5EF4-FFF2-40B4-BE49-F238E27FC236}">
                <a16:creationId xmlns:a16="http://schemas.microsoft.com/office/drawing/2014/main" id="{7E25708F-A6F2-4D28-886A-05F63F7F1F5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9453" r="88989" b="40999"/>
          <a:stretch/>
        </p:blipFill>
        <p:spPr>
          <a:xfrm>
            <a:off x="19008000" y="0"/>
            <a:ext cx="1096100" cy="2395475"/>
          </a:xfrm>
          <a:prstGeom prst="rect">
            <a:avLst/>
          </a:prstGeom>
        </p:spPr>
      </p:pic>
      <p:sp>
        <p:nvSpPr>
          <p:cNvPr id="5" name="Platshållare för datum 4">
            <a:extLst>
              <a:ext uri="{FF2B5EF4-FFF2-40B4-BE49-F238E27FC236}">
                <a16:creationId xmlns:a16="http://schemas.microsoft.com/office/drawing/2014/main" id="{68B261CB-FEFC-4868-A181-B9DE8D0EA876}"/>
              </a:ext>
            </a:extLst>
          </p:cNvPr>
          <p:cNvSpPr>
            <a:spLocks noGrp="1"/>
          </p:cNvSpPr>
          <p:nvPr>
            <p:ph type="dt" sz="half" idx="10"/>
          </p:nvPr>
        </p:nvSpPr>
        <p:spPr/>
        <p:txBody>
          <a:bodyPr/>
          <a:lstStyle/>
          <a:p>
            <a:fld id="{82AB491C-47DC-4E17-80D1-CDD4BAF30723}" type="datetime1">
              <a:rPr lang="sv-SE" smtClean="0"/>
              <a:t>2026-10-14</a:t>
            </a:fld>
            <a:endParaRPr lang="sv-SE"/>
          </a:p>
        </p:txBody>
      </p:sp>
      <p:sp>
        <p:nvSpPr>
          <p:cNvPr id="6" name="Platshållare för sidfot 5">
            <a:extLst>
              <a:ext uri="{FF2B5EF4-FFF2-40B4-BE49-F238E27FC236}">
                <a16:creationId xmlns:a16="http://schemas.microsoft.com/office/drawing/2014/main" id="{A8A76C47-4FA5-4279-B7ED-1F6CD04EF77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EC73F62-C798-47FE-A71E-BE7E86BC30E0}"/>
              </a:ext>
            </a:extLst>
          </p:cNvPr>
          <p:cNvSpPr>
            <a:spLocks noGrp="1"/>
          </p:cNvSpPr>
          <p:nvPr>
            <p:ph type="sldNum" sz="quarter" idx="12"/>
          </p:nvPr>
        </p:nvSpPr>
        <p:spPr/>
        <p:txBody>
          <a:bodyPr/>
          <a:lstStyle/>
          <a:p>
            <a:fld id="{38480145-259A-47DA-A30D-C906B9DB5C99}" type="slidenum">
              <a:rPr lang="sv-SE" smtClean="0"/>
              <a:t>‹#›</a:t>
            </a:fld>
            <a:endParaRPr lang="sv-SE"/>
          </a:p>
        </p:txBody>
      </p:sp>
      <p:sp>
        <p:nvSpPr>
          <p:cNvPr id="13" name="Rubrik 12">
            <a:extLst>
              <a:ext uri="{FF2B5EF4-FFF2-40B4-BE49-F238E27FC236}">
                <a16:creationId xmlns:a16="http://schemas.microsoft.com/office/drawing/2014/main" id="{F6711148-5B47-460E-BB58-D02960E37817}"/>
              </a:ext>
            </a:extLst>
          </p:cNvPr>
          <p:cNvSpPr>
            <a:spLocks noGrp="1"/>
          </p:cNvSpPr>
          <p:nvPr>
            <p:ph type="title"/>
          </p:nvPr>
        </p:nvSpPr>
        <p:spPr>
          <a:xfrm>
            <a:off x="1243766" y="877615"/>
            <a:ext cx="17616567" cy="1043260"/>
          </a:xfrm>
        </p:spPr>
        <p:txBody>
          <a:bodyPr/>
          <a:lstStyle>
            <a:lvl1pPr>
              <a:defRPr>
                <a:solidFill>
                  <a:schemeClr val="accent1"/>
                </a:solidFill>
              </a:defRPr>
            </a:lvl1pPr>
          </a:lstStyle>
          <a:p>
            <a:r>
              <a:rPr lang="sv-SE"/>
              <a:t>Klicka här för att ändra mall för rubrikformat</a:t>
            </a:r>
          </a:p>
        </p:txBody>
      </p:sp>
      <p:sp>
        <p:nvSpPr>
          <p:cNvPr id="15" name="Rektangel 14">
            <a:extLst>
              <a:ext uri="{FF2B5EF4-FFF2-40B4-BE49-F238E27FC236}">
                <a16:creationId xmlns:a16="http://schemas.microsoft.com/office/drawing/2014/main" id="{EB7B88AC-ED67-40FC-B207-9A82E4376643}"/>
              </a:ext>
            </a:extLst>
          </p:cNvPr>
          <p:cNvSpPr/>
          <p:nvPr userDrawn="1"/>
        </p:nvSpPr>
        <p:spPr>
          <a:xfrm>
            <a:off x="1245600" y="2491200"/>
            <a:ext cx="17618400" cy="7923600"/>
          </a:xfrm>
          <a:prstGeom prst="rect">
            <a:avLst/>
          </a:prstGeom>
          <a:solidFill>
            <a:srgbClr val="DFEC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innehåll 2">
            <a:extLst>
              <a:ext uri="{FF2B5EF4-FFF2-40B4-BE49-F238E27FC236}">
                <a16:creationId xmlns:a16="http://schemas.microsoft.com/office/drawing/2014/main" id="{FD1A21D7-B31B-493C-B65C-16FC60C929B3}"/>
              </a:ext>
            </a:extLst>
          </p:cNvPr>
          <p:cNvSpPr>
            <a:spLocks noGrp="1"/>
          </p:cNvSpPr>
          <p:nvPr>
            <p:ph idx="1" hasCustomPrompt="1"/>
          </p:nvPr>
        </p:nvSpPr>
        <p:spPr>
          <a:xfrm>
            <a:off x="1245600" y="2491200"/>
            <a:ext cx="17618400" cy="7923600"/>
          </a:xfrm>
          <a:noFill/>
        </p:spPr>
        <p:txBody>
          <a:bodyPr/>
          <a:lstStyle>
            <a:lvl1pPr>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på en ikon för att infoga innehåll</a:t>
            </a:r>
          </a:p>
        </p:txBody>
      </p:sp>
      <p:sp>
        <p:nvSpPr>
          <p:cNvPr id="11" name="Platshållare för text 6">
            <a:extLst>
              <a:ext uri="{FF2B5EF4-FFF2-40B4-BE49-F238E27FC236}">
                <a16:creationId xmlns:a16="http://schemas.microsoft.com/office/drawing/2014/main" id="{7C6CF22E-C600-40EB-BB5D-A71AE04A4CA3}"/>
              </a:ext>
            </a:extLst>
          </p:cNvPr>
          <p:cNvSpPr>
            <a:spLocks noGrp="1"/>
          </p:cNvSpPr>
          <p:nvPr>
            <p:ph type="body" sz="quarter" idx="14" hasCustomPrompt="1"/>
          </p:nvPr>
        </p:nvSpPr>
        <p:spPr>
          <a:xfrm>
            <a:off x="17640000" y="8791200"/>
            <a:ext cx="1987200" cy="1987200"/>
          </a:xfrm>
          <a:blipFill>
            <a:blip r:embed="rId3" cstate="print"/>
            <a:stretch>
              <a:fillRect/>
            </a:stretch>
          </a:blipFill>
        </p:spPr>
        <p:txBody>
          <a:bodyPr>
            <a:normAutofit/>
          </a:bodyPr>
          <a:lstStyle>
            <a:lvl1pPr>
              <a:buNone/>
              <a:defRPr sz="200"/>
            </a:lvl1pPr>
          </a:lstStyle>
          <a:p>
            <a:pPr lvl="0"/>
            <a:r>
              <a:rPr lang="sv-SE"/>
              <a:t> 4,42</a:t>
            </a:r>
          </a:p>
          <a:p>
            <a:pPr lvl="0"/>
            <a:endParaRPr lang="sv-SE"/>
          </a:p>
        </p:txBody>
      </p:sp>
    </p:spTree>
    <p:extLst>
      <p:ext uri="{BB962C8B-B14F-4D97-AF65-F5344CB8AC3E}">
        <p14:creationId xmlns:p14="http://schemas.microsoft.com/office/powerpoint/2010/main" val="2625363474"/>
      </p:ext>
    </p:extLst>
  </p:cSld>
  <p:clrMapOvr>
    <a:masterClrMapping/>
  </p:clrMapOvr>
  <p:extLst>
    <p:ext uri="{DCECCB84-F9BA-43D5-87BE-67443E8EF086}">
      <p15:sldGuideLst xmlns:p15="http://schemas.microsoft.com/office/powerpoint/2012/main">
        <p15:guide id="1" orient="horz" pos="1210">
          <p15:clr>
            <a:srgbClr val="FBAE40"/>
          </p15:clr>
        </p15:guide>
        <p15:guide id="2" pos="6332">
          <p15:clr>
            <a:srgbClr val="FBAE40"/>
          </p15:clr>
        </p15:guide>
        <p15:guide id="3" pos="244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Anpassad layou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291435" y="2298648"/>
            <a:ext cx="13459939" cy="1686571"/>
          </a:xfrm>
        </p:spPr>
        <p:txBody>
          <a:bodyPr anchor="b">
            <a:normAutofit/>
          </a:bodyPr>
          <a:lstStyle>
            <a:lvl1pPr>
              <a:lnSpc>
                <a:spcPct val="80000"/>
              </a:lnSpc>
              <a:defRPr sz="5936"/>
            </a:lvl1pPr>
          </a:lstStyle>
          <a:p>
            <a:r>
              <a:rPr lang="sv-SE"/>
              <a:t>Klicka här för att lägga till rubrik</a:t>
            </a:r>
          </a:p>
        </p:txBody>
      </p:sp>
      <p:sp>
        <p:nvSpPr>
          <p:cNvPr id="5" name="Platshållare för innehåll 2"/>
          <p:cNvSpPr>
            <a:spLocks noGrp="1"/>
          </p:cNvSpPr>
          <p:nvPr>
            <p:ph idx="1" hasCustomPrompt="1"/>
          </p:nvPr>
        </p:nvSpPr>
        <p:spPr>
          <a:xfrm>
            <a:off x="3291435" y="4133672"/>
            <a:ext cx="13459939" cy="6550447"/>
          </a:xfrm>
        </p:spPr>
        <p:txBody>
          <a:bodyPr anchor="t" anchorCtr="0">
            <a:noAutofit/>
          </a:bodyPr>
          <a:lstStyle>
            <a:lvl1pPr>
              <a:defRPr sz="3298"/>
            </a:lvl1pPr>
            <a:lvl2pPr>
              <a:defRPr sz="3298"/>
            </a:lvl2pPr>
            <a:lvl3pPr>
              <a:defRPr sz="2968"/>
            </a:lvl3pPr>
            <a:lvl4pPr>
              <a:defRPr sz="2638"/>
            </a:lvl4pPr>
            <a:lvl5pPr>
              <a:defRPr sz="2638"/>
            </a:lvl5pPr>
          </a:lstStyle>
          <a:p>
            <a:pPr lvl="0"/>
            <a:r>
              <a:rPr lang="sv-SE"/>
              <a:t>Klicka här för att lägga till innehåll</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08176BD1-A56A-405D-BBE7-4874BB21E688}" type="datetimeFigureOut">
              <a:rPr lang="sv-SE" smtClean="0"/>
              <a:pPr/>
              <a:t>2026-10-14</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E488AD97-2061-449E-AA65-AEC810C32205}" type="slidenum">
              <a:rPr lang="sv-SE" smtClean="0"/>
              <a:t>‹#›</a:t>
            </a:fld>
            <a:endParaRPr lang="sv-SE"/>
          </a:p>
        </p:txBody>
      </p:sp>
    </p:spTree>
    <p:extLst>
      <p:ext uri="{BB962C8B-B14F-4D97-AF65-F5344CB8AC3E}">
        <p14:creationId xmlns:p14="http://schemas.microsoft.com/office/powerpoint/2010/main" val="1626616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Rubrik och två spalter">
    <p:spTree>
      <p:nvGrpSpPr>
        <p:cNvPr id="1" name=""/>
        <p:cNvGrpSpPr/>
        <p:nvPr/>
      </p:nvGrpSpPr>
      <p:grpSpPr>
        <a:xfrm>
          <a:off x="0" y="0"/>
          <a:ext cx="0" cy="0"/>
          <a:chOff x="0" y="0"/>
          <a:chExt cx="0" cy="0"/>
        </a:xfrm>
      </p:grpSpPr>
      <p:sp>
        <p:nvSpPr>
          <p:cNvPr id="4" name="Rubrik 1"/>
          <p:cNvSpPr>
            <a:spLocks noGrp="1"/>
          </p:cNvSpPr>
          <p:nvPr>
            <p:ph type="title" hasCustomPrompt="1"/>
          </p:nvPr>
        </p:nvSpPr>
        <p:spPr>
          <a:xfrm>
            <a:off x="2700994" y="2298648"/>
            <a:ext cx="15315525" cy="1686571"/>
          </a:xfrm>
        </p:spPr>
        <p:txBody>
          <a:bodyPr anchor="b">
            <a:normAutofit/>
          </a:bodyPr>
          <a:lstStyle>
            <a:lvl1pPr algn="l">
              <a:lnSpc>
                <a:spcPct val="100000"/>
              </a:lnSpc>
              <a:defRPr sz="5936"/>
            </a:lvl1pPr>
          </a:lstStyle>
          <a:p>
            <a:r>
              <a:rPr lang="sv-SE"/>
              <a:t>Klicka här för att lägga till rubrik</a:t>
            </a:r>
          </a:p>
        </p:txBody>
      </p:sp>
      <p:sp>
        <p:nvSpPr>
          <p:cNvPr id="6" name="Platshållare för innehåll 2"/>
          <p:cNvSpPr>
            <a:spLocks noGrp="1"/>
          </p:cNvSpPr>
          <p:nvPr>
            <p:ph idx="1" hasCustomPrompt="1"/>
          </p:nvPr>
        </p:nvSpPr>
        <p:spPr>
          <a:xfrm>
            <a:off x="2700994" y="4155668"/>
            <a:ext cx="7447097" cy="6555427"/>
          </a:xfrm>
        </p:spPr>
        <p:txBody>
          <a:bodyPr anchor="t" anchorCtr="0">
            <a:noAutofit/>
          </a:bodyPr>
          <a:lstStyle>
            <a:lvl1pPr>
              <a:defRPr sz="3298"/>
            </a:lvl1pPr>
            <a:lvl2pPr>
              <a:defRPr sz="3298"/>
            </a:lvl2pPr>
            <a:lvl3pPr>
              <a:defRPr sz="2968"/>
            </a:lvl3pPr>
            <a:lvl4pPr>
              <a:defRPr sz="2638"/>
            </a:lvl4pPr>
            <a:lvl5pPr>
              <a:defRPr sz="2638"/>
            </a:lvl5pPr>
          </a:lstStyle>
          <a:p>
            <a:pPr lvl="0"/>
            <a:r>
              <a:rPr lang="sv-SE"/>
              <a:t>Klicka här för att lägga till innehåll</a:t>
            </a:r>
          </a:p>
          <a:p>
            <a:pPr lvl="1"/>
            <a:r>
              <a:rPr lang="sv-SE"/>
              <a:t>Nivå två</a:t>
            </a:r>
          </a:p>
          <a:p>
            <a:pPr lvl="2"/>
            <a:r>
              <a:rPr lang="sv-SE"/>
              <a:t>Nivå tre</a:t>
            </a:r>
          </a:p>
          <a:p>
            <a:pPr lvl="3"/>
            <a:r>
              <a:rPr lang="sv-SE"/>
              <a:t>Nivå fyra</a:t>
            </a:r>
          </a:p>
          <a:p>
            <a:pPr lvl="4"/>
            <a:r>
              <a:rPr lang="sv-SE"/>
              <a:t>Nivå fem</a:t>
            </a:r>
          </a:p>
        </p:txBody>
      </p:sp>
      <p:sp>
        <p:nvSpPr>
          <p:cNvPr id="7" name="Platshållare för innehåll 2"/>
          <p:cNvSpPr>
            <a:spLocks noGrp="1"/>
          </p:cNvSpPr>
          <p:nvPr>
            <p:ph idx="10" hasCustomPrompt="1"/>
          </p:nvPr>
        </p:nvSpPr>
        <p:spPr>
          <a:xfrm>
            <a:off x="10561005" y="4155668"/>
            <a:ext cx="7447097" cy="6555427"/>
          </a:xfrm>
        </p:spPr>
        <p:txBody>
          <a:bodyPr anchor="t" anchorCtr="0">
            <a:noAutofit/>
          </a:bodyPr>
          <a:lstStyle>
            <a:lvl1pPr>
              <a:defRPr sz="3298"/>
            </a:lvl1pPr>
            <a:lvl2pPr>
              <a:defRPr sz="3298"/>
            </a:lvl2pPr>
            <a:lvl3pPr>
              <a:defRPr sz="2968"/>
            </a:lvl3pPr>
            <a:lvl4pPr>
              <a:defRPr sz="2638"/>
            </a:lvl4pPr>
            <a:lvl5pPr>
              <a:defRPr sz="2638"/>
            </a:lvl5pPr>
          </a:lstStyle>
          <a:p>
            <a:pPr lvl="0"/>
            <a:r>
              <a:rPr lang="sv-SE"/>
              <a:t>Klicka här för att lägga till innehåll</a:t>
            </a:r>
          </a:p>
          <a:p>
            <a:pPr lvl="1"/>
            <a:r>
              <a:rPr lang="sv-SE"/>
              <a:t>Nivå två</a:t>
            </a:r>
          </a:p>
          <a:p>
            <a:pPr lvl="2"/>
            <a:r>
              <a:rPr lang="sv-SE"/>
              <a:t>Nivå tre</a:t>
            </a:r>
          </a:p>
          <a:p>
            <a:pPr lvl="3"/>
            <a:r>
              <a:rPr lang="sv-SE"/>
              <a:t>Nivå fyra</a:t>
            </a:r>
          </a:p>
          <a:p>
            <a:pPr lvl="4"/>
            <a:r>
              <a:rPr lang="sv-SE"/>
              <a:t>Nivå fem</a:t>
            </a:r>
          </a:p>
        </p:txBody>
      </p:sp>
      <p:sp>
        <p:nvSpPr>
          <p:cNvPr id="10" name="Platshållare för datum 9"/>
          <p:cNvSpPr>
            <a:spLocks noGrp="1"/>
          </p:cNvSpPr>
          <p:nvPr>
            <p:ph type="dt" sz="half" idx="11"/>
          </p:nvPr>
        </p:nvSpPr>
        <p:spPr/>
        <p:txBody>
          <a:bodyPr/>
          <a:lstStyle/>
          <a:p>
            <a:fld id="{C739DF52-0477-4164-99CF-0384B3919D38}" type="datetime1">
              <a:rPr lang="sv-SE" smtClean="0"/>
              <a:t>2026-10-14</a:t>
            </a:fld>
            <a:endParaRPr lang="sv-SE"/>
          </a:p>
        </p:txBody>
      </p:sp>
      <p:sp>
        <p:nvSpPr>
          <p:cNvPr id="11" name="Platshållare för sidfot 10"/>
          <p:cNvSpPr>
            <a:spLocks noGrp="1"/>
          </p:cNvSpPr>
          <p:nvPr>
            <p:ph type="ftr" sz="quarter" idx="12"/>
          </p:nvPr>
        </p:nvSpPr>
        <p:spPr/>
        <p:txBody>
          <a:bodyPr/>
          <a:lstStyle/>
          <a:p>
            <a:endParaRPr lang="sv-SE"/>
          </a:p>
        </p:txBody>
      </p:sp>
      <p:sp>
        <p:nvSpPr>
          <p:cNvPr id="12" name="Platshållare för bildnummer 11"/>
          <p:cNvSpPr>
            <a:spLocks noGrp="1"/>
          </p:cNvSpPr>
          <p:nvPr>
            <p:ph type="sldNum" sz="quarter" idx="13"/>
          </p:nvPr>
        </p:nvSpPr>
        <p:spPr/>
        <p:txBody>
          <a:bodyPr/>
          <a:lstStyle/>
          <a:p>
            <a:fld id="{E488AD97-2061-449E-AA65-AEC810C32205}" type="slidenum">
              <a:rPr lang="sv-SE" smtClean="0"/>
              <a:t>‹#›</a:t>
            </a:fld>
            <a:endParaRPr lang="sv-SE"/>
          </a:p>
        </p:txBody>
      </p:sp>
    </p:spTree>
    <p:extLst>
      <p:ext uri="{BB962C8B-B14F-4D97-AF65-F5344CB8AC3E}">
        <p14:creationId xmlns:p14="http://schemas.microsoft.com/office/powerpoint/2010/main" val="384747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Anpassad layout">
    <p:spTree>
      <p:nvGrpSpPr>
        <p:cNvPr id="1" name=""/>
        <p:cNvGrpSpPr/>
        <p:nvPr/>
      </p:nvGrpSpPr>
      <p:grpSpPr>
        <a:xfrm>
          <a:off x="0" y="0"/>
          <a:ext cx="0" cy="0"/>
          <a:chOff x="0" y="0"/>
          <a:chExt cx="0" cy="0"/>
        </a:xfrm>
      </p:grpSpPr>
      <p:sp>
        <p:nvSpPr>
          <p:cNvPr id="4" name="Rubrik 1"/>
          <p:cNvSpPr>
            <a:spLocks noGrp="1"/>
          </p:cNvSpPr>
          <p:nvPr>
            <p:ph type="title" hasCustomPrompt="1"/>
          </p:nvPr>
        </p:nvSpPr>
        <p:spPr>
          <a:xfrm>
            <a:off x="2923677" y="2298648"/>
            <a:ext cx="15280341" cy="1686571"/>
          </a:xfrm>
        </p:spPr>
        <p:txBody>
          <a:bodyPr anchor="b">
            <a:normAutofit/>
          </a:bodyPr>
          <a:lstStyle>
            <a:lvl1pPr algn="ctr">
              <a:lnSpc>
                <a:spcPct val="80000"/>
              </a:lnSpc>
              <a:defRPr sz="5936"/>
            </a:lvl1pPr>
          </a:lstStyle>
          <a:p>
            <a:r>
              <a:rPr lang="sv-SE"/>
              <a:t>Klicka här för att lägga till rubrik</a:t>
            </a:r>
          </a:p>
        </p:txBody>
      </p:sp>
      <p:sp>
        <p:nvSpPr>
          <p:cNvPr id="6" name="Platshållare för innehåll 2"/>
          <p:cNvSpPr>
            <a:spLocks noGrp="1"/>
          </p:cNvSpPr>
          <p:nvPr>
            <p:ph idx="1" hasCustomPrompt="1"/>
          </p:nvPr>
        </p:nvSpPr>
        <p:spPr>
          <a:xfrm>
            <a:off x="2923676" y="4133671"/>
            <a:ext cx="7447097" cy="7175679"/>
          </a:xfrm>
        </p:spPr>
        <p:txBody>
          <a:bodyPr anchor="t" anchorCtr="0">
            <a:noAutofit/>
          </a:bodyPr>
          <a:lstStyle>
            <a:lvl1pPr>
              <a:defRPr sz="3298"/>
            </a:lvl1pPr>
            <a:lvl2pPr>
              <a:defRPr sz="3298"/>
            </a:lvl2pPr>
            <a:lvl3pPr>
              <a:defRPr sz="2968"/>
            </a:lvl3pPr>
            <a:lvl4pPr>
              <a:defRPr sz="2638"/>
            </a:lvl4pPr>
            <a:lvl5pPr>
              <a:defRPr sz="2638"/>
            </a:lvl5pPr>
          </a:lstStyle>
          <a:p>
            <a:pPr lvl="0"/>
            <a:r>
              <a:rPr lang="sv-SE"/>
              <a:t>Klicka här för att lägga till innehåll</a:t>
            </a:r>
          </a:p>
          <a:p>
            <a:pPr lvl="1"/>
            <a:r>
              <a:rPr lang="sv-SE"/>
              <a:t>Nivå två</a:t>
            </a:r>
          </a:p>
          <a:p>
            <a:pPr lvl="2"/>
            <a:r>
              <a:rPr lang="sv-SE"/>
              <a:t>Nivå tre</a:t>
            </a:r>
          </a:p>
          <a:p>
            <a:pPr lvl="3"/>
            <a:r>
              <a:rPr lang="sv-SE"/>
              <a:t>Nivå fyra</a:t>
            </a:r>
          </a:p>
          <a:p>
            <a:pPr lvl="4"/>
            <a:r>
              <a:rPr lang="sv-SE"/>
              <a:t>Nivå fem</a:t>
            </a:r>
          </a:p>
        </p:txBody>
      </p:sp>
      <p:sp>
        <p:nvSpPr>
          <p:cNvPr id="7" name="Platshållare för innehåll 2"/>
          <p:cNvSpPr>
            <a:spLocks noGrp="1"/>
          </p:cNvSpPr>
          <p:nvPr>
            <p:ph idx="10" hasCustomPrompt="1"/>
          </p:nvPr>
        </p:nvSpPr>
        <p:spPr>
          <a:xfrm>
            <a:off x="10756921" y="4133671"/>
            <a:ext cx="7447097" cy="7175679"/>
          </a:xfrm>
        </p:spPr>
        <p:txBody>
          <a:bodyPr anchor="t" anchorCtr="0">
            <a:noAutofit/>
          </a:bodyPr>
          <a:lstStyle>
            <a:lvl1pPr>
              <a:defRPr sz="3298"/>
            </a:lvl1pPr>
            <a:lvl2pPr>
              <a:defRPr sz="3298"/>
            </a:lvl2pPr>
            <a:lvl3pPr>
              <a:defRPr sz="2968"/>
            </a:lvl3pPr>
            <a:lvl4pPr>
              <a:defRPr sz="2638"/>
            </a:lvl4pPr>
            <a:lvl5pPr>
              <a:defRPr sz="2638"/>
            </a:lvl5pPr>
          </a:lstStyle>
          <a:p>
            <a:pPr lvl="0"/>
            <a:r>
              <a:rPr lang="sv-SE"/>
              <a:t>Klicka här för att lägga till innehåll</a:t>
            </a:r>
          </a:p>
          <a:p>
            <a:pPr lvl="1"/>
            <a:r>
              <a:rPr lang="sv-SE"/>
              <a:t>Nivå två</a:t>
            </a:r>
          </a:p>
          <a:p>
            <a:pPr lvl="2"/>
            <a:r>
              <a:rPr lang="sv-SE"/>
              <a:t>Nivå tre</a:t>
            </a:r>
          </a:p>
          <a:p>
            <a:pPr lvl="3"/>
            <a:r>
              <a:rPr lang="sv-SE"/>
              <a:t>Nivå fyra</a:t>
            </a:r>
          </a:p>
          <a:p>
            <a:pPr lvl="4"/>
            <a:r>
              <a:rPr lang="sv-SE"/>
              <a:t>Nivå fem</a:t>
            </a:r>
          </a:p>
        </p:txBody>
      </p:sp>
      <p:sp>
        <p:nvSpPr>
          <p:cNvPr id="10" name="Platshållare för datum 9"/>
          <p:cNvSpPr>
            <a:spLocks noGrp="1"/>
          </p:cNvSpPr>
          <p:nvPr>
            <p:ph type="dt" sz="half" idx="11"/>
          </p:nvPr>
        </p:nvSpPr>
        <p:spPr/>
        <p:txBody>
          <a:bodyPr/>
          <a:lstStyle/>
          <a:p>
            <a:fld id="{08176BD1-A56A-405D-BBE7-4874BB21E688}" type="datetimeFigureOut">
              <a:rPr lang="sv-SE" smtClean="0"/>
              <a:pPr/>
              <a:t>2026-10-14</a:t>
            </a:fld>
            <a:endParaRPr lang="sv-SE"/>
          </a:p>
        </p:txBody>
      </p:sp>
      <p:sp>
        <p:nvSpPr>
          <p:cNvPr id="11" name="Platshållare för sidfot 10"/>
          <p:cNvSpPr>
            <a:spLocks noGrp="1"/>
          </p:cNvSpPr>
          <p:nvPr>
            <p:ph type="ftr" sz="quarter" idx="12"/>
          </p:nvPr>
        </p:nvSpPr>
        <p:spPr/>
        <p:txBody>
          <a:bodyPr/>
          <a:lstStyle/>
          <a:p>
            <a:endParaRPr lang="sv-SE"/>
          </a:p>
        </p:txBody>
      </p:sp>
      <p:sp>
        <p:nvSpPr>
          <p:cNvPr id="12" name="Platshållare för bildnummer 11"/>
          <p:cNvSpPr>
            <a:spLocks noGrp="1"/>
          </p:cNvSpPr>
          <p:nvPr>
            <p:ph type="sldNum" sz="quarter" idx="13"/>
          </p:nvPr>
        </p:nvSpPr>
        <p:spPr/>
        <p:txBody>
          <a:bodyPr/>
          <a:lstStyle/>
          <a:p>
            <a:fld id="{E488AD97-2061-449E-AA65-AEC810C32205}" type="slidenum">
              <a:rPr lang="sv-SE" smtClean="0"/>
              <a:t>‹#›</a:t>
            </a:fld>
            <a:endParaRPr lang="sv-SE"/>
          </a:p>
        </p:txBody>
      </p:sp>
    </p:spTree>
    <p:extLst>
      <p:ext uri="{BB962C8B-B14F-4D97-AF65-F5344CB8AC3E}">
        <p14:creationId xmlns:p14="http://schemas.microsoft.com/office/powerpoint/2010/main" val="1023340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2513013" y="1996900"/>
            <a:ext cx="15078075" cy="6910171"/>
          </a:xfrm>
        </p:spPr>
        <p:txBody>
          <a:bodyPr anchor="ctr">
            <a:normAutofit/>
          </a:bodyPr>
          <a:lstStyle>
            <a:lvl1pPr algn="ctr">
              <a:lnSpc>
                <a:spcPct val="80000"/>
              </a:lnSpc>
              <a:defRPr sz="5936" b="0">
                <a:solidFill>
                  <a:schemeClr val="tx1"/>
                </a:solidFill>
              </a:defRPr>
            </a:lvl1pPr>
          </a:lstStyle>
          <a:p>
            <a:r>
              <a:rPr lang="sv-SE"/>
              <a:t>Klicka här för att lägga till rubrik</a:t>
            </a:r>
          </a:p>
        </p:txBody>
      </p:sp>
      <p:sp>
        <p:nvSpPr>
          <p:cNvPr id="6" name="Platshållare för datum 5"/>
          <p:cNvSpPr>
            <a:spLocks noGrp="1"/>
          </p:cNvSpPr>
          <p:nvPr>
            <p:ph type="dt" sz="half" idx="10"/>
          </p:nvPr>
        </p:nvSpPr>
        <p:spPr/>
        <p:txBody>
          <a:bodyPr/>
          <a:lstStyle/>
          <a:p>
            <a:fld id="{08176BD1-A56A-405D-BBE7-4874BB21E688}" type="datetimeFigureOut">
              <a:rPr lang="sv-SE" smtClean="0"/>
              <a:pPr/>
              <a:t>2026-10-14</a:t>
            </a:fld>
            <a:endParaRPr lang="sv-SE"/>
          </a:p>
        </p:txBody>
      </p:sp>
      <p:sp>
        <p:nvSpPr>
          <p:cNvPr id="7" name="Platshållare för sidfot 6"/>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E488AD97-2061-449E-AA65-AEC810C32205}" type="slidenum">
              <a:rPr lang="sv-SE" smtClean="0"/>
              <a:t>‹#›</a:t>
            </a:fld>
            <a:endParaRPr lang="sv-SE"/>
          </a:p>
        </p:txBody>
      </p:sp>
    </p:spTree>
    <p:extLst>
      <p:ext uri="{BB962C8B-B14F-4D97-AF65-F5344CB8AC3E}">
        <p14:creationId xmlns:p14="http://schemas.microsoft.com/office/powerpoint/2010/main" val="301985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Rubrikbild">
    <p:bg>
      <p:bgPr>
        <a:solidFill>
          <a:srgbClr val="E9F6F7"/>
        </a:solidFill>
        <a:effectLst/>
      </p:bgPr>
    </p:bg>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D5FBC21F-AA3A-4105-A762-7A4A8EE1E90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496" r="6664" b="4216"/>
          <a:stretch/>
        </p:blipFill>
        <p:spPr>
          <a:xfrm>
            <a:off x="10814401" y="0"/>
            <a:ext cx="9289700" cy="11309350"/>
          </a:xfrm>
          <a:prstGeom prst="rect">
            <a:avLst/>
          </a:prstGeom>
        </p:spPr>
      </p:pic>
      <p:sp>
        <p:nvSpPr>
          <p:cNvPr id="7" name="object 38">
            <a:extLst>
              <a:ext uri="{FF2B5EF4-FFF2-40B4-BE49-F238E27FC236}">
                <a16:creationId xmlns:a16="http://schemas.microsoft.com/office/drawing/2014/main" id="{58F464F6-1029-4CBD-B3D1-11214085E2B8}"/>
              </a:ext>
            </a:extLst>
          </p:cNvPr>
          <p:cNvSpPr/>
          <p:nvPr userDrawn="1"/>
        </p:nvSpPr>
        <p:spPr>
          <a:xfrm>
            <a:off x="523543" y="8791287"/>
            <a:ext cx="1988494" cy="1988483"/>
          </a:xfrm>
          <a:prstGeom prst="rect">
            <a:avLst/>
          </a:prstGeom>
          <a:blipFill>
            <a:blip r:embed="rId3" cstate="print"/>
            <a:stretch>
              <a:fillRect/>
            </a:stretch>
          </a:blipFill>
        </p:spPr>
        <p:txBody>
          <a:bodyPr wrap="square" lIns="0" tIns="0" rIns="0" bIns="0" rtlCol="0"/>
          <a:lstStyle/>
          <a:p>
            <a:endParaRPr/>
          </a:p>
        </p:txBody>
      </p:sp>
      <p:sp>
        <p:nvSpPr>
          <p:cNvPr id="8" name="Rubrik 1">
            <a:extLst>
              <a:ext uri="{FF2B5EF4-FFF2-40B4-BE49-F238E27FC236}">
                <a16:creationId xmlns:a16="http://schemas.microsoft.com/office/drawing/2014/main" id="{03BB08C3-1CD7-4C53-9E96-43671982CE92}"/>
              </a:ext>
            </a:extLst>
          </p:cNvPr>
          <p:cNvSpPr>
            <a:spLocks noGrp="1"/>
          </p:cNvSpPr>
          <p:nvPr>
            <p:ph type="ctrTitle" hasCustomPrompt="1"/>
          </p:nvPr>
        </p:nvSpPr>
        <p:spPr>
          <a:xfrm>
            <a:off x="2513013" y="2378075"/>
            <a:ext cx="13635037" cy="3409950"/>
          </a:xfrm>
        </p:spPr>
        <p:txBody>
          <a:bodyPr anchor="b">
            <a:normAutofit/>
          </a:bodyPr>
          <a:lstStyle>
            <a:lvl1pPr algn="l">
              <a:lnSpc>
                <a:spcPct val="75000"/>
              </a:lnSpc>
              <a:defRPr sz="11900" spc="-400" baseline="0">
                <a:solidFill>
                  <a:schemeClr val="accent1"/>
                </a:solidFill>
              </a:defRPr>
            </a:lvl1pPr>
          </a:lstStyle>
          <a:p>
            <a:r>
              <a:rPr lang="sv-SE"/>
              <a:t>Rubrik på en eller två rader</a:t>
            </a:r>
          </a:p>
        </p:txBody>
      </p:sp>
      <p:sp>
        <p:nvSpPr>
          <p:cNvPr id="9" name="Underrubrik 2">
            <a:extLst>
              <a:ext uri="{FF2B5EF4-FFF2-40B4-BE49-F238E27FC236}">
                <a16:creationId xmlns:a16="http://schemas.microsoft.com/office/drawing/2014/main" id="{78CC841C-AA65-43FA-BB0E-1A120EBFED78}"/>
              </a:ext>
            </a:extLst>
          </p:cNvPr>
          <p:cNvSpPr>
            <a:spLocks noGrp="1"/>
          </p:cNvSpPr>
          <p:nvPr>
            <p:ph type="subTitle" idx="1" hasCustomPrompt="1"/>
          </p:nvPr>
        </p:nvSpPr>
        <p:spPr>
          <a:xfrm>
            <a:off x="2513013" y="6279773"/>
            <a:ext cx="13635037" cy="2406650"/>
          </a:xfrm>
          <a:prstGeom prst="rect">
            <a:avLst/>
          </a:prstGeom>
        </p:spPr>
        <p:txBody>
          <a:bodyPr>
            <a:normAutofit/>
          </a:bodyPr>
          <a:lstStyle>
            <a:lvl1pPr marL="0" indent="0" algn="l">
              <a:spcAft>
                <a:spcPts val="0"/>
              </a:spcAft>
              <a:buNone/>
              <a:defRPr sz="4500"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Tree>
    <p:extLst>
      <p:ext uri="{BB962C8B-B14F-4D97-AF65-F5344CB8AC3E}">
        <p14:creationId xmlns:p14="http://schemas.microsoft.com/office/powerpoint/2010/main" val="258731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10" name="Platshållare för datum 3">
            <a:extLst>
              <a:ext uri="{FF2B5EF4-FFF2-40B4-BE49-F238E27FC236}">
                <a16:creationId xmlns:a16="http://schemas.microsoft.com/office/drawing/2014/main" id="{6EBC20DB-E92A-4595-958F-8F6E1877F275}"/>
              </a:ext>
            </a:extLst>
          </p:cNvPr>
          <p:cNvSpPr>
            <a:spLocks noGrp="1"/>
          </p:cNvSpPr>
          <p:nvPr>
            <p:ph type="dt" sz="half" idx="10"/>
          </p:nvPr>
        </p:nvSpPr>
        <p:spPr>
          <a:xfrm>
            <a:off x="1368502" y="478617"/>
            <a:ext cx="792000" cy="187200"/>
          </a:xfrm>
        </p:spPr>
        <p:txBody>
          <a:bodyPr/>
          <a:lstStyle/>
          <a:p>
            <a:fld id="{27129ABF-34AF-4771-8C65-17474087DDAF}" type="datetime1">
              <a:rPr lang="sv-SE" smtClean="0"/>
              <a:t>2026-10-14</a:t>
            </a:fld>
            <a:endParaRPr lang="sv-SE"/>
          </a:p>
        </p:txBody>
      </p:sp>
      <p:sp>
        <p:nvSpPr>
          <p:cNvPr id="12" name="Platshållare för sidfot 4">
            <a:extLst>
              <a:ext uri="{FF2B5EF4-FFF2-40B4-BE49-F238E27FC236}">
                <a16:creationId xmlns:a16="http://schemas.microsoft.com/office/drawing/2014/main" id="{5382FAD0-A98D-43B4-B432-3582AE5A57A5}"/>
              </a:ext>
            </a:extLst>
          </p:cNvPr>
          <p:cNvSpPr>
            <a:spLocks noGrp="1"/>
          </p:cNvSpPr>
          <p:nvPr>
            <p:ph type="ftr" sz="quarter" idx="11"/>
          </p:nvPr>
        </p:nvSpPr>
        <p:spPr>
          <a:xfrm>
            <a:off x="2333903" y="478617"/>
            <a:ext cx="7704000" cy="187200"/>
          </a:xfrm>
        </p:spPr>
        <p:txBody>
          <a:bodyPr/>
          <a:lstStyle/>
          <a:p>
            <a:endParaRPr lang="sv-SE"/>
          </a:p>
        </p:txBody>
      </p:sp>
      <p:sp>
        <p:nvSpPr>
          <p:cNvPr id="13" name="Platshållare för bildnummer 5">
            <a:extLst>
              <a:ext uri="{FF2B5EF4-FFF2-40B4-BE49-F238E27FC236}">
                <a16:creationId xmlns:a16="http://schemas.microsoft.com/office/drawing/2014/main" id="{50F28032-0600-4C8E-B007-13E1C8110B26}"/>
              </a:ext>
            </a:extLst>
          </p:cNvPr>
          <p:cNvSpPr>
            <a:spLocks noGrp="1"/>
          </p:cNvSpPr>
          <p:nvPr>
            <p:ph type="sldNum" sz="quarter" idx="12"/>
          </p:nvPr>
        </p:nvSpPr>
        <p:spPr>
          <a:xfrm>
            <a:off x="835102" y="478617"/>
            <a:ext cx="360000" cy="187200"/>
          </a:xfrm>
        </p:spPr>
        <p:txBody>
          <a:bodyPr/>
          <a:lstStyle/>
          <a:p>
            <a:fld id="{38480145-259A-47DA-A30D-C906B9DB5C99}" type="slidenum">
              <a:rPr lang="sv-SE" smtClean="0"/>
              <a:t>‹#›</a:t>
            </a:fld>
            <a:endParaRPr lang="sv-SE"/>
          </a:p>
        </p:txBody>
      </p:sp>
      <p:pic>
        <p:nvPicPr>
          <p:cNvPr id="14" name="Bildobjekt 13">
            <a:extLst>
              <a:ext uri="{FF2B5EF4-FFF2-40B4-BE49-F238E27FC236}">
                <a16:creationId xmlns:a16="http://schemas.microsoft.com/office/drawing/2014/main" id="{55FC54DA-D224-4D4F-9D60-B924CADB66F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755" r="88987" b="40999"/>
          <a:stretch/>
        </p:blipFill>
        <p:spPr>
          <a:xfrm>
            <a:off x="19008000" y="0"/>
            <a:ext cx="1096100" cy="3216275"/>
          </a:xfrm>
          <a:prstGeom prst="rect">
            <a:avLst/>
          </a:prstGeom>
        </p:spPr>
      </p:pic>
      <p:sp>
        <p:nvSpPr>
          <p:cNvPr id="15" name="Platshållare för text 10">
            <a:extLst>
              <a:ext uri="{FF2B5EF4-FFF2-40B4-BE49-F238E27FC236}">
                <a16:creationId xmlns:a16="http://schemas.microsoft.com/office/drawing/2014/main" id="{36B6AA50-8739-41DE-A23A-5E3ECC548288}"/>
              </a:ext>
            </a:extLst>
          </p:cNvPr>
          <p:cNvSpPr>
            <a:spLocks noGrp="1"/>
          </p:cNvSpPr>
          <p:nvPr>
            <p:ph type="body" sz="quarter" idx="13"/>
          </p:nvPr>
        </p:nvSpPr>
        <p:spPr>
          <a:xfrm>
            <a:off x="1245600" y="3399671"/>
            <a:ext cx="17618075" cy="5983200"/>
          </a:xfrm>
          <a:prstGeom prst="rect">
            <a:avLst/>
          </a:prstGeo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a:extLst>
              <a:ext uri="{FF2B5EF4-FFF2-40B4-BE49-F238E27FC236}">
                <a16:creationId xmlns:a16="http://schemas.microsoft.com/office/drawing/2014/main" id="{EF4246BC-36B1-4971-8889-F163FD2A05A7}"/>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777625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vå delar">
    <p:bg>
      <p:bgPr>
        <a:solidFill>
          <a:schemeClr val="bg1"/>
        </a:solidFill>
        <a:effectLst/>
      </p:bgPr>
    </p:bg>
    <p:spTree>
      <p:nvGrpSpPr>
        <p:cNvPr id="1" name=""/>
        <p:cNvGrpSpPr/>
        <p:nvPr/>
      </p:nvGrpSpPr>
      <p:grpSpPr>
        <a:xfrm>
          <a:off x="0" y="0"/>
          <a:ext cx="0" cy="0"/>
          <a:chOff x="0" y="0"/>
          <a:chExt cx="0" cy="0"/>
        </a:xfrm>
      </p:grpSpPr>
      <p:sp>
        <p:nvSpPr>
          <p:cNvPr id="11" name="Platshållare för innehåll 2">
            <a:extLst>
              <a:ext uri="{FF2B5EF4-FFF2-40B4-BE49-F238E27FC236}">
                <a16:creationId xmlns:a16="http://schemas.microsoft.com/office/drawing/2014/main" id="{93B712EA-797A-4EA2-BEB0-D486B28AB1CC}"/>
              </a:ext>
            </a:extLst>
          </p:cNvPr>
          <p:cNvSpPr>
            <a:spLocks noGrp="1"/>
          </p:cNvSpPr>
          <p:nvPr>
            <p:ph sz="half" idx="1"/>
          </p:nvPr>
        </p:nvSpPr>
        <p:spPr>
          <a:xfrm>
            <a:off x="1243766" y="3406775"/>
            <a:ext cx="8638421" cy="5976000"/>
          </a:xfrm>
          <a:prstGeom prst="rect">
            <a:avLst/>
          </a:prstGeo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innehåll 3">
            <a:extLst>
              <a:ext uri="{FF2B5EF4-FFF2-40B4-BE49-F238E27FC236}">
                <a16:creationId xmlns:a16="http://schemas.microsoft.com/office/drawing/2014/main" id="{70C7B567-D67A-42BC-B7FD-E667F05832E1}"/>
              </a:ext>
            </a:extLst>
          </p:cNvPr>
          <p:cNvSpPr>
            <a:spLocks noGrp="1"/>
          </p:cNvSpPr>
          <p:nvPr>
            <p:ph sz="half" idx="2"/>
          </p:nvPr>
        </p:nvSpPr>
        <p:spPr>
          <a:xfrm>
            <a:off x="10221911" y="3406775"/>
            <a:ext cx="8638421" cy="5976000"/>
          </a:xfrm>
          <a:prstGeom prst="rect">
            <a:avLst/>
          </a:prstGeo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3" name="Bildobjekt 12">
            <a:extLst>
              <a:ext uri="{FF2B5EF4-FFF2-40B4-BE49-F238E27FC236}">
                <a16:creationId xmlns:a16="http://schemas.microsoft.com/office/drawing/2014/main" id="{EB806AAA-D73D-4CEE-9B56-C22AE8A5376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7674" t="51033" b="-60375"/>
          <a:stretch/>
        </p:blipFill>
        <p:spPr>
          <a:xfrm>
            <a:off x="-19050" y="6264274"/>
            <a:ext cx="1260000" cy="5045075"/>
          </a:xfrm>
          <a:prstGeom prst="rect">
            <a:avLst/>
          </a:prstGeom>
        </p:spPr>
      </p:pic>
      <p:sp>
        <p:nvSpPr>
          <p:cNvPr id="4" name="Platshållare för datum 3">
            <a:extLst>
              <a:ext uri="{FF2B5EF4-FFF2-40B4-BE49-F238E27FC236}">
                <a16:creationId xmlns:a16="http://schemas.microsoft.com/office/drawing/2014/main" id="{A390AB69-5BC0-46B0-B233-B8ED7CBC0C3B}"/>
              </a:ext>
            </a:extLst>
          </p:cNvPr>
          <p:cNvSpPr>
            <a:spLocks noGrp="1"/>
          </p:cNvSpPr>
          <p:nvPr>
            <p:ph type="dt" sz="half" idx="10"/>
          </p:nvPr>
        </p:nvSpPr>
        <p:spPr/>
        <p:txBody>
          <a:bodyPr/>
          <a:lstStyle/>
          <a:p>
            <a:fld id="{DD91084E-ABA3-4AA4-9862-3A3A8F7AC594}" type="datetime1">
              <a:rPr lang="sv-SE" smtClean="0"/>
              <a:t>2026-10-14</a:t>
            </a:fld>
            <a:endParaRPr lang="en-US"/>
          </a:p>
        </p:txBody>
      </p:sp>
      <p:sp>
        <p:nvSpPr>
          <p:cNvPr id="5" name="Platshållare för sidfot 4">
            <a:extLst>
              <a:ext uri="{FF2B5EF4-FFF2-40B4-BE49-F238E27FC236}">
                <a16:creationId xmlns:a16="http://schemas.microsoft.com/office/drawing/2014/main" id="{1E6FFAF7-903A-4658-BEDF-CDBF6357E38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432E55E-6E21-45F6-AFF0-C03FD2EA4084}"/>
              </a:ext>
            </a:extLst>
          </p:cNvPr>
          <p:cNvSpPr>
            <a:spLocks noGrp="1"/>
          </p:cNvSpPr>
          <p:nvPr>
            <p:ph type="sldNum" sz="quarter" idx="12"/>
          </p:nvPr>
        </p:nvSpPr>
        <p:spPr/>
        <p:txBody>
          <a:bodyPr/>
          <a:lstStyle/>
          <a:p>
            <a:fld id="{B6F15528-21DE-4FAA-801E-634DDDAF4B2B}" type="slidenum">
              <a:rPr lang="sv-SE" smtClean="0"/>
              <a:pPr/>
              <a:t>‹#›</a:t>
            </a:fld>
            <a:endParaRPr lang="sv-SE"/>
          </a:p>
        </p:txBody>
      </p:sp>
      <p:sp>
        <p:nvSpPr>
          <p:cNvPr id="2" name="Rubrik 1">
            <a:extLst>
              <a:ext uri="{FF2B5EF4-FFF2-40B4-BE49-F238E27FC236}">
                <a16:creationId xmlns:a16="http://schemas.microsoft.com/office/drawing/2014/main" id="{2391A92F-5622-40E4-B88A-05148A90088A}"/>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3423725299"/>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ext med bildtext">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88FBE5C1-E706-49C0-BC48-7432DD593723}"/>
              </a:ext>
            </a:extLst>
          </p:cNvPr>
          <p:cNvPicPr>
            <a:picLocks noChangeAspect="1"/>
          </p:cNvPicPr>
          <p:nvPr userDrawn="1"/>
        </p:nvPicPr>
        <p:blipFill rotWithShape="1">
          <a:blip r:embed="rId2"/>
          <a:srcRect l="-135106" t="64211"/>
          <a:stretch/>
        </p:blipFill>
        <p:spPr>
          <a:xfrm>
            <a:off x="0" y="0"/>
            <a:ext cx="6239526" cy="979200"/>
          </a:xfrm>
          <a:prstGeom prst="rect">
            <a:avLst/>
          </a:prstGeom>
        </p:spPr>
      </p:pic>
      <p:sp>
        <p:nvSpPr>
          <p:cNvPr id="14" name="object 38">
            <a:extLst>
              <a:ext uri="{FF2B5EF4-FFF2-40B4-BE49-F238E27FC236}">
                <a16:creationId xmlns:a16="http://schemas.microsoft.com/office/drawing/2014/main" id="{1A5E282F-FC28-45E5-81A7-A28557C59E47}"/>
              </a:ext>
            </a:extLst>
          </p:cNvPr>
          <p:cNvSpPr/>
          <p:nvPr userDrawn="1"/>
        </p:nvSpPr>
        <p:spPr>
          <a:xfrm>
            <a:off x="523543" y="8791287"/>
            <a:ext cx="1988494" cy="1988483"/>
          </a:xfrm>
          <a:prstGeom prst="rect">
            <a:avLst/>
          </a:prstGeom>
          <a:blipFill>
            <a:blip r:embed="rId3" cstate="print"/>
            <a:stretch>
              <a:fillRect/>
            </a:stretch>
          </a:blipFill>
        </p:spPr>
        <p:txBody>
          <a:bodyPr wrap="square" lIns="0" tIns="0" rIns="0" bIns="0" rtlCol="0"/>
          <a:lstStyle/>
          <a:p>
            <a:endParaRPr/>
          </a:p>
        </p:txBody>
      </p:sp>
      <p:sp>
        <p:nvSpPr>
          <p:cNvPr id="3" name="Platshållare för sidfot 2">
            <a:extLst>
              <a:ext uri="{FF2B5EF4-FFF2-40B4-BE49-F238E27FC236}">
                <a16:creationId xmlns:a16="http://schemas.microsoft.com/office/drawing/2014/main" id="{F19CC616-6A81-4F3E-BF5F-34271257EE96}"/>
              </a:ext>
            </a:extLst>
          </p:cNvPr>
          <p:cNvSpPr>
            <a:spLocks noGrp="1"/>
          </p:cNvSpPr>
          <p:nvPr>
            <p:ph type="ftr" sz="quarter" idx="16"/>
          </p:nvPr>
        </p:nvSpPr>
        <p:spPr/>
        <p:txBody>
          <a:bodyPr/>
          <a:lstStyle/>
          <a:p>
            <a:endParaRPr lang="sv-SE"/>
          </a:p>
        </p:txBody>
      </p:sp>
      <p:sp>
        <p:nvSpPr>
          <p:cNvPr id="2" name="Platshållare för datum 1">
            <a:extLst>
              <a:ext uri="{FF2B5EF4-FFF2-40B4-BE49-F238E27FC236}">
                <a16:creationId xmlns:a16="http://schemas.microsoft.com/office/drawing/2014/main" id="{50D26B19-8998-4002-9818-0406EEBB00B5}"/>
              </a:ext>
            </a:extLst>
          </p:cNvPr>
          <p:cNvSpPr>
            <a:spLocks noGrp="1"/>
          </p:cNvSpPr>
          <p:nvPr>
            <p:ph type="dt" sz="half" idx="15"/>
          </p:nvPr>
        </p:nvSpPr>
        <p:spPr/>
        <p:txBody>
          <a:bodyPr/>
          <a:lstStyle/>
          <a:p>
            <a:fld id="{3E32E934-0E34-41D0-99D0-BBB1DE02E0D8}" type="datetime1">
              <a:rPr lang="sv-SE" smtClean="0"/>
              <a:t>2026-10-14</a:t>
            </a:fld>
            <a:endParaRPr lang="en-US"/>
          </a:p>
        </p:txBody>
      </p:sp>
      <p:sp>
        <p:nvSpPr>
          <p:cNvPr id="4" name="Platshållare för bildnummer 3">
            <a:extLst>
              <a:ext uri="{FF2B5EF4-FFF2-40B4-BE49-F238E27FC236}">
                <a16:creationId xmlns:a16="http://schemas.microsoft.com/office/drawing/2014/main" id="{90D7DA48-029C-41BC-BD3D-A195A10DF343}"/>
              </a:ext>
            </a:extLst>
          </p:cNvPr>
          <p:cNvSpPr>
            <a:spLocks noGrp="1"/>
          </p:cNvSpPr>
          <p:nvPr>
            <p:ph type="sldNum" sz="quarter" idx="17"/>
          </p:nvPr>
        </p:nvSpPr>
        <p:spPr/>
        <p:txBody>
          <a:bodyPr/>
          <a:lstStyle/>
          <a:p>
            <a:fld id="{B6F15528-21DE-4FAA-801E-634DDDAF4B2B}" type="slidenum">
              <a:rPr lang="sv-SE" smtClean="0"/>
              <a:pPr/>
              <a:t>‹#›</a:t>
            </a:fld>
            <a:endParaRPr lang="sv-SE"/>
          </a:p>
        </p:txBody>
      </p:sp>
      <p:sp>
        <p:nvSpPr>
          <p:cNvPr id="11" name="Rektangel 10">
            <a:extLst>
              <a:ext uri="{FF2B5EF4-FFF2-40B4-BE49-F238E27FC236}">
                <a16:creationId xmlns:a16="http://schemas.microsoft.com/office/drawing/2014/main" id="{51345448-A017-46A4-AAEE-65BAAA13935B}"/>
              </a:ext>
            </a:extLst>
          </p:cNvPr>
          <p:cNvSpPr/>
          <p:nvPr userDrawn="1"/>
        </p:nvSpPr>
        <p:spPr>
          <a:xfrm>
            <a:off x="10404000" y="702000"/>
            <a:ext cx="9007200" cy="9907200"/>
          </a:xfrm>
          <a:prstGeom prst="rect">
            <a:avLst/>
          </a:prstGeom>
          <a:solidFill>
            <a:srgbClr val="DCEE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atshållare för innehåll 2">
            <a:extLst>
              <a:ext uri="{FF2B5EF4-FFF2-40B4-BE49-F238E27FC236}">
                <a16:creationId xmlns:a16="http://schemas.microsoft.com/office/drawing/2014/main" id="{C261A0B5-3A30-4187-8CDB-DBD6610369E0}"/>
              </a:ext>
            </a:extLst>
          </p:cNvPr>
          <p:cNvSpPr>
            <a:spLocks noGrp="1"/>
          </p:cNvSpPr>
          <p:nvPr>
            <p:ph idx="1" hasCustomPrompt="1"/>
          </p:nvPr>
        </p:nvSpPr>
        <p:spPr>
          <a:xfrm>
            <a:off x="10404000" y="702000"/>
            <a:ext cx="9007200" cy="9907200"/>
          </a:xfrm>
          <a:prstGeom prst="rect">
            <a:avLst/>
          </a:prstGeom>
          <a:noFill/>
        </p:spPr>
        <p:txBody>
          <a:bodyPr/>
          <a:lstStyle>
            <a:lvl1pPr>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på en ikon för att infoga innehåll</a:t>
            </a:r>
          </a:p>
        </p:txBody>
      </p:sp>
      <p:sp>
        <p:nvSpPr>
          <p:cNvPr id="15" name="Platshållare för text 2">
            <a:extLst>
              <a:ext uri="{FF2B5EF4-FFF2-40B4-BE49-F238E27FC236}">
                <a16:creationId xmlns:a16="http://schemas.microsoft.com/office/drawing/2014/main" id="{3DEFBAF8-794C-4460-BDFB-4AFAF7A4B315}"/>
              </a:ext>
            </a:extLst>
          </p:cNvPr>
          <p:cNvSpPr>
            <a:spLocks noGrp="1"/>
          </p:cNvSpPr>
          <p:nvPr>
            <p:ph type="body" sz="quarter" idx="13"/>
          </p:nvPr>
        </p:nvSpPr>
        <p:spPr>
          <a:xfrm>
            <a:off x="1243767" y="3408147"/>
            <a:ext cx="7828734" cy="5400000"/>
          </a:xfrm>
          <a:prstGeom prst="rect">
            <a:avLst/>
          </a:prstGeo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9" name="Rubrik 7">
            <a:extLst>
              <a:ext uri="{FF2B5EF4-FFF2-40B4-BE49-F238E27FC236}">
                <a16:creationId xmlns:a16="http://schemas.microsoft.com/office/drawing/2014/main" id="{6A68B911-846D-40C0-89C1-092024565A98}"/>
              </a:ext>
            </a:extLst>
          </p:cNvPr>
          <p:cNvSpPr>
            <a:spLocks noGrp="1"/>
          </p:cNvSpPr>
          <p:nvPr>
            <p:ph type="title"/>
          </p:nvPr>
        </p:nvSpPr>
        <p:spPr>
          <a:xfrm>
            <a:off x="1243767" y="1227047"/>
            <a:ext cx="7828734" cy="2043642"/>
          </a:xfrm>
        </p:spPr>
        <p:txBody>
          <a:bodyPr/>
          <a:lstStyle>
            <a:lvl1pPr>
              <a:defRPr>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494721313"/>
      </p:ext>
    </p:extLst>
  </p:cSld>
  <p:clrMapOvr>
    <a:masterClrMapping/>
  </p:clrMapOvr>
  <p:extLst>
    <p:ext uri="{DCECCB84-F9BA-43D5-87BE-67443E8EF086}">
      <p15:sldGuideLst xmlns:p15="http://schemas.microsoft.com/office/powerpoint/2012/main">
        <p15:guide id="1" orient="horz" pos="1210">
          <p15:clr>
            <a:srgbClr val="FBAE40"/>
          </p15:clr>
        </p15:guide>
        <p15:guide id="2" pos="6332">
          <p15:clr>
            <a:srgbClr val="FBAE40"/>
          </p15:clr>
        </p15:guide>
        <p15:guide id="3" pos="244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Rubrik, underrubrik och hel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EC5BF2F-A06E-4DBE-BE34-10563FBAB941}"/>
              </a:ext>
            </a:extLst>
          </p:cNvPr>
          <p:cNvSpPr/>
          <p:nvPr userDrawn="1"/>
        </p:nvSpPr>
        <p:spPr>
          <a:xfrm>
            <a:off x="1245600" y="2491200"/>
            <a:ext cx="17618400" cy="7923600"/>
          </a:xfrm>
          <a:prstGeom prst="rect">
            <a:avLst/>
          </a:prstGeom>
          <a:solidFill>
            <a:srgbClr val="DCEE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atshållare för innehåll 2">
            <a:extLst>
              <a:ext uri="{FF2B5EF4-FFF2-40B4-BE49-F238E27FC236}">
                <a16:creationId xmlns:a16="http://schemas.microsoft.com/office/drawing/2014/main" id="{76D3E448-F04D-42F2-A71F-AB7E9594DFAE}"/>
              </a:ext>
            </a:extLst>
          </p:cNvPr>
          <p:cNvSpPr>
            <a:spLocks noGrp="1"/>
          </p:cNvSpPr>
          <p:nvPr>
            <p:ph idx="1" hasCustomPrompt="1"/>
          </p:nvPr>
        </p:nvSpPr>
        <p:spPr>
          <a:xfrm>
            <a:off x="1245600" y="2491200"/>
            <a:ext cx="17618400" cy="7923600"/>
          </a:xfrm>
          <a:prstGeom prst="rect">
            <a:avLst/>
          </a:prstGeom>
          <a:noFill/>
        </p:spPr>
        <p:txBody>
          <a:bodyPr/>
          <a:lstStyle>
            <a:lvl1pPr>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på en ikon för att infoga innehåll</a:t>
            </a:r>
          </a:p>
        </p:txBody>
      </p:sp>
      <p:pic>
        <p:nvPicPr>
          <p:cNvPr id="19" name="Bildobjekt 18">
            <a:extLst>
              <a:ext uri="{FF2B5EF4-FFF2-40B4-BE49-F238E27FC236}">
                <a16:creationId xmlns:a16="http://schemas.microsoft.com/office/drawing/2014/main" id="{1F92EFCA-73A8-4BBA-8B6E-84A5162570A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9466" r="88987" b="40999"/>
          <a:stretch/>
        </p:blipFill>
        <p:spPr>
          <a:xfrm>
            <a:off x="19008000" y="0"/>
            <a:ext cx="1096100" cy="2393950"/>
          </a:xfrm>
          <a:prstGeom prst="rect">
            <a:avLst/>
          </a:prstGeom>
        </p:spPr>
      </p:pic>
      <p:sp>
        <p:nvSpPr>
          <p:cNvPr id="21" name="Rubrik 12">
            <a:extLst>
              <a:ext uri="{FF2B5EF4-FFF2-40B4-BE49-F238E27FC236}">
                <a16:creationId xmlns:a16="http://schemas.microsoft.com/office/drawing/2014/main" id="{56F830A9-B7E5-4459-9325-1EB46228AF10}"/>
              </a:ext>
            </a:extLst>
          </p:cNvPr>
          <p:cNvSpPr>
            <a:spLocks noGrp="1"/>
          </p:cNvSpPr>
          <p:nvPr>
            <p:ph type="title"/>
          </p:nvPr>
        </p:nvSpPr>
        <p:spPr>
          <a:xfrm>
            <a:off x="1243766" y="877615"/>
            <a:ext cx="17616567" cy="1043260"/>
          </a:xfrm>
        </p:spPr>
        <p:txBody>
          <a:bodyPr/>
          <a:lstStyle>
            <a:lvl1pPr>
              <a:defRPr>
                <a:solidFill>
                  <a:schemeClr val="accent1"/>
                </a:solidFill>
              </a:defRPr>
            </a:lvl1pPr>
          </a:lstStyle>
          <a:p>
            <a:r>
              <a:rPr lang="sv-SE"/>
              <a:t>Klicka här för att ändra mall för rubrikformat</a:t>
            </a:r>
          </a:p>
        </p:txBody>
      </p:sp>
      <p:sp>
        <p:nvSpPr>
          <p:cNvPr id="12" name="Platshållare för text 6">
            <a:extLst>
              <a:ext uri="{FF2B5EF4-FFF2-40B4-BE49-F238E27FC236}">
                <a16:creationId xmlns:a16="http://schemas.microsoft.com/office/drawing/2014/main" id="{75DB120C-DE3F-4D0F-9C20-C0178B697AC8}"/>
              </a:ext>
            </a:extLst>
          </p:cNvPr>
          <p:cNvSpPr>
            <a:spLocks noGrp="1"/>
          </p:cNvSpPr>
          <p:nvPr>
            <p:ph type="body" sz="quarter" idx="14" hasCustomPrompt="1"/>
          </p:nvPr>
        </p:nvSpPr>
        <p:spPr>
          <a:xfrm>
            <a:off x="17640000" y="8791200"/>
            <a:ext cx="1987200" cy="1987200"/>
          </a:xfrm>
          <a:prstGeom prst="rect">
            <a:avLst/>
          </a:prstGeom>
          <a:blipFill>
            <a:blip r:embed="rId3" cstate="print"/>
            <a:stretch>
              <a:fillRect/>
            </a:stretch>
          </a:blipFill>
        </p:spPr>
        <p:txBody>
          <a:bodyPr>
            <a:normAutofit/>
          </a:bodyPr>
          <a:lstStyle>
            <a:lvl1pPr>
              <a:buNone/>
              <a:defRPr sz="200"/>
            </a:lvl1pPr>
          </a:lstStyle>
          <a:p>
            <a:pPr lvl="0"/>
            <a:r>
              <a:rPr lang="sv-SE"/>
              <a:t> 4,42</a:t>
            </a:r>
          </a:p>
          <a:p>
            <a:pPr lvl="0"/>
            <a:endParaRPr lang="sv-SE"/>
          </a:p>
        </p:txBody>
      </p:sp>
      <p:sp>
        <p:nvSpPr>
          <p:cNvPr id="3" name="Platshållare för datum 2">
            <a:extLst>
              <a:ext uri="{FF2B5EF4-FFF2-40B4-BE49-F238E27FC236}">
                <a16:creationId xmlns:a16="http://schemas.microsoft.com/office/drawing/2014/main" id="{209B9E0E-3BE5-4815-9771-B94D5C0DE40C}"/>
              </a:ext>
            </a:extLst>
          </p:cNvPr>
          <p:cNvSpPr>
            <a:spLocks noGrp="1"/>
          </p:cNvSpPr>
          <p:nvPr>
            <p:ph type="dt" sz="half" idx="15"/>
          </p:nvPr>
        </p:nvSpPr>
        <p:spPr/>
        <p:txBody>
          <a:bodyPr/>
          <a:lstStyle/>
          <a:p>
            <a:fld id="{6EF6D5CF-9778-494C-91EA-967A5AD360D0}" type="datetime1">
              <a:rPr lang="sv-SE" smtClean="0"/>
              <a:t>2026-10-14</a:t>
            </a:fld>
            <a:endParaRPr lang="en-US"/>
          </a:p>
        </p:txBody>
      </p:sp>
      <p:sp>
        <p:nvSpPr>
          <p:cNvPr id="4" name="Platshållare för sidfot 3">
            <a:extLst>
              <a:ext uri="{FF2B5EF4-FFF2-40B4-BE49-F238E27FC236}">
                <a16:creationId xmlns:a16="http://schemas.microsoft.com/office/drawing/2014/main" id="{6EF21FC5-B1ED-41D6-83B6-FD9D859FF93F}"/>
              </a:ext>
            </a:extLst>
          </p:cNvPr>
          <p:cNvSpPr>
            <a:spLocks noGrp="1"/>
          </p:cNvSpPr>
          <p:nvPr>
            <p:ph type="ftr" sz="quarter" idx="16"/>
          </p:nvPr>
        </p:nvSpPr>
        <p:spPr/>
        <p:txBody>
          <a:bodyPr/>
          <a:lstStyle/>
          <a:p>
            <a:endParaRPr lang="sv-SE"/>
          </a:p>
        </p:txBody>
      </p:sp>
      <p:sp>
        <p:nvSpPr>
          <p:cNvPr id="5" name="Platshållare för bildnummer 4">
            <a:extLst>
              <a:ext uri="{FF2B5EF4-FFF2-40B4-BE49-F238E27FC236}">
                <a16:creationId xmlns:a16="http://schemas.microsoft.com/office/drawing/2014/main" id="{4605CF9C-A296-49D6-8F7C-7E99496CBACA}"/>
              </a:ext>
            </a:extLst>
          </p:cNvPr>
          <p:cNvSpPr>
            <a:spLocks noGrp="1"/>
          </p:cNvSpPr>
          <p:nvPr>
            <p:ph type="sldNum" sz="quarter" idx="17"/>
          </p:nvPr>
        </p:nvSpPr>
        <p:spPr/>
        <p:txBody>
          <a:bodyPr/>
          <a:lstStyle/>
          <a:p>
            <a:fld id="{B6F15528-21DE-4FAA-801E-634DDDAF4B2B}" type="slidenum">
              <a:rPr lang="sv-SE" smtClean="0"/>
              <a:pPr/>
              <a:t>‹#›</a:t>
            </a:fld>
            <a:endParaRPr lang="sv-SE"/>
          </a:p>
        </p:txBody>
      </p:sp>
    </p:spTree>
    <p:extLst>
      <p:ext uri="{BB962C8B-B14F-4D97-AF65-F5344CB8AC3E}">
        <p14:creationId xmlns:p14="http://schemas.microsoft.com/office/powerpoint/2010/main" val="3670029104"/>
      </p:ext>
    </p:extLst>
  </p:cSld>
  <p:clrMapOvr>
    <a:masterClrMapping/>
  </p:clrMapOvr>
  <p:extLst>
    <p:ext uri="{DCECCB84-F9BA-43D5-87BE-67443E8EF086}">
      <p15:sldGuideLst xmlns:p15="http://schemas.microsoft.com/office/powerpoint/2012/main">
        <p15:guide id="1" orient="horz" pos="1258" userDrawn="1">
          <p15:clr>
            <a:srgbClr val="FBAE40"/>
          </p15:clr>
        </p15:guide>
        <p15:guide id="2" pos="6332">
          <p15:clr>
            <a:srgbClr val="FBAE40"/>
          </p15:clr>
        </p15:guide>
        <p15:guide id="3" pos="244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7D1ABE8-0A00-4238-9B8B-46284FEDB9D6}"/>
              </a:ext>
            </a:extLst>
          </p:cNvPr>
          <p:cNvSpPr>
            <a:spLocks noGrp="1"/>
          </p:cNvSpPr>
          <p:nvPr>
            <p:ph type="dt" sz="half" idx="10"/>
          </p:nvPr>
        </p:nvSpPr>
        <p:spPr/>
        <p:txBody>
          <a:bodyPr/>
          <a:lstStyle/>
          <a:p>
            <a:fld id="{F500445D-4C41-44DE-B552-8076FE0677F6}" type="datetimeFigureOut">
              <a:rPr lang="sv-SE" smtClean="0"/>
              <a:t>2026-10-14</a:t>
            </a:fld>
            <a:endParaRPr lang="sv-SE"/>
          </a:p>
        </p:txBody>
      </p:sp>
      <p:sp>
        <p:nvSpPr>
          <p:cNvPr id="3" name="Platshållare för sidfot 2">
            <a:extLst>
              <a:ext uri="{FF2B5EF4-FFF2-40B4-BE49-F238E27FC236}">
                <a16:creationId xmlns:a16="http://schemas.microsoft.com/office/drawing/2014/main" id="{FD2E4147-9809-4D35-9F61-5F1F49F5D7C6}"/>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8945BB-2CB9-407E-B390-33E2E7686E2F}"/>
              </a:ext>
            </a:extLst>
          </p:cNvPr>
          <p:cNvSpPr>
            <a:spLocks noGrp="1"/>
          </p:cNvSpPr>
          <p:nvPr>
            <p:ph type="sldNum" sz="quarter" idx="12"/>
          </p:nvPr>
        </p:nvSpPr>
        <p:spPr/>
        <p:txBody>
          <a:bodyPr/>
          <a:lstStyle/>
          <a:p>
            <a:fld id="{2097BF9A-6444-4E7A-BD01-9F70C5D6B956}" type="slidenum">
              <a:rPr lang="sv-SE" smtClean="0"/>
              <a:t>‹#›</a:t>
            </a:fld>
            <a:endParaRPr lang="sv-SE"/>
          </a:p>
        </p:txBody>
      </p:sp>
    </p:spTree>
    <p:extLst>
      <p:ext uri="{BB962C8B-B14F-4D97-AF65-F5344CB8AC3E}">
        <p14:creationId xmlns:p14="http://schemas.microsoft.com/office/powerpoint/2010/main" val="2091504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Rubrik och innehåll">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4A2BB9E4-4D0C-429C-86B2-73D19EAEC80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755" r="88989" b="40999"/>
          <a:stretch/>
        </p:blipFill>
        <p:spPr>
          <a:xfrm>
            <a:off x="19008000" y="0"/>
            <a:ext cx="1096101" cy="3216275"/>
          </a:xfrm>
          <a:prstGeom prst="rect">
            <a:avLst/>
          </a:prstGeom>
        </p:spPr>
      </p:pic>
      <p:sp>
        <p:nvSpPr>
          <p:cNvPr id="17" name="Platshållare för text 10">
            <a:extLst>
              <a:ext uri="{FF2B5EF4-FFF2-40B4-BE49-F238E27FC236}">
                <a16:creationId xmlns:a16="http://schemas.microsoft.com/office/drawing/2014/main" id="{C9E204E3-63A1-4474-A22C-5B6EBCE2EED5}"/>
              </a:ext>
            </a:extLst>
          </p:cNvPr>
          <p:cNvSpPr>
            <a:spLocks noGrp="1"/>
          </p:cNvSpPr>
          <p:nvPr>
            <p:ph type="body" sz="quarter" idx="13"/>
          </p:nvPr>
        </p:nvSpPr>
        <p:spPr>
          <a:xfrm>
            <a:off x="1243767" y="3399670"/>
            <a:ext cx="17616566" cy="5983200"/>
          </a:xfr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a:extLst>
              <a:ext uri="{FF2B5EF4-FFF2-40B4-BE49-F238E27FC236}">
                <a16:creationId xmlns:a16="http://schemas.microsoft.com/office/drawing/2014/main" id="{DA9A8E34-5052-4F38-988C-0D97C66154EB}"/>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3307201E-B19A-4211-B823-348FBA9EC29E}"/>
              </a:ext>
            </a:extLst>
          </p:cNvPr>
          <p:cNvSpPr>
            <a:spLocks noGrp="1"/>
          </p:cNvSpPr>
          <p:nvPr>
            <p:ph type="dt" sz="half" idx="14"/>
          </p:nvPr>
        </p:nvSpPr>
        <p:spPr/>
        <p:txBody>
          <a:bodyPr/>
          <a:lstStyle/>
          <a:p>
            <a:fld id="{995C967C-67C7-4621-A3F4-421FC821AE41}" type="datetime1">
              <a:rPr lang="sv-SE" smtClean="0"/>
              <a:t>2026-10-14</a:t>
            </a:fld>
            <a:endParaRPr lang="en-US"/>
          </a:p>
        </p:txBody>
      </p:sp>
      <p:sp>
        <p:nvSpPr>
          <p:cNvPr id="4" name="Platshållare för sidfot 3">
            <a:extLst>
              <a:ext uri="{FF2B5EF4-FFF2-40B4-BE49-F238E27FC236}">
                <a16:creationId xmlns:a16="http://schemas.microsoft.com/office/drawing/2014/main" id="{30AA7B2E-985F-4673-A4FB-6FC32C2C34ED}"/>
              </a:ext>
            </a:extLst>
          </p:cNvPr>
          <p:cNvSpPr>
            <a:spLocks noGrp="1"/>
          </p:cNvSpPr>
          <p:nvPr>
            <p:ph type="ftr" sz="quarter" idx="15"/>
          </p:nvPr>
        </p:nvSpPr>
        <p:spPr/>
        <p:txBody>
          <a:bodyPr/>
          <a:lstStyle/>
          <a:p>
            <a:endParaRPr lang="sv-SE"/>
          </a:p>
        </p:txBody>
      </p:sp>
      <p:sp>
        <p:nvSpPr>
          <p:cNvPr id="5" name="Platshållare för bildnummer 4">
            <a:extLst>
              <a:ext uri="{FF2B5EF4-FFF2-40B4-BE49-F238E27FC236}">
                <a16:creationId xmlns:a16="http://schemas.microsoft.com/office/drawing/2014/main" id="{9B649E5A-1919-43B2-BBF2-01932005A467}"/>
              </a:ext>
            </a:extLst>
          </p:cNvPr>
          <p:cNvSpPr>
            <a:spLocks noGrp="1"/>
          </p:cNvSpPr>
          <p:nvPr>
            <p:ph type="sldNum" sz="quarter" idx="16"/>
          </p:nvPr>
        </p:nvSpPr>
        <p:spPr/>
        <p:txBody>
          <a:bodyPr/>
          <a:lstStyle/>
          <a:p>
            <a:fld id="{B6F15528-21DE-4FAA-801E-634DDDAF4B2B}" type="slidenum">
              <a:rPr lang="sv-SE" smtClean="0"/>
              <a:pPr/>
              <a:t>‹#›</a:t>
            </a:fld>
            <a:endParaRPr lang="sv-SE"/>
          </a:p>
        </p:txBody>
      </p:sp>
    </p:spTree>
    <p:extLst>
      <p:ext uri="{BB962C8B-B14F-4D97-AF65-F5344CB8AC3E}">
        <p14:creationId xmlns:p14="http://schemas.microsoft.com/office/powerpoint/2010/main" val="1412717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2513013" y="1996900"/>
            <a:ext cx="15078075" cy="6910171"/>
          </a:xfrm>
        </p:spPr>
        <p:txBody>
          <a:bodyPr anchor="ctr">
            <a:normAutofit/>
          </a:bodyPr>
          <a:lstStyle>
            <a:lvl1pPr algn="ctr">
              <a:lnSpc>
                <a:spcPct val="80000"/>
              </a:lnSpc>
              <a:defRPr sz="5936" b="0">
                <a:solidFill>
                  <a:schemeClr val="tx1"/>
                </a:solidFill>
              </a:defRPr>
            </a:lvl1pPr>
          </a:lstStyle>
          <a:p>
            <a:r>
              <a:rPr lang="sv-SE"/>
              <a:t>Klicka här för att lägga till rubrik</a:t>
            </a:r>
          </a:p>
        </p:txBody>
      </p:sp>
      <p:sp>
        <p:nvSpPr>
          <p:cNvPr id="6" name="textruta 5"/>
          <p:cNvSpPr txBox="1"/>
          <p:nvPr/>
        </p:nvSpPr>
        <p:spPr>
          <a:xfrm>
            <a:off x="334047" y="1540107"/>
            <a:ext cx="5568468" cy="396904"/>
          </a:xfrm>
          <a:prstGeom prst="rect">
            <a:avLst/>
          </a:prstGeom>
          <a:noFill/>
        </p:spPr>
        <p:txBody>
          <a:bodyPr wrap="square" rtlCol="0">
            <a:spAutoFit/>
          </a:bodyPr>
          <a:lstStyle/>
          <a:p>
            <a:r>
              <a:rPr lang="sv-SE" sz="1979" b="0">
                <a:solidFill>
                  <a:srgbClr val="FF0000"/>
                </a:solidFill>
              </a:rPr>
              <a:t>regionvastmanland.se</a:t>
            </a:r>
            <a:endParaRPr lang="sv-SE" sz="1979" b="0" baseline="0">
              <a:solidFill>
                <a:srgbClr val="FF0000"/>
              </a:solidFill>
            </a:endParaRPr>
          </a:p>
        </p:txBody>
      </p:sp>
      <p:sp>
        <p:nvSpPr>
          <p:cNvPr id="3" name="Platshållare för datum 2"/>
          <p:cNvSpPr>
            <a:spLocks noGrp="1"/>
          </p:cNvSpPr>
          <p:nvPr>
            <p:ph type="dt" sz="half" idx="10"/>
          </p:nvPr>
        </p:nvSpPr>
        <p:spPr/>
        <p:txBody>
          <a:bodyPr/>
          <a:lstStyle/>
          <a:p>
            <a:fld id="{08176BD1-A56A-405D-BBE7-4874BB21E688}" type="datetimeFigureOut">
              <a:rPr lang="sv-SE" smtClean="0"/>
              <a:pPr/>
              <a:t>2026-10-14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9CE9ED36-69B7-4FC7-B177-7D229E9A6663}" type="slidenum">
              <a:rPr lang="sv-SE" smtClean="0"/>
              <a:t>‹#›</a:t>
            </a:fld>
            <a:endParaRPr lang="sv-SE"/>
          </a:p>
        </p:txBody>
      </p:sp>
    </p:spTree>
    <p:extLst>
      <p:ext uri="{BB962C8B-B14F-4D97-AF65-F5344CB8AC3E}">
        <p14:creationId xmlns:p14="http://schemas.microsoft.com/office/powerpoint/2010/main" val="173368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Rubrikbild">
    <p:bg>
      <p:bgPr>
        <a:solidFill>
          <a:srgbClr val="E9F6F7"/>
        </a:solidFill>
        <a:effectLst/>
      </p:bgPr>
    </p:bg>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D5FBC21F-AA3A-4105-A762-7A4A8EE1E90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496" r="6664" b="4216"/>
          <a:stretch/>
        </p:blipFill>
        <p:spPr>
          <a:xfrm>
            <a:off x="10814402" y="0"/>
            <a:ext cx="9289700" cy="11309350"/>
          </a:xfrm>
          <a:prstGeom prst="rect">
            <a:avLst/>
          </a:prstGeom>
        </p:spPr>
      </p:pic>
      <p:sp>
        <p:nvSpPr>
          <p:cNvPr id="7" name="object 38">
            <a:extLst>
              <a:ext uri="{FF2B5EF4-FFF2-40B4-BE49-F238E27FC236}">
                <a16:creationId xmlns:a16="http://schemas.microsoft.com/office/drawing/2014/main" id="{58F464F6-1029-4CBD-B3D1-11214085E2B8}"/>
              </a:ext>
            </a:extLst>
          </p:cNvPr>
          <p:cNvSpPr/>
          <p:nvPr userDrawn="1"/>
        </p:nvSpPr>
        <p:spPr>
          <a:xfrm>
            <a:off x="523543" y="8791288"/>
            <a:ext cx="1988494" cy="1988483"/>
          </a:xfrm>
          <a:prstGeom prst="rect">
            <a:avLst/>
          </a:prstGeom>
          <a:blipFill>
            <a:blip r:embed="rId3" cstate="print"/>
            <a:stretch>
              <a:fillRect/>
            </a:stretch>
          </a:blipFill>
        </p:spPr>
        <p:txBody>
          <a:bodyPr wrap="square" lIns="0" tIns="0" rIns="0" bIns="0" rtlCol="0"/>
          <a:lstStyle/>
          <a:p>
            <a:endParaRPr sz="1801"/>
          </a:p>
        </p:txBody>
      </p:sp>
      <p:sp>
        <p:nvSpPr>
          <p:cNvPr id="8" name="Rubrik 1">
            <a:extLst>
              <a:ext uri="{FF2B5EF4-FFF2-40B4-BE49-F238E27FC236}">
                <a16:creationId xmlns:a16="http://schemas.microsoft.com/office/drawing/2014/main" id="{03BB08C3-1CD7-4C53-9E96-43671982CE92}"/>
              </a:ext>
            </a:extLst>
          </p:cNvPr>
          <p:cNvSpPr>
            <a:spLocks noGrp="1"/>
          </p:cNvSpPr>
          <p:nvPr>
            <p:ph type="ctrTitle" hasCustomPrompt="1"/>
          </p:nvPr>
        </p:nvSpPr>
        <p:spPr>
          <a:xfrm>
            <a:off x="2513015" y="2378076"/>
            <a:ext cx="13635037" cy="3409950"/>
          </a:xfrm>
        </p:spPr>
        <p:txBody>
          <a:bodyPr anchor="b">
            <a:normAutofit/>
          </a:bodyPr>
          <a:lstStyle>
            <a:lvl1pPr algn="l">
              <a:lnSpc>
                <a:spcPct val="75000"/>
              </a:lnSpc>
              <a:defRPr sz="11899" spc="-401" baseline="0">
                <a:solidFill>
                  <a:schemeClr val="accent1"/>
                </a:solidFill>
              </a:defRPr>
            </a:lvl1pPr>
          </a:lstStyle>
          <a:p>
            <a:r>
              <a:rPr lang="sv-SE"/>
              <a:t>Rubrik på en eller två rader</a:t>
            </a:r>
          </a:p>
        </p:txBody>
      </p:sp>
      <p:sp>
        <p:nvSpPr>
          <p:cNvPr id="9" name="Underrubrik 2">
            <a:extLst>
              <a:ext uri="{FF2B5EF4-FFF2-40B4-BE49-F238E27FC236}">
                <a16:creationId xmlns:a16="http://schemas.microsoft.com/office/drawing/2014/main" id="{78CC841C-AA65-43FA-BB0E-1A120EBFED78}"/>
              </a:ext>
            </a:extLst>
          </p:cNvPr>
          <p:cNvSpPr>
            <a:spLocks noGrp="1"/>
          </p:cNvSpPr>
          <p:nvPr>
            <p:ph type="subTitle" idx="1" hasCustomPrompt="1"/>
          </p:nvPr>
        </p:nvSpPr>
        <p:spPr>
          <a:xfrm>
            <a:off x="2513015" y="6279774"/>
            <a:ext cx="13635037" cy="2406650"/>
          </a:xfrm>
          <a:prstGeom prst="rect">
            <a:avLst/>
          </a:prstGeom>
        </p:spPr>
        <p:txBody>
          <a:bodyPr>
            <a:normAutofit/>
          </a:bodyPr>
          <a:lstStyle>
            <a:lvl1pPr marL="0" indent="0" algn="l">
              <a:spcAft>
                <a:spcPts val="0"/>
              </a:spcAft>
              <a:buNone/>
              <a:defRPr sz="4500" spc="-200" baseline="0"/>
            </a:lvl1pPr>
            <a:lvl2pPr marL="457179" indent="0" algn="ctr">
              <a:buNone/>
              <a:defRPr sz="2000"/>
            </a:lvl2pPr>
            <a:lvl3pPr marL="914357" indent="0" algn="ctr">
              <a:buNone/>
              <a:defRPr sz="1801"/>
            </a:lvl3pPr>
            <a:lvl4pPr marL="1371536" indent="0" algn="ctr">
              <a:buNone/>
              <a:defRPr sz="1600"/>
            </a:lvl4pPr>
            <a:lvl5pPr marL="1828715" indent="0" algn="ctr">
              <a:buNone/>
              <a:defRPr sz="1600"/>
            </a:lvl5pPr>
            <a:lvl6pPr marL="2285893" indent="0" algn="ctr">
              <a:buNone/>
              <a:defRPr sz="1600"/>
            </a:lvl6pPr>
            <a:lvl7pPr marL="2743072" indent="0" algn="ctr">
              <a:buNone/>
              <a:defRPr sz="1600"/>
            </a:lvl7pPr>
            <a:lvl8pPr marL="3200252" indent="0" algn="ctr">
              <a:buNone/>
              <a:defRPr sz="1600"/>
            </a:lvl8pPr>
            <a:lvl9pPr marL="3657431" indent="0" algn="ctr">
              <a:buNone/>
              <a:defRPr sz="1600"/>
            </a:lvl9pPr>
          </a:lstStyle>
          <a:p>
            <a:r>
              <a:rPr lang="sv-SE"/>
              <a:t>Underrubrik</a:t>
            </a:r>
          </a:p>
        </p:txBody>
      </p:sp>
    </p:spTree>
    <p:extLst>
      <p:ext uri="{BB962C8B-B14F-4D97-AF65-F5344CB8AC3E}">
        <p14:creationId xmlns:p14="http://schemas.microsoft.com/office/powerpoint/2010/main" val="13025520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10" name="Platshållare för datum 3">
            <a:extLst>
              <a:ext uri="{FF2B5EF4-FFF2-40B4-BE49-F238E27FC236}">
                <a16:creationId xmlns:a16="http://schemas.microsoft.com/office/drawing/2014/main" id="{6EBC20DB-E92A-4595-958F-8F6E1877F275}"/>
              </a:ext>
            </a:extLst>
          </p:cNvPr>
          <p:cNvSpPr>
            <a:spLocks noGrp="1"/>
          </p:cNvSpPr>
          <p:nvPr>
            <p:ph type="dt" sz="half" idx="10"/>
          </p:nvPr>
        </p:nvSpPr>
        <p:spPr>
          <a:xfrm>
            <a:off x="1368502" y="478617"/>
            <a:ext cx="792000" cy="187200"/>
          </a:xfrm>
        </p:spPr>
        <p:txBody>
          <a:bodyPr/>
          <a:lstStyle/>
          <a:p>
            <a:fld id="{27129ABF-34AF-4771-8C65-17474087DDAF}" type="datetime1">
              <a:rPr lang="sv-SE" smtClean="0"/>
              <a:t>2026-10-14</a:t>
            </a:fld>
            <a:endParaRPr lang="sv-SE"/>
          </a:p>
        </p:txBody>
      </p:sp>
      <p:sp>
        <p:nvSpPr>
          <p:cNvPr id="12" name="Platshållare för sidfot 4">
            <a:extLst>
              <a:ext uri="{FF2B5EF4-FFF2-40B4-BE49-F238E27FC236}">
                <a16:creationId xmlns:a16="http://schemas.microsoft.com/office/drawing/2014/main" id="{5382FAD0-A98D-43B4-B432-3582AE5A57A5}"/>
              </a:ext>
            </a:extLst>
          </p:cNvPr>
          <p:cNvSpPr>
            <a:spLocks noGrp="1"/>
          </p:cNvSpPr>
          <p:nvPr>
            <p:ph type="ftr" sz="quarter" idx="11"/>
          </p:nvPr>
        </p:nvSpPr>
        <p:spPr>
          <a:xfrm>
            <a:off x="2333903" y="478617"/>
            <a:ext cx="7703999" cy="187200"/>
          </a:xfrm>
        </p:spPr>
        <p:txBody>
          <a:bodyPr/>
          <a:lstStyle/>
          <a:p>
            <a:endParaRPr lang="sv-SE"/>
          </a:p>
        </p:txBody>
      </p:sp>
      <p:sp>
        <p:nvSpPr>
          <p:cNvPr id="13" name="Platshållare för bildnummer 5">
            <a:extLst>
              <a:ext uri="{FF2B5EF4-FFF2-40B4-BE49-F238E27FC236}">
                <a16:creationId xmlns:a16="http://schemas.microsoft.com/office/drawing/2014/main" id="{50F28032-0600-4C8E-B007-13E1C8110B26}"/>
              </a:ext>
            </a:extLst>
          </p:cNvPr>
          <p:cNvSpPr>
            <a:spLocks noGrp="1"/>
          </p:cNvSpPr>
          <p:nvPr>
            <p:ph type="sldNum" sz="quarter" idx="12"/>
          </p:nvPr>
        </p:nvSpPr>
        <p:spPr>
          <a:xfrm>
            <a:off x="835102" y="478617"/>
            <a:ext cx="360001" cy="187200"/>
          </a:xfrm>
        </p:spPr>
        <p:txBody>
          <a:bodyPr/>
          <a:lstStyle/>
          <a:p>
            <a:fld id="{38480145-259A-47DA-A30D-C906B9DB5C99}" type="slidenum">
              <a:rPr lang="sv-SE" smtClean="0"/>
              <a:t>‹#›</a:t>
            </a:fld>
            <a:endParaRPr lang="sv-SE"/>
          </a:p>
        </p:txBody>
      </p:sp>
      <p:pic>
        <p:nvPicPr>
          <p:cNvPr id="14" name="Bildobjekt 13">
            <a:extLst>
              <a:ext uri="{FF2B5EF4-FFF2-40B4-BE49-F238E27FC236}">
                <a16:creationId xmlns:a16="http://schemas.microsoft.com/office/drawing/2014/main" id="{55FC54DA-D224-4D4F-9D60-B924CADB66F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2755" r="88987" b="40999"/>
          <a:stretch/>
        </p:blipFill>
        <p:spPr>
          <a:xfrm>
            <a:off x="19008000" y="0"/>
            <a:ext cx="1096101" cy="3216275"/>
          </a:xfrm>
          <a:prstGeom prst="rect">
            <a:avLst/>
          </a:prstGeom>
        </p:spPr>
      </p:pic>
      <p:sp>
        <p:nvSpPr>
          <p:cNvPr id="15" name="Platshållare för text 10">
            <a:extLst>
              <a:ext uri="{FF2B5EF4-FFF2-40B4-BE49-F238E27FC236}">
                <a16:creationId xmlns:a16="http://schemas.microsoft.com/office/drawing/2014/main" id="{36B6AA50-8739-41DE-A23A-5E3ECC548288}"/>
              </a:ext>
            </a:extLst>
          </p:cNvPr>
          <p:cNvSpPr>
            <a:spLocks noGrp="1"/>
          </p:cNvSpPr>
          <p:nvPr>
            <p:ph type="body" sz="quarter" idx="13"/>
          </p:nvPr>
        </p:nvSpPr>
        <p:spPr>
          <a:xfrm>
            <a:off x="1245600" y="3399670"/>
            <a:ext cx="17618074" cy="5983200"/>
          </a:xfrm>
          <a:prstGeom prst="rect">
            <a:avLst/>
          </a:prstGeo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a:extLst>
              <a:ext uri="{FF2B5EF4-FFF2-40B4-BE49-F238E27FC236}">
                <a16:creationId xmlns:a16="http://schemas.microsoft.com/office/drawing/2014/main" id="{EF4246BC-36B1-4971-8889-F163FD2A05A7}"/>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1785216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vå delar">
    <p:bg>
      <p:bgPr>
        <a:solidFill>
          <a:schemeClr val="bg1"/>
        </a:solidFill>
        <a:effectLst/>
      </p:bgPr>
    </p:bg>
    <p:spTree>
      <p:nvGrpSpPr>
        <p:cNvPr id="1" name=""/>
        <p:cNvGrpSpPr/>
        <p:nvPr/>
      </p:nvGrpSpPr>
      <p:grpSpPr>
        <a:xfrm>
          <a:off x="0" y="0"/>
          <a:ext cx="0" cy="0"/>
          <a:chOff x="0" y="0"/>
          <a:chExt cx="0" cy="0"/>
        </a:xfrm>
      </p:grpSpPr>
      <p:sp>
        <p:nvSpPr>
          <p:cNvPr id="11" name="Platshållare för innehåll 2">
            <a:extLst>
              <a:ext uri="{FF2B5EF4-FFF2-40B4-BE49-F238E27FC236}">
                <a16:creationId xmlns:a16="http://schemas.microsoft.com/office/drawing/2014/main" id="{93B712EA-797A-4EA2-BEB0-D486B28AB1CC}"/>
              </a:ext>
            </a:extLst>
          </p:cNvPr>
          <p:cNvSpPr>
            <a:spLocks noGrp="1"/>
          </p:cNvSpPr>
          <p:nvPr>
            <p:ph sz="half" idx="1"/>
          </p:nvPr>
        </p:nvSpPr>
        <p:spPr>
          <a:xfrm>
            <a:off x="1243766" y="3406774"/>
            <a:ext cx="8638421" cy="5976000"/>
          </a:xfrm>
          <a:prstGeom prst="rect">
            <a:avLst/>
          </a:prstGeo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innehåll 3">
            <a:extLst>
              <a:ext uri="{FF2B5EF4-FFF2-40B4-BE49-F238E27FC236}">
                <a16:creationId xmlns:a16="http://schemas.microsoft.com/office/drawing/2014/main" id="{70C7B567-D67A-42BC-B7FD-E667F05832E1}"/>
              </a:ext>
            </a:extLst>
          </p:cNvPr>
          <p:cNvSpPr>
            <a:spLocks noGrp="1"/>
          </p:cNvSpPr>
          <p:nvPr>
            <p:ph sz="half" idx="2"/>
          </p:nvPr>
        </p:nvSpPr>
        <p:spPr>
          <a:xfrm>
            <a:off x="10221911" y="3406774"/>
            <a:ext cx="8638421" cy="5976000"/>
          </a:xfrm>
          <a:prstGeom prst="rect">
            <a:avLst/>
          </a:prstGeo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3" name="Bildobjekt 12">
            <a:extLst>
              <a:ext uri="{FF2B5EF4-FFF2-40B4-BE49-F238E27FC236}">
                <a16:creationId xmlns:a16="http://schemas.microsoft.com/office/drawing/2014/main" id="{EB806AAA-D73D-4CEE-9B56-C22AE8A5376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7674" t="51033" b="-60375"/>
          <a:stretch/>
        </p:blipFill>
        <p:spPr>
          <a:xfrm>
            <a:off x="-19049" y="6264275"/>
            <a:ext cx="1260000" cy="5045075"/>
          </a:xfrm>
          <a:prstGeom prst="rect">
            <a:avLst/>
          </a:prstGeom>
        </p:spPr>
      </p:pic>
      <p:sp>
        <p:nvSpPr>
          <p:cNvPr id="4" name="Platshållare för datum 3">
            <a:extLst>
              <a:ext uri="{FF2B5EF4-FFF2-40B4-BE49-F238E27FC236}">
                <a16:creationId xmlns:a16="http://schemas.microsoft.com/office/drawing/2014/main" id="{A390AB69-5BC0-46B0-B233-B8ED7CBC0C3B}"/>
              </a:ext>
            </a:extLst>
          </p:cNvPr>
          <p:cNvSpPr>
            <a:spLocks noGrp="1"/>
          </p:cNvSpPr>
          <p:nvPr>
            <p:ph type="dt" sz="half" idx="10"/>
          </p:nvPr>
        </p:nvSpPr>
        <p:spPr/>
        <p:txBody>
          <a:bodyPr/>
          <a:lstStyle/>
          <a:p>
            <a:fld id="{DD91084E-ABA3-4AA4-9862-3A3A8F7AC594}" type="datetime1">
              <a:rPr lang="sv-SE" smtClean="0"/>
              <a:t>2026-10-14</a:t>
            </a:fld>
            <a:endParaRPr lang="en-US"/>
          </a:p>
        </p:txBody>
      </p:sp>
      <p:sp>
        <p:nvSpPr>
          <p:cNvPr id="5" name="Platshållare för sidfot 4">
            <a:extLst>
              <a:ext uri="{FF2B5EF4-FFF2-40B4-BE49-F238E27FC236}">
                <a16:creationId xmlns:a16="http://schemas.microsoft.com/office/drawing/2014/main" id="{1E6FFAF7-903A-4658-BEDF-CDBF6357E38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432E55E-6E21-45F6-AFF0-C03FD2EA4084}"/>
              </a:ext>
            </a:extLst>
          </p:cNvPr>
          <p:cNvSpPr>
            <a:spLocks noGrp="1"/>
          </p:cNvSpPr>
          <p:nvPr>
            <p:ph type="sldNum" sz="quarter" idx="12"/>
          </p:nvPr>
        </p:nvSpPr>
        <p:spPr/>
        <p:txBody>
          <a:bodyPr/>
          <a:lstStyle/>
          <a:p>
            <a:fld id="{B6F15528-21DE-4FAA-801E-634DDDAF4B2B}" type="slidenum">
              <a:rPr lang="sv-SE" smtClean="0"/>
              <a:pPr/>
              <a:t>‹#›</a:t>
            </a:fld>
            <a:endParaRPr lang="sv-SE"/>
          </a:p>
        </p:txBody>
      </p:sp>
      <p:sp>
        <p:nvSpPr>
          <p:cNvPr id="2" name="Rubrik 1">
            <a:extLst>
              <a:ext uri="{FF2B5EF4-FFF2-40B4-BE49-F238E27FC236}">
                <a16:creationId xmlns:a16="http://schemas.microsoft.com/office/drawing/2014/main" id="{2391A92F-5622-40E4-B88A-05148A90088A}"/>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2439747897"/>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ext med bildtext">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88FBE5C1-E706-49C0-BC48-7432DD593723}"/>
              </a:ext>
            </a:extLst>
          </p:cNvPr>
          <p:cNvPicPr>
            <a:picLocks noChangeAspect="1"/>
          </p:cNvPicPr>
          <p:nvPr userDrawn="1"/>
        </p:nvPicPr>
        <p:blipFill rotWithShape="1">
          <a:blip r:embed="rId2"/>
          <a:srcRect l="-135106" t="64211"/>
          <a:stretch/>
        </p:blipFill>
        <p:spPr>
          <a:xfrm>
            <a:off x="0" y="0"/>
            <a:ext cx="6239526" cy="979200"/>
          </a:xfrm>
          <a:prstGeom prst="rect">
            <a:avLst/>
          </a:prstGeom>
        </p:spPr>
      </p:pic>
      <p:sp>
        <p:nvSpPr>
          <p:cNvPr id="14" name="object 38">
            <a:extLst>
              <a:ext uri="{FF2B5EF4-FFF2-40B4-BE49-F238E27FC236}">
                <a16:creationId xmlns:a16="http://schemas.microsoft.com/office/drawing/2014/main" id="{1A5E282F-FC28-45E5-81A7-A28557C59E47}"/>
              </a:ext>
            </a:extLst>
          </p:cNvPr>
          <p:cNvSpPr/>
          <p:nvPr userDrawn="1"/>
        </p:nvSpPr>
        <p:spPr>
          <a:xfrm>
            <a:off x="523543" y="8791288"/>
            <a:ext cx="1988494" cy="1988483"/>
          </a:xfrm>
          <a:prstGeom prst="rect">
            <a:avLst/>
          </a:prstGeom>
          <a:blipFill>
            <a:blip r:embed="rId3" cstate="print"/>
            <a:stretch>
              <a:fillRect/>
            </a:stretch>
          </a:blipFill>
        </p:spPr>
        <p:txBody>
          <a:bodyPr wrap="square" lIns="0" tIns="0" rIns="0" bIns="0" rtlCol="0"/>
          <a:lstStyle/>
          <a:p>
            <a:endParaRPr sz="1801"/>
          </a:p>
        </p:txBody>
      </p:sp>
      <p:sp>
        <p:nvSpPr>
          <p:cNvPr id="3" name="Platshållare för sidfot 2">
            <a:extLst>
              <a:ext uri="{FF2B5EF4-FFF2-40B4-BE49-F238E27FC236}">
                <a16:creationId xmlns:a16="http://schemas.microsoft.com/office/drawing/2014/main" id="{F19CC616-6A81-4F3E-BF5F-34271257EE96}"/>
              </a:ext>
            </a:extLst>
          </p:cNvPr>
          <p:cNvSpPr>
            <a:spLocks noGrp="1"/>
          </p:cNvSpPr>
          <p:nvPr>
            <p:ph type="ftr" sz="quarter" idx="16"/>
          </p:nvPr>
        </p:nvSpPr>
        <p:spPr/>
        <p:txBody>
          <a:bodyPr/>
          <a:lstStyle/>
          <a:p>
            <a:endParaRPr lang="sv-SE"/>
          </a:p>
        </p:txBody>
      </p:sp>
      <p:sp>
        <p:nvSpPr>
          <p:cNvPr id="2" name="Platshållare för datum 1">
            <a:extLst>
              <a:ext uri="{FF2B5EF4-FFF2-40B4-BE49-F238E27FC236}">
                <a16:creationId xmlns:a16="http://schemas.microsoft.com/office/drawing/2014/main" id="{50D26B19-8998-4002-9818-0406EEBB00B5}"/>
              </a:ext>
            </a:extLst>
          </p:cNvPr>
          <p:cNvSpPr>
            <a:spLocks noGrp="1"/>
          </p:cNvSpPr>
          <p:nvPr>
            <p:ph type="dt" sz="half" idx="15"/>
          </p:nvPr>
        </p:nvSpPr>
        <p:spPr/>
        <p:txBody>
          <a:bodyPr/>
          <a:lstStyle/>
          <a:p>
            <a:fld id="{3E32E934-0E34-41D0-99D0-BBB1DE02E0D8}" type="datetime1">
              <a:rPr lang="sv-SE" smtClean="0"/>
              <a:t>2026-10-14</a:t>
            </a:fld>
            <a:endParaRPr lang="en-US"/>
          </a:p>
        </p:txBody>
      </p:sp>
      <p:sp>
        <p:nvSpPr>
          <p:cNvPr id="4" name="Platshållare för bildnummer 3">
            <a:extLst>
              <a:ext uri="{FF2B5EF4-FFF2-40B4-BE49-F238E27FC236}">
                <a16:creationId xmlns:a16="http://schemas.microsoft.com/office/drawing/2014/main" id="{90D7DA48-029C-41BC-BD3D-A195A10DF343}"/>
              </a:ext>
            </a:extLst>
          </p:cNvPr>
          <p:cNvSpPr>
            <a:spLocks noGrp="1"/>
          </p:cNvSpPr>
          <p:nvPr>
            <p:ph type="sldNum" sz="quarter" idx="17"/>
          </p:nvPr>
        </p:nvSpPr>
        <p:spPr/>
        <p:txBody>
          <a:bodyPr/>
          <a:lstStyle/>
          <a:p>
            <a:fld id="{B6F15528-21DE-4FAA-801E-634DDDAF4B2B}" type="slidenum">
              <a:rPr lang="sv-SE" smtClean="0"/>
              <a:pPr/>
              <a:t>‹#›</a:t>
            </a:fld>
            <a:endParaRPr lang="sv-SE"/>
          </a:p>
        </p:txBody>
      </p:sp>
      <p:sp>
        <p:nvSpPr>
          <p:cNvPr id="11" name="Rektangel 10">
            <a:extLst>
              <a:ext uri="{FF2B5EF4-FFF2-40B4-BE49-F238E27FC236}">
                <a16:creationId xmlns:a16="http://schemas.microsoft.com/office/drawing/2014/main" id="{51345448-A017-46A4-AAEE-65BAAA13935B}"/>
              </a:ext>
            </a:extLst>
          </p:cNvPr>
          <p:cNvSpPr/>
          <p:nvPr userDrawn="1"/>
        </p:nvSpPr>
        <p:spPr>
          <a:xfrm>
            <a:off x="10404000" y="702000"/>
            <a:ext cx="9007201" cy="9907200"/>
          </a:xfrm>
          <a:prstGeom prst="rect">
            <a:avLst/>
          </a:prstGeom>
          <a:solidFill>
            <a:srgbClr val="DCEE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801"/>
          </a:p>
        </p:txBody>
      </p:sp>
      <p:sp>
        <p:nvSpPr>
          <p:cNvPr id="12" name="Platshållare för innehåll 2">
            <a:extLst>
              <a:ext uri="{FF2B5EF4-FFF2-40B4-BE49-F238E27FC236}">
                <a16:creationId xmlns:a16="http://schemas.microsoft.com/office/drawing/2014/main" id="{C261A0B5-3A30-4187-8CDB-DBD6610369E0}"/>
              </a:ext>
            </a:extLst>
          </p:cNvPr>
          <p:cNvSpPr>
            <a:spLocks noGrp="1"/>
          </p:cNvSpPr>
          <p:nvPr>
            <p:ph idx="1" hasCustomPrompt="1"/>
          </p:nvPr>
        </p:nvSpPr>
        <p:spPr>
          <a:xfrm>
            <a:off x="10404000" y="702000"/>
            <a:ext cx="9007201" cy="9907200"/>
          </a:xfrm>
          <a:prstGeom prst="rect">
            <a:avLst/>
          </a:prstGeom>
          <a:noFill/>
        </p:spPr>
        <p:txBody>
          <a:bodyPr/>
          <a:lstStyle>
            <a:lvl1pPr>
              <a:buNone/>
              <a:defRPr sz="3199"/>
            </a:lvl1pPr>
            <a:lvl2pPr>
              <a:defRPr sz="2800"/>
            </a:lvl2pPr>
            <a:lvl3pPr>
              <a:defRPr sz="2399"/>
            </a:lvl3pPr>
            <a:lvl4pPr>
              <a:defRPr sz="2000"/>
            </a:lvl4pPr>
            <a:lvl5pPr>
              <a:defRPr sz="2000"/>
            </a:lvl5pPr>
            <a:lvl6pPr>
              <a:defRPr sz="2000"/>
            </a:lvl6pPr>
            <a:lvl7pPr>
              <a:defRPr sz="2000"/>
            </a:lvl7pPr>
            <a:lvl8pPr>
              <a:defRPr sz="2000"/>
            </a:lvl8pPr>
            <a:lvl9pPr>
              <a:defRPr sz="2000"/>
            </a:lvl9pPr>
          </a:lstStyle>
          <a:p>
            <a:pPr lvl="0"/>
            <a:r>
              <a:rPr lang="sv-SE"/>
              <a:t>Klicka på en ikon för att infoga innehåll</a:t>
            </a:r>
          </a:p>
        </p:txBody>
      </p:sp>
      <p:sp>
        <p:nvSpPr>
          <p:cNvPr id="15" name="Platshållare för text 2">
            <a:extLst>
              <a:ext uri="{FF2B5EF4-FFF2-40B4-BE49-F238E27FC236}">
                <a16:creationId xmlns:a16="http://schemas.microsoft.com/office/drawing/2014/main" id="{3DEFBAF8-794C-4460-BDFB-4AFAF7A4B315}"/>
              </a:ext>
            </a:extLst>
          </p:cNvPr>
          <p:cNvSpPr>
            <a:spLocks noGrp="1"/>
          </p:cNvSpPr>
          <p:nvPr>
            <p:ph type="body" sz="quarter" idx="13"/>
          </p:nvPr>
        </p:nvSpPr>
        <p:spPr>
          <a:xfrm>
            <a:off x="1243767" y="3408147"/>
            <a:ext cx="7828735" cy="5400000"/>
          </a:xfrm>
          <a:prstGeom prst="rect">
            <a:avLst/>
          </a:prstGeom>
        </p:spPr>
        <p:txBody>
          <a:bodyPr vert="horz" lIns="0" tIns="0" rIns="0" bIns="0" rtlCol="0">
            <a:normAutofit/>
          </a:bodyPr>
          <a:lstStyle>
            <a:lvl1pPr>
              <a:defRPr lang="sv-SE" dirty="0"/>
            </a:lvl1pPr>
            <a:lvl2pPr>
              <a:defRPr lang="sv-SE" dirty="0"/>
            </a:lvl2pPr>
            <a:lvl3pPr>
              <a:defRPr lang="sv-SE" dirty="0"/>
            </a:lvl3pPr>
            <a:lvl4pPr>
              <a:defRPr lang="sv-SE" dirty="0"/>
            </a:lvl4pPr>
            <a:lvl5pPr>
              <a:defRPr lang="sv-SE"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9" name="Rubrik 7">
            <a:extLst>
              <a:ext uri="{FF2B5EF4-FFF2-40B4-BE49-F238E27FC236}">
                <a16:creationId xmlns:a16="http://schemas.microsoft.com/office/drawing/2014/main" id="{6A68B911-846D-40C0-89C1-092024565A98}"/>
              </a:ext>
            </a:extLst>
          </p:cNvPr>
          <p:cNvSpPr>
            <a:spLocks noGrp="1"/>
          </p:cNvSpPr>
          <p:nvPr>
            <p:ph type="title"/>
          </p:nvPr>
        </p:nvSpPr>
        <p:spPr>
          <a:xfrm>
            <a:off x="1243767" y="1227048"/>
            <a:ext cx="7828735" cy="2043641"/>
          </a:xfrm>
        </p:spPr>
        <p:txBody>
          <a:bodyPr/>
          <a:lstStyle>
            <a:lvl1pPr>
              <a:defRPr>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270357900"/>
      </p:ext>
    </p:extLst>
  </p:cSld>
  <p:clrMapOvr>
    <a:masterClrMapping/>
  </p:clrMapOvr>
  <p:extLst>
    <p:ext uri="{DCECCB84-F9BA-43D5-87BE-67443E8EF086}">
      <p15:sldGuideLst xmlns:p15="http://schemas.microsoft.com/office/powerpoint/2012/main">
        <p15:guide id="1" orient="horz" pos="1210">
          <p15:clr>
            <a:srgbClr val="FBAE40"/>
          </p15:clr>
        </p15:guide>
        <p15:guide id="2" pos="6332">
          <p15:clr>
            <a:srgbClr val="FBAE40"/>
          </p15:clr>
        </p15:guide>
        <p15:guide id="3" pos="244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Rubrik, underrubrik och hel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EC5BF2F-A06E-4DBE-BE34-10563FBAB941}"/>
              </a:ext>
            </a:extLst>
          </p:cNvPr>
          <p:cNvSpPr/>
          <p:nvPr userDrawn="1"/>
        </p:nvSpPr>
        <p:spPr>
          <a:xfrm>
            <a:off x="1245601" y="2491200"/>
            <a:ext cx="17618399" cy="7923600"/>
          </a:xfrm>
          <a:prstGeom prst="rect">
            <a:avLst/>
          </a:prstGeom>
          <a:solidFill>
            <a:srgbClr val="DCEE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801"/>
          </a:p>
        </p:txBody>
      </p:sp>
      <p:sp>
        <p:nvSpPr>
          <p:cNvPr id="11" name="Platshållare för innehåll 2">
            <a:extLst>
              <a:ext uri="{FF2B5EF4-FFF2-40B4-BE49-F238E27FC236}">
                <a16:creationId xmlns:a16="http://schemas.microsoft.com/office/drawing/2014/main" id="{76D3E448-F04D-42F2-A71F-AB7E9594DFAE}"/>
              </a:ext>
            </a:extLst>
          </p:cNvPr>
          <p:cNvSpPr>
            <a:spLocks noGrp="1"/>
          </p:cNvSpPr>
          <p:nvPr>
            <p:ph idx="1" hasCustomPrompt="1"/>
          </p:nvPr>
        </p:nvSpPr>
        <p:spPr>
          <a:xfrm>
            <a:off x="1245601" y="2491200"/>
            <a:ext cx="17618399" cy="7923600"/>
          </a:xfrm>
          <a:prstGeom prst="rect">
            <a:avLst/>
          </a:prstGeom>
          <a:noFill/>
        </p:spPr>
        <p:txBody>
          <a:bodyPr/>
          <a:lstStyle>
            <a:lvl1pPr>
              <a:buNone/>
              <a:defRPr sz="3199"/>
            </a:lvl1pPr>
            <a:lvl2pPr>
              <a:defRPr sz="2800"/>
            </a:lvl2pPr>
            <a:lvl3pPr>
              <a:defRPr sz="2399"/>
            </a:lvl3pPr>
            <a:lvl4pPr>
              <a:defRPr sz="2000"/>
            </a:lvl4pPr>
            <a:lvl5pPr>
              <a:defRPr sz="2000"/>
            </a:lvl5pPr>
            <a:lvl6pPr>
              <a:defRPr sz="2000"/>
            </a:lvl6pPr>
            <a:lvl7pPr>
              <a:defRPr sz="2000"/>
            </a:lvl7pPr>
            <a:lvl8pPr>
              <a:defRPr sz="2000"/>
            </a:lvl8pPr>
            <a:lvl9pPr>
              <a:defRPr sz="2000"/>
            </a:lvl9pPr>
          </a:lstStyle>
          <a:p>
            <a:pPr lvl="0"/>
            <a:r>
              <a:rPr lang="sv-SE"/>
              <a:t>Klicka på en ikon för att infoga innehåll</a:t>
            </a:r>
          </a:p>
        </p:txBody>
      </p:sp>
      <p:pic>
        <p:nvPicPr>
          <p:cNvPr id="19" name="Bildobjekt 18">
            <a:extLst>
              <a:ext uri="{FF2B5EF4-FFF2-40B4-BE49-F238E27FC236}">
                <a16:creationId xmlns:a16="http://schemas.microsoft.com/office/drawing/2014/main" id="{1F92EFCA-73A8-4BBA-8B6E-84A5162570A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9466" r="88987" b="40999"/>
          <a:stretch/>
        </p:blipFill>
        <p:spPr>
          <a:xfrm>
            <a:off x="19008000" y="1"/>
            <a:ext cx="1096101" cy="2393949"/>
          </a:xfrm>
          <a:prstGeom prst="rect">
            <a:avLst/>
          </a:prstGeom>
        </p:spPr>
      </p:pic>
      <p:sp>
        <p:nvSpPr>
          <p:cNvPr id="21" name="Rubrik 12">
            <a:extLst>
              <a:ext uri="{FF2B5EF4-FFF2-40B4-BE49-F238E27FC236}">
                <a16:creationId xmlns:a16="http://schemas.microsoft.com/office/drawing/2014/main" id="{56F830A9-B7E5-4459-9325-1EB46228AF10}"/>
              </a:ext>
            </a:extLst>
          </p:cNvPr>
          <p:cNvSpPr>
            <a:spLocks noGrp="1"/>
          </p:cNvSpPr>
          <p:nvPr>
            <p:ph type="title"/>
          </p:nvPr>
        </p:nvSpPr>
        <p:spPr>
          <a:xfrm>
            <a:off x="1243767" y="877614"/>
            <a:ext cx="17616567" cy="1043260"/>
          </a:xfrm>
        </p:spPr>
        <p:txBody>
          <a:bodyPr/>
          <a:lstStyle>
            <a:lvl1pPr>
              <a:defRPr>
                <a:solidFill>
                  <a:schemeClr val="accent1"/>
                </a:solidFill>
              </a:defRPr>
            </a:lvl1pPr>
          </a:lstStyle>
          <a:p>
            <a:r>
              <a:rPr lang="sv-SE"/>
              <a:t>Klicka här för att ändra mall för rubrikformat</a:t>
            </a:r>
          </a:p>
        </p:txBody>
      </p:sp>
      <p:sp>
        <p:nvSpPr>
          <p:cNvPr id="12" name="Platshållare för text 6">
            <a:extLst>
              <a:ext uri="{FF2B5EF4-FFF2-40B4-BE49-F238E27FC236}">
                <a16:creationId xmlns:a16="http://schemas.microsoft.com/office/drawing/2014/main" id="{75DB120C-DE3F-4D0F-9C20-C0178B697AC8}"/>
              </a:ext>
            </a:extLst>
          </p:cNvPr>
          <p:cNvSpPr>
            <a:spLocks noGrp="1"/>
          </p:cNvSpPr>
          <p:nvPr>
            <p:ph type="body" sz="quarter" idx="14" hasCustomPrompt="1"/>
          </p:nvPr>
        </p:nvSpPr>
        <p:spPr>
          <a:xfrm>
            <a:off x="17640001" y="8791201"/>
            <a:ext cx="1987199" cy="1987200"/>
          </a:xfrm>
          <a:prstGeom prst="rect">
            <a:avLst/>
          </a:prstGeom>
          <a:blipFill>
            <a:blip r:embed="rId3" cstate="print"/>
            <a:stretch>
              <a:fillRect/>
            </a:stretch>
          </a:blipFill>
        </p:spPr>
        <p:txBody>
          <a:bodyPr>
            <a:normAutofit/>
          </a:bodyPr>
          <a:lstStyle>
            <a:lvl1pPr>
              <a:buNone/>
              <a:defRPr sz="200"/>
            </a:lvl1pPr>
          </a:lstStyle>
          <a:p>
            <a:pPr lvl="0"/>
            <a:r>
              <a:rPr lang="sv-SE"/>
              <a:t> 4,42</a:t>
            </a:r>
          </a:p>
          <a:p>
            <a:pPr lvl="0"/>
            <a:endParaRPr lang="sv-SE"/>
          </a:p>
        </p:txBody>
      </p:sp>
      <p:sp>
        <p:nvSpPr>
          <p:cNvPr id="3" name="Platshållare för datum 2">
            <a:extLst>
              <a:ext uri="{FF2B5EF4-FFF2-40B4-BE49-F238E27FC236}">
                <a16:creationId xmlns:a16="http://schemas.microsoft.com/office/drawing/2014/main" id="{209B9E0E-3BE5-4815-9771-B94D5C0DE40C}"/>
              </a:ext>
            </a:extLst>
          </p:cNvPr>
          <p:cNvSpPr>
            <a:spLocks noGrp="1"/>
          </p:cNvSpPr>
          <p:nvPr>
            <p:ph type="dt" sz="half" idx="15"/>
          </p:nvPr>
        </p:nvSpPr>
        <p:spPr/>
        <p:txBody>
          <a:bodyPr/>
          <a:lstStyle/>
          <a:p>
            <a:fld id="{6EF6D5CF-9778-494C-91EA-967A5AD360D0}" type="datetime1">
              <a:rPr lang="sv-SE" smtClean="0"/>
              <a:t>2026-10-14</a:t>
            </a:fld>
            <a:endParaRPr lang="en-US"/>
          </a:p>
        </p:txBody>
      </p:sp>
      <p:sp>
        <p:nvSpPr>
          <p:cNvPr id="4" name="Platshållare för sidfot 3">
            <a:extLst>
              <a:ext uri="{FF2B5EF4-FFF2-40B4-BE49-F238E27FC236}">
                <a16:creationId xmlns:a16="http://schemas.microsoft.com/office/drawing/2014/main" id="{6EF21FC5-B1ED-41D6-83B6-FD9D859FF93F}"/>
              </a:ext>
            </a:extLst>
          </p:cNvPr>
          <p:cNvSpPr>
            <a:spLocks noGrp="1"/>
          </p:cNvSpPr>
          <p:nvPr>
            <p:ph type="ftr" sz="quarter" idx="16"/>
          </p:nvPr>
        </p:nvSpPr>
        <p:spPr/>
        <p:txBody>
          <a:bodyPr/>
          <a:lstStyle/>
          <a:p>
            <a:endParaRPr lang="sv-SE"/>
          </a:p>
        </p:txBody>
      </p:sp>
      <p:sp>
        <p:nvSpPr>
          <p:cNvPr id="5" name="Platshållare för bildnummer 4">
            <a:extLst>
              <a:ext uri="{FF2B5EF4-FFF2-40B4-BE49-F238E27FC236}">
                <a16:creationId xmlns:a16="http://schemas.microsoft.com/office/drawing/2014/main" id="{4605CF9C-A296-49D6-8F7C-7E99496CBACA}"/>
              </a:ext>
            </a:extLst>
          </p:cNvPr>
          <p:cNvSpPr>
            <a:spLocks noGrp="1"/>
          </p:cNvSpPr>
          <p:nvPr>
            <p:ph type="sldNum" sz="quarter" idx="17"/>
          </p:nvPr>
        </p:nvSpPr>
        <p:spPr/>
        <p:txBody>
          <a:bodyPr/>
          <a:lstStyle/>
          <a:p>
            <a:fld id="{B6F15528-21DE-4FAA-801E-634DDDAF4B2B}" type="slidenum">
              <a:rPr lang="sv-SE" smtClean="0"/>
              <a:pPr/>
              <a:t>‹#›</a:t>
            </a:fld>
            <a:endParaRPr lang="sv-SE"/>
          </a:p>
        </p:txBody>
      </p:sp>
    </p:spTree>
    <p:extLst>
      <p:ext uri="{BB962C8B-B14F-4D97-AF65-F5344CB8AC3E}">
        <p14:creationId xmlns:p14="http://schemas.microsoft.com/office/powerpoint/2010/main" val="523341970"/>
      </p:ext>
    </p:extLst>
  </p:cSld>
  <p:clrMapOvr>
    <a:masterClrMapping/>
  </p:clrMapOvr>
  <p:extLst>
    <p:ext uri="{DCECCB84-F9BA-43D5-87BE-67443E8EF086}">
      <p15:sldGuideLst xmlns:p15="http://schemas.microsoft.com/office/powerpoint/2012/main">
        <p15:guide id="1" orient="horz" pos="1258">
          <p15:clr>
            <a:srgbClr val="FBAE40"/>
          </p15:clr>
        </p15:guide>
        <p15:guide id="2" pos="6332">
          <p15:clr>
            <a:srgbClr val="FBAE40"/>
          </p15:clr>
        </p15:guide>
        <p15:guide id="3" pos="244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7D1ABE8-0A00-4238-9B8B-46284FEDB9D6}"/>
              </a:ext>
            </a:extLst>
          </p:cNvPr>
          <p:cNvSpPr>
            <a:spLocks noGrp="1"/>
          </p:cNvSpPr>
          <p:nvPr>
            <p:ph type="dt" sz="half" idx="10"/>
          </p:nvPr>
        </p:nvSpPr>
        <p:spPr/>
        <p:txBody>
          <a:bodyPr/>
          <a:lstStyle/>
          <a:p>
            <a:fld id="{F500445D-4C41-44DE-B552-8076FE0677F6}" type="datetimeFigureOut">
              <a:rPr lang="sv-SE" smtClean="0"/>
              <a:t>2026-10-14</a:t>
            </a:fld>
            <a:endParaRPr lang="sv-SE"/>
          </a:p>
        </p:txBody>
      </p:sp>
      <p:sp>
        <p:nvSpPr>
          <p:cNvPr id="3" name="Platshållare för sidfot 2">
            <a:extLst>
              <a:ext uri="{FF2B5EF4-FFF2-40B4-BE49-F238E27FC236}">
                <a16:creationId xmlns:a16="http://schemas.microsoft.com/office/drawing/2014/main" id="{FD2E4147-9809-4D35-9F61-5F1F49F5D7C6}"/>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8945BB-2CB9-407E-B390-33E2E7686E2F}"/>
              </a:ext>
            </a:extLst>
          </p:cNvPr>
          <p:cNvSpPr>
            <a:spLocks noGrp="1"/>
          </p:cNvSpPr>
          <p:nvPr>
            <p:ph type="sldNum" sz="quarter" idx="12"/>
          </p:nvPr>
        </p:nvSpPr>
        <p:spPr/>
        <p:txBody>
          <a:bodyPr/>
          <a:lstStyle/>
          <a:p>
            <a:fld id="{2097BF9A-6444-4E7A-BD01-9F70C5D6B956}" type="slidenum">
              <a:rPr lang="sv-SE" smtClean="0"/>
              <a:t>‹#›</a:t>
            </a:fld>
            <a:endParaRPr lang="sv-SE"/>
          </a:p>
        </p:txBody>
      </p:sp>
    </p:spTree>
    <p:extLst>
      <p:ext uri="{BB962C8B-B14F-4D97-AF65-F5344CB8AC3E}">
        <p14:creationId xmlns:p14="http://schemas.microsoft.com/office/powerpoint/2010/main" val="3152375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image" Target="../media/image7.e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1.png"/><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11.emf"/><Relationship Id="rId4" Type="http://schemas.openxmlformats.org/officeDocument/2006/relationships/slideLayout" Target="../slideLayouts/slideLayout18.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theme" Target="../theme/theme4.xml"/><Relationship Id="rId1"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theme" Target="../theme/theme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 name="Platshållare för text 2">
            <a:extLst>
              <a:ext uri="{FF2B5EF4-FFF2-40B4-BE49-F238E27FC236}">
                <a16:creationId xmlns:a16="http://schemas.microsoft.com/office/drawing/2014/main" id="{098AE977-5D5B-4533-993B-CA82249B2963}"/>
              </a:ext>
            </a:extLst>
          </p:cNvPr>
          <p:cNvSpPr>
            <a:spLocks noGrp="1"/>
          </p:cNvSpPr>
          <p:nvPr>
            <p:ph type="body" idx="1"/>
          </p:nvPr>
        </p:nvSpPr>
        <p:spPr>
          <a:xfrm>
            <a:off x="1243766" y="3401568"/>
            <a:ext cx="17616567" cy="5986907"/>
          </a:xfrm>
          <a:prstGeom prst="rect">
            <a:avLst/>
          </a:prstGeom>
        </p:spPr>
        <p:txBody>
          <a:bodyPr vert="horz" lIns="0" tIns="0" rIns="0" bIns="0" rtlCol="0">
            <a:normAutofit/>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4" name="Holder 4"/>
          <p:cNvSpPr>
            <a:spLocks noGrp="1"/>
          </p:cNvSpPr>
          <p:nvPr>
            <p:ph type="ftr" sz="quarter" idx="5"/>
          </p:nvPr>
        </p:nvSpPr>
        <p:spPr>
          <a:xfrm>
            <a:off x="2333903" y="478617"/>
            <a:ext cx="7704000" cy="187200"/>
          </a:xfrm>
          <a:prstGeom prst="rect">
            <a:avLst/>
          </a:prstGeom>
        </p:spPr>
        <p:txBody>
          <a:bodyPr wrap="square" lIns="0" tIns="0" rIns="0" bIns="0">
            <a:spAutoFit/>
          </a:bodyPr>
          <a:lstStyle>
            <a:lvl1pPr algn="l">
              <a:defRPr sz="1200">
                <a:solidFill>
                  <a:schemeClr val="tx1">
                    <a:tint val="75000"/>
                  </a:schemeClr>
                </a:solidFill>
              </a:defRPr>
            </a:lvl1pPr>
          </a:lstStyle>
          <a:p>
            <a:endParaRPr lang="sv-SE" noProof="0"/>
          </a:p>
        </p:txBody>
      </p:sp>
      <p:sp>
        <p:nvSpPr>
          <p:cNvPr id="5" name="Holder 5"/>
          <p:cNvSpPr>
            <a:spLocks noGrp="1"/>
          </p:cNvSpPr>
          <p:nvPr>
            <p:ph type="dt" sz="half" idx="6"/>
          </p:nvPr>
        </p:nvSpPr>
        <p:spPr>
          <a:xfrm>
            <a:off x="1368502" y="478617"/>
            <a:ext cx="792000" cy="187200"/>
          </a:xfrm>
          <a:prstGeom prst="rect">
            <a:avLst/>
          </a:prstGeom>
        </p:spPr>
        <p:txBody>
          <a:bodyPr wrap="square" lIns="0" tIns="0" rIns="0" bIns="0">
            <a:spAutoFit/>
          </a:bodyPr>
          <a:lstStyle>
            <a:lvl1pPr algn="l">
              <a:defRPr sz="1200">
                <a:solidFill>
                  <a:schemeClr val="tx1">
                    <a:tint val="75000"/>
                  </a:schemeClr>
                </a:solidFill>
              </a:defRPr>
            </a:lvl1pPr>
          </a:lstStyle>
          <a:p>
            <a:fld id="{93E1DA4E-B23A-42CD-82EE-75C65057215D}" type="datetime1">
              <a:rPr lang="sv-SE" noProof="0" smtClean="0"/>
              <a:t>2026-10-14</a:t>
            </a:fld>
            <a:endParaRPr lang="sv-SE" noProof="0"/>
          </a:p>
        </p:txBody>
      </p:sp>
      <p:sp>
        <p:nvSpPr>
          <p:cNvPr id="6" name="Holder 6"/>
          <p:cNvSpPr>
            <a:spLocks noGrp="1"/>
          </p:cNvSpPr>
          <p:nvPr>
            <p:ph type="sldNum" sz="quarter" idx="7"/>
          </p:nvPr>
        </p:nvSpPr>
        <p:spPr>
          <a:xfrm>
            <a:off x="835102" y="478617"/>
            <a:ext cx="360000" cy="187200"/>
          </a:xfrm>
          <a:prstGeom prst="rect">
            <a:avLst/>
          </a:prstGeom>
        </p:spPr>
        <p:txBody>
          <a:bodyPr wrap="square" lIns="0" tIns="0" rIns="0" bIns="0">
            <a:spAutoFit/>
          </a:bodyPr>
          <a:lstStyle>
            <a:lvl1pPr algn="r">
              <a:defRPr sz="1200">
                <a:solidFill>
                  <a:schemeClr val="tx1">
                    <a:tint val="75000"/>
                  </a:schemeClr>
                </a:solidFill>
              </a:defRPr>
            </a:lvl1pPr>
          </a:lstStyle>
          <a:p>
            <a:fld id="{B6F15528-21DE-4FAA-801E-634DDDAF4B2B}" type="slidenum">
              <a:rPr lang="sv-SE" noProof="0" smtClean="0"/>
              <a:pPr/>
              <a:t>‹#›</a:t>
            </a:fld>
            <a:endParaRPr lang="sv-SE" noProof="0"/>
          </a:p>
        </p:txBody>
      </p:sp>
      <p:sp>
        <p:nvSpPr>
          <p:cNvPr id="33" name="Platshållare för rubrik 32">
            <a:extLst>
              <a:ext uri="{FF2B5EF4-FFF2-40B4-BE49-F238E27FC236}">
                <a16:creationId xmlns:a16="http://schemas.microsoft.com/office/drawing/2014/main" id="{C491F119-4C65-4AD3-AE6A-6BA07AAF833D}"/>
              </a:ext>
            </a:extLst>
          </p:cNvPr>
          <p:cNvSpPr>
            <a:spLocks noGrp="1"/>
          </p:cNvSpPr>
          <p:nvPr>
            <p:ph type="title"/>
          </p:nvPr>
        </p:nvSpPr>
        <p:spPr>
          <a:xfrm>
            <a:off x="1243766" y="1227047"/>
            <a:ext cx="17616567" cy="2043642"/>
          </a:xfrm>
          <a:prstGeom prst="rect">
            <a:avLst/>
          </a:prstGeom>
        </p:spPr>
        <p:txBody>
          <a:bodyPr vert="horz" lIns="0" tIns="0" rIns="0" bIns="72000" rtlCol="0" anchor="b" anchorCtr="0">
            <a:normAutofit/>
          </a:bodyPr>
          <a:lstStyle/>
          <a:p>
            <a:r>
              <a:rPr lang="sv-SE" noProof="0"/>
              <a:t>Klicka här för att ändra mall för rubrikformat</a:t>
            </a:r>
          </a:p>
        </p:txBody>
      </p:sp>
      <p:sp>
        <p:nvSpPr>
          <p:cNvPr id="49" name="object 15">
            <a:extLst>
              <a:ext uri="{FF2B5EF4-FFF2-40B4-BE49-F238E27FC236}">
                <a16:creationId xmlns:a16="http://schemas.microsoft.com/office/drawing/2014/main" id="{0CDE3574-CF15-4481-A3BF-AC8D9DEC1C1C}"/>
              </a:ext>
            </a:extLst>
          </p:cNvPr>
          <p:cNvSpPr/>
          <p:nvPr userDrawn="1"/>
        </p:nvSpPr>
        <p:spPr>
          <a:xfrm>
            <a:off x="18273025" y="9528509"/>
            <a:ext cx="1302292" cy="1251281"/>
          </a:xfrm>
          <a:prstGeom prst="rect">
            <a:avLst/>
          </a:prstGeom>
          <a:blipFill>
            <a:blip r:embed="rId7"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773209084"/>
      </p:ext>
    </p:extLst>
  </p:cSld>
  <p:clrMap bg1="lt1" tx1="dk1" bg2="lt2" tx2="dk2" accent1="accent1" accent2="accent2" accent3="accent3" accent4="accent4" accent5="accent5" accent6="accent6" hlink="hlink" folHlink="folHlink"/>
  <p:sldLayoutIdLst>
    <p:sldLayoutId id="2147483729" r:id="rId1"/>
    <p:sldLayoutId id="2147483732" r:id="rId2"/>
    <p:sldLayoutId id="2147483735" r:id="rId3"/>
    <p:sldLayoutId id="2147483738" r:id="rId4"/>
    <p:sldLayoutId id="2147483741" r:id="rId5"/>
  </p:sldLayoutIdLst>
  <p:hf hdr="0" ftr="0"/>
  <p:txStyles>
    <p:titleStyle>
      <a:lvl1pPr eaLnBrk="1" hangingPunct="1">
        <a:lnSpc>
          <a:spcPct val="85000"/>
        </a:lnSpc>
        <a:defRPr sz="6450" b="1" spc="-280" baseline="0">
          <a:solidFill>
            <a:schemeClr val="accent1"/>
          </a:solidFill>
          <a:latin typeface="+mj-lt"/>
          <a:ea typeface="+mj-ea"/>
          <a:cs typeface="+mj-cs"/>
        </a:defRPr>
      </a:lvl1pPr>
    </p:titleStyle>
    <p:bodyStyle>
      <a:lvl1pPr marL="345600" indent="-345600" eaLnBrk="1" hangingPunct="1">
        <a:lnSpc>
          <a:spcPct val="84000"/>
        </a:lnSpc>
        <a:spcAft>
          <a:spcPts val="2300"/>
        </a:spcAft>
        <a:buSzPct val="100000"/>
        <a:buFontTx/>
        <a:buBlip>
          <a:blip r:embed="rId8"/>
        </a:buBlip>
        <a:tabLst/>
        <a:defRPr sz="4250" spc="-110" baseline="0">
          <a:latin typeface="+mn-lt"/>
          <a:ea typeface="+mn-ea"/>
          <a:cs typeface="+mn-cs"/>
        </a:defRPr>
      </a:lvl1pPr>
      <a:lvl2pPr marL="756000" indent="-324000" eaLnBrk="1" hangingPunct="1">
        <a:lnSpc>
          <a:spcPct val="84000"/>
        </a:lnSpc>
        <a:spcAft>
          <a:spcPts val="2400"/>
        </a:spcAft>
        <a:buFontTx/>
        <a:buBlip>
          <a:blip r:embed="rId8"/>
        </a:buBlip>
        <a:defRPr sz="3850" spc="-110" baseline="0">
          <a:latin typeface="+mn-lt"/>
          <a:ea typeface="+mn-ea"/>
          <a:cs typeface="+mn-cs"/>
        </a:defRPr>
      </a:lvl2pPr>
      <a:lvl3pPr marL="1116000" indent="-288000" eaLnBrk="1" hangingPunct="1">
        <a:lnSpc>
          <a:spcPct val="84000"/>
        </a:lnSpc>
        <a:spcAft>
          <a:spcPts val="2500"/>
        </a:spcAft>
        <a:buFontTx/>
        <a:buBlip>
          <a:blip r:embed="rId8"/>
        </a:buBlip>
        <a:defRPr sz="3400" spc="-110" baseline="0">
          <a:latin typeface="+mn-lt"/>
          <a:ea typeface="+mn-ea"/>
          <a:cs typeface="+mn-cs"/>
        </a:defRPr>
      </a:lvl3pPr>
      <a:lvl4pPr marL="1458000" indent="-259200" eaLnBrk="1" hangingPunct="1">
        <a:lnSpc>
          <a:spcPct val="84000"/>
        </a:lnSpc>
        <a:spcAft>
          <a:spcPts val="2600"/>
        </a:spcAft>
        <a:buFontTx/>
        <a:buBlip>
          <a:blip r:embed="rId8"/>
        </a:buBlip>
        <a:defRPr sz="3000" spc="-110" baseline="0">
          <a:latin typeface="+mn-lt"/>
          <a:ea typeface="+mn-ea"/>
          <a:cs typeface="+mn-cs"/>
        </a:defRPr>
      </a:lvl4pPr>
      <a:lvl5pPr marL="1764000" indent="-252000" eaLnBrk="1" hangingPunct="1">
        <a:lnSpc>
          <a:spcPct val="86000"/>
        </a:lnSpc>
        <a:spcAft>
          <a:spcPts val="1500"/>
        </a:spcAft>
        <a:buFontTx/>
        <a:buBlip>
          <a:blip r:embed="rId8"/>
        </a:buBlip>
        <a:defRPr sz="2800" spc="-110" baseline="0">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 name="Platshållare för text 2">
            <a:extLst>
              <a:ext uri="{FF2B5EF4-FFF2-40B4-BE49-F238E27FC236}">
                <a16:creationId xmlns:a16="http://schemas.microsoft.com/office/drawing/2014/main" id="{098AE977-5D5B-4533-993B-CA82249B2963}"/>
              </a:ext>
            </a:extLst>
          </p:cNvPr>
          <p:cNvSpPr>
            <a:spLocks noGrp="1"/>
          </p:cNvSpPr>
          <p:nvPr>
            <p:ph type="body" idx="1"/>
          </p:nvPr>
        </p:nvSpPr>
        <p:spPr>
          <a:xfrm>
            <a:off x="1243766" y="3401568"/>
            <a:ext cx="17616567" cy="5986907"/>
          </a:xfrm>
          <a:prstGeom prst="rect">
            <a:avLst/>
          </a:prstGeom>
        </p:spPr>
        <p:txBody>
          <a:bodyPr vert="horz" lIns="0" tIns="0" rIns="0" bIns="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Holder 4"/>
          <p:cNvSpPr>
            <a:spLocks noGrp="1"/>
          </p:cNvSpPr>
          <p:nvPr>
            <p:ph type="ftr" sz="quarter" idx="5"/>
          </p:nvPr>
        </p:nvSpPr>
        <p:spPr>
          <a:xfrm>
            <a:off x="2333903" y="478617"/>
            <a:ext cx="7704000" cy="187200"/>
          </a:xfrm>
          <a:prstGeom prst="rect">
            <a:avLst/>
          </a:prstGeom>
        </p:spPr>
        <p:txBody>
          <a:bodyPr wrap="square" lIns="0" tIns="0" rIns="0" bIns="0">
            <a:spAutoFit/>
          </a:bodyPr>
          <a:lstStyle>
            <a:lvl1pPr algn="l">
              <a:defRPr sz="1200">
                <a:solidFill>
                  <a:schemeClr val="tx1">
                    <a:tint val="75000"/>
                  </a:schemeClr>
                </a:solidFill>
              </a:defRPr>
            </a:lvl1pPr>
          </a:lstStyle>
          <a:p>
            <a:endParaRPr lang="sv-SE"/>
          </a:p>
        </p:txBody>
      </p:sp>
      <p:sp>
        <p:nvSpPr>
          <p:cNvPr id="5" name="Holder 5"/>
          <p:cNvSpPr>
            <a:spLocks noGrp="1"/>
          </p:cNvSpPr>
          <p:nvPr>
            <p:ph type="dt" sz="half" idx="6"/>
          </p:nvPr>
        </p:nvSpPr>
        <p:spPr>
          <a:xfrm>
            <a:off x="1368502" y="478617"/>
            <a:ext cx="792000" cy="187200"/>
          </a:xfrm>
          <a:prstGeom prst="rect">
            <a:avLst/>
          </a:prstGeom>
        </p:spPr>
        <p:txBody>
          <a:bodyPr wrap="square" lIns="0" tIns="0" rIns="0" bIns="0">
            <a:spAutoFit/>
          </a:bodyPr>
          <a:lstStyle>
            <a:lvl1pPr algn="l">
              <a:defRPr sz="1200">
                <a:solidFill>
                  <a:schemeClr val="tx1">
                    <a:tint val="75000"/>
                  </a:schemeClr>
                </a:solidFill>
              </a:defRPr>
            </a:lvl1pPr>
          </a:lstStyle>
          <a:p>
            <a:fld id="{3CB3D5FD-A08D-49A7-8412-76F29BA46CE4}" type="datetime1">
              <a:rPr lang="sv-SE" smtClean="0"/>
              <a:t>2026-10-14</a:t>
            </a:fld>
            <a:endParaRPr lang="en-US"/>
          </a:p>
        </p:txBody>
      </p:sp>
      <p:sp>
        <p:nvSpPr>
          <p:cNvPr id="6" name="Holder 6"/>
          <p:cNvSpPr>
            <a:spLocks noGrp="1"/>
          </p:cNvSpPr>
          <p:nvPr>
            <p:ph type="sldNum" sz="quarter" idx="7"/>
          </p:nvPr>
        </p:nvSpPr>
        <p:spPr>
          <a:xfrm>
            <a:off x="835102" y="478617"/>
            <a:ext cx="360000" cy="187200"/>
          </a:xfrm>
          <a:prstGeom prst="rect">
            <a:avLst/>
          </a:prstGeom>
        </p:spPr>
        <p:txBody>
          <a:bodyPr wrap="square" lIns="0" tIns="0" rIns="0" bIns="0">
            <a:spAutoFit/>
          </a:bodyPr>
          <a:lstStyle>
            <a:lvl1pPr algn="r">
              <a:defRPr sz="1200">
                <a:solidFill>
                  <a:schemeClr val="tx1">
                    <a:tint val="75000"/>
                  </a:schemeClr>
                </a:solidFill>
              </a:defRPr>
            </a:lvl1pPr>
          </a:lstStyle>
          <a:p>
            <a:fld id="{B6F15528-21DE-4FAA-801E-634DDDAF4B2B}" type="slidenum">
              <a:rPr lang="sv-SE" smtClean="0"/>
              <a:pPr/>
              <a:t>‹#›</a:t>
            </a:fld>
            <a:endParaRPr lang="sv-SE"/>
          </a:p>
        </p:txBody>
      </p:sp>
      <p:sp>
        <p:nvSpPr>
          <p:cNvPr id="33" name="Platshållare för rubrik 32">
            <a:extLst>
              <a:ext uri="{FF2B5EF4-FFF2-40B4-BE49-F238E27FC236}">
                <a16:creationId xmlns:a16="http://schemas.microsoft.com/office/drawing/2014/main" id="{C491F119-4C65-4AD3-AE6A-6BA07AAF833D}"/>
              </a:ext>
            </a:extLst>
          </p:cNvPr>
          <p:cNvSpPr>
            <a:spLocks noGrp="1"/>
          </p:cNvSpPr>
          <p:nvPr>
            <p:ph type="title"/>
          </p:nvPr>
        </p:nvSpPr>
        <p:spPr>
          <a:xfrm>
            <a:off x="1243766" y="1227047"/>
            <a:ext cx="17616567" cy="2043642"/>
          </a:xfrm>
          <a:prstGeom prst="rect">
            <a:avLst/>
          </a:prstGeom>
        </p:spPr>
        <p:txBody>
          <a:bodyPr vert="horz" lIns="0" tIns="0" rIns="0" bIns="72000" rtlCol="0" anchor="b" anchorCtr="0">
            <a:normAutofit/>
          </a:bodyPr>
          <a:lstStyle/>
          <a:p>
            <a:r>
              <a:rPr lang="sv-SE"/>
              <a:t>Klicka här för att ändra mall för rubrikformat</a:t>
            </a:r>
          </a:p>
        </p:txBody>
      </p:sp>
      <p:sp>
        <p:nvSpPr>
          <p:cNvPr id="49" name="object 15">
            <a:extLst>
              <a:ext uri="{FF2B5EF4-FFF2-40B4-BE49-F238E27FC236}">
                <a16:creationId xmlns:a16="http://schemas.microsoft.com/office/drawing/2014/main" id="{0CDE3574-CF15-4481-A3BF-AC8D9DEC1C1C}"/>
              </a:ext>
            </a:extLst>
          </p:cNvPr>
          <p:cNvSpPr/>
          <p:nvPr userDrawn="1"/>
        </p:nvSpPr>
        <p:spPr>
          <a:xfrm>
            <a:off x="18273025" y="9528509"/>
            <a:ext cx="1302292" cy="1251281"/>
          </a:xfrm>
          <a:prstGeom prst="rect">
            <a:avLst/>
          </a:prstGeom>
          <a:blipFill>
            <a:blip r:embed="rId11" cstate="print"/>
            <a:stretch>
              <a:fillRect/>
            </a:stretch>
          </a:blipFill>
        </p:spPr>
        <p:txBody>
          <a:bodyPr wrap="square" lIns="0" tIns="0" rIns="0" bIns="0" rtlCol="0"/>
          <a:lstStyle/>
          <a:p>
            <a:endParaRPr/>
          </a:p>
        </p:txBody>
      </p:sp>
    </p:spTree>
  </p:cSld>
  <p:clrMap bg1="lt1" tx1="dk1" bg2="lt2" tx2="dk2" accent1="accent1" accent2="accent2" accent3="accent3" accent4="accent4" accent5="accent5" accent6="accent6" hlink="hlink" folHlink="folHlink"/>
  <p:sldLayoutIdLst>
    <p:sldLayoutId id="2147483679" r:id="rId1"/>
    <p:sldLayoutId id="2147483678" r:id="rId2"/>
    <p:sldLayoutId id="2147483681" r:id="rId3"/>
    <p:sldLayoutId id="2147483685" r:id="rId4"/>
    <p:sldLayoutId id="2147483701" r:id="rId5"/>
    <p:sldLayoutId id="2147483702" r:id="rId6"/>
    <p:sldLayoutId id="2147483742" r:id="rId7"/>
    <p:sldLayoutId id="2147483744" r:id="rId8"/>
    <p:sldLayoutId id="2147483745" r:id="rId9"/>
  </p:sldLayoutIdLst>
  <p:hf hdr="0" ftr="0"/>
  <p:txStyles>
    <p:titleStyle>
      <a:lvl1pPr>
        <a:lnSpc>
          <a:spcPct val="85000"/>
        </a:lnSpc>
        <a:defRPr sz="6450" b="1" spc="-280" baseline="0">
          <a:solidFill>
            <a:schemeClr val="accent1"/>
          </a:solidFill>
          <a:latin typeface="+mj-lt"/>
          <a:ea typeface="+mj-ea"/>
          <a:cs typeface="+mj-cs"/>
        </a:defRPr>
      </a:lvl1pPr>
    </p:titleStyle>
    <p:bodyStyle>
      <a:lvl1pPr marL="345600" indent="-345600">
        <a:lnSpc>
          <a:spcPct val="84000"/>
        </a:lnSpc>
        <a:spcAft>
          <a:spcPts val="2300"/>
        </a:spcAft>
        <a:buSzPct val="100000"/>
        <a:buFontTx/>
        <a:buBlip>
          <a:blip r:embed="rId12"/>
        </a:buBlip>
        <a:tabLst/>
        <a:defRPr sz="4250" spc="-110" baseline="0">
          <a:latin typeface="+mn-lt"/>
          <a:ea typeface="+mn-ea"/>
          <a:cs typeface="+mn-cs"/>
        </a:defRPr>
      </a:lvl1pPr>
      <a:lvl2pPr marL="756000" indent="-324000">
        <a:lnSpc>
          <a:spcPct val="84000"/>
        </a:lnSpc>
        <a:spcAft>
          <a:spcPts val="2400"/>
        </a:spcAft>
        <a:buFontTx/>
        <a:buBlip>
          <a:blip r:embed="rId12"/>
        </a:buBlip>
        <a:defRPr sz="3850" spc="-110" baseline="0">
          <a:latin typeface="+mn-lt"/>
          <a:ea typeface="+mn-ea"/>
          <a:cs typeface="+mn-cs"/>
        </a:defRPr>
      </a:lvl2pPr>
      <a:lvl3pPr marL="1116000" indent="-288000">
        <a:lnSpc>
          <a:spcPct val="84000"/>
        </a:lnSpc>
        <a:spcAft>
          <a:spcPts val="2500"/>
        </a:spcAft>
        <a:buFontTx/>
        <a:buBlip>
          <a:blip r:embed="rId12"/>
        </a:buBlip>
        <a:defRPr sz="3400" spc="-110" baseline="0">
          <a:latin typeface="+mn-lt"/>
          <a:ea typeface="+mn-ea"/>
          <a:cs typeface="+mn-cs"/>
        </a:defRPr>
      </a:lvl3pPr>
      <a:lvl4pPr marL="1458000" indent="-259200">
        <a:lnSpc>
          <a:spcPct val="84000"/>
        </a:lnSpc>
        <a:spcAft>
          <a:spcPts val="2600"/>
        </a:spcAft>
        <a:buFontTx/>
        <a:buBlip>
          <a:blip r:embed="rId12"/>
        </a:buBlip>
        <a:defRPr sz="3000" spc="-110" baseline="0">
          <a:latin typeface="+mn-lt"/>
          <a:ea typeface="+mn-ea"/>
          <a:cs typeface="+mn-cs"/>
        </a:defRPr>
      </a:lvl4pPr>
      <a:lvl5pPr marL="1764000" indent="-252000">
        <a:lnSpc>
          <a:spcPct val="86000"/>
        </a:lnSpc>
        <a:spcAft>
          <a:spcPts val="1500"/>
        </a:spcAft>
        <a:buFontTx/>
        <a:buBlip>
          <a:blip r:embed="rId12"/>
        </a:buBlip>
        <a:defRPr sz="2800" spc="-110" baseline="0">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Holder 4"/>
          <p:cNvSpPr>
            <a:spLocks noGrp="1"/>
          </p:cNvSpPr>
          <p:nvPr>
            <p:ph type="ftr" sz="quarter" idx="5"/>
          </p:nvPr>
        </p:nvSpPr>
        <p:spPr>
          <a:xfrm>
            <a:off x="2333903" y="478617"/>
            <a:ext cx="7704000" cy="187200"/>
          </a:xfrm>
          <a:prstGeom prst="rect">
            <a:avLst/>
          </a:prstGeom>
        </p:spPr>
        <p:txBody>
          <a:bodyPr wrap="square" lIns="0" tIns="0" rIns="0" bIns="0">
            <a:spAutoFit/>
          </a:bodyPr>
          <a:lstStyle>
            <a:lvl1pPr algn="l">
              <a:defRPr sz="1200">
                <a:solidFill>
                  <a:schemeClr val="tx1">
                    <a:tint val="75000"/>
                  </a:schemeClr>
                </a:solidFill>
              </a:defRPr>
            </a:lvl1pPr>
          </a:lstStyle>
          <a:p>
            <a:endParaRPr lang="sv-SE"/>
          </a:p>
        </p:txBody>
      </p:sp>
      <p:sp>
        <p:nvSpPr>
          <p:cNvPr id="5" name="Holder 5"/>
          <p:cNvSpPr>
            <a:spLocks noGrp="1"/>
          </p:cNvSpPr>
          <p:nvPr>
            <p:ph type="dt" sz="half" idx="6"/>
          </p:nvPr>
        </p:nvSpPr>
        <p:spPr>
          <a:xfrm>
            <a:off x="1368502" y="478617"/>
            <a:ext cx="792000" cy="187200"/>
          </a:xfrm>
          <a:prstGeom prst="rect">
            <a:avLst/>
          </a:prstGeom>
        </p:spPr>
        <p:txBody>
          <a:bodyPr wrap="square" lIns="0" tIns="0" rIns="0" bIns="0">
            <a:spAutoFit/>
          </a:bodyPr>
          <a:lstStyle>
            <a:lvl1pPr algn="l">
              <a:defRPr sz="1200">
                <a:solidFill>
                  <a:schemeClr val="tx1">
                    <a:tint val="75000"/>
                  </a:schemeClr>
                </a:solidFill>
              </a:defRPr>
            </a:lvl1pPr>
          </a:lstStyle>
          <a:p>
            <a:fld id="{0D5C8A90-D85D-4561-9F0D-D91F6DA549C8}" type="datetime1">
              <a:rPr lang="sv-SE" smtClean="0"/>
              <a:t>2026-10-14</a:t>
            </a:fld>
            <a:endParaRPr lang="en-US"/>
          </a:p>
        </p:txBody>
      </p:sp>
      <p:sp>
        <p:nvSpPr>
          <p:cNvPr id="6" name="Holder 6"/>
          <p:cNvSpPr>
            <a:spLocks noGrp="1"/>
          </p:cNvSpPr>
          <p:nvPr>
            <p:ph type="sldNum" sz="quarter" idx="7"/>
          </p:nvPr>
        </p:nvSpPr>
        <p:spPr>
          <a:xfrm>
            <a:off x="835102" y="478617"/>
            <a:ext cx="360000" cy="187200"/>
          </a:xfrm>
          <a:prstGeom prst="rect">
            <a:avLst/>
          </a:prstGeom>
        </p:spPr>
        <p:txBody>
          <a:bodyPr wrap="square" lIns="0" tIns="0" rIns="0" bIns="0">
            <a:spAutoFit/>
          </a:bodyPr>
          <a:lstStyle>
            <a:lvl1pPr algn="r">
              <a:defRPr sz="1200">
                <a:solidFill>
                  <a:schemeClr val="tx1">
                    <a:tint val="75000"/>
                  </a:schemeClr>
                </a:solidFill>
              </a:defRPr>
            </a:lvl1pPr>
          </a:lstStyle>
          <a:p>
            <a:fld id="{B6F15528-21DE-4FAA-801E-634DDDAF4B2B}" type="slidenum">
              <a:rPr lang="sv-SE" smtClean="0"/>
              <a:pPr/>
              <a:t>‹#›</a:t>
            </a:fld>
            <a:endParaRPr lang="sv-SE"/>
          </a:p>
        </p:txBody>
      </p:sp>
      <p:sp>
        <p:nvSpPr>
          <p:cNvPr id="33" name="Platshållare för rubrik 32">
            <a:extLst>
              <a:ext uri="{FF2B5EF4-FFF2-40B4-BE49-F238E27FC236}">
                <a16:creationId xmlns:a16="http://schemas.microsoft.com/office/drawing/2014/main" id="{C491F119-4C65-4AD3-AE6A-6BA07AAF833D}"/>
              </a:ext>
            </a:extLst>
          </p:cNvPr>
          <p:cNvSpPr>
            <a:spLocks noGrp="1"/>
          </p:cNvSpPr>
          <p:nvPr>
            <p:ph type="title"/>
          </p:nvPr>
        </p:nvSpPr>
        <p:spPr>
          <a:xfrm>
            <a:off x="1243766" y="1227047"/>
            <a:ext cx="17616567" cy="2043642"/>
          </a:xfrm>
          <a:prstGeom prst="rect">
            <a:avLst/>
          </a:prstGeom>
        </p:spPr>
        <p:txBody>
          <a:bodyPr vert="horz" lIns="0" tIns="0" rIns="0" bIns="72000" rtlCol="0" anchor="b" anchorCtr="0">
            <a:normAutofit/>
          </a:bodyPr>
          <a:lstStyle/>
          <a:p>
            <a:r>
              <a:rPr lang="sv-SE"/>
              <a:t>Klicka här för att ändra mall för rubrikformat</a:t>
            </a:r>
          </a:p>
        </p:txBody>
      </p:sp>
      <p:sp>
        <p:nvSpPr>
          <p:cNvPr id="49" name="object 15">
            <a:extLst>
              <a:ext uri="{FF2B5EF4-FFF2-40B4-BE49-F238E27FC236}">
                <a16:creationId xmlns:a16="http://schemas.microsoft.com/office/drawing/2014/main" id="{0CDE3574-CF15-4481-A3BF-AC8D9DEC1C1C}"/>
              </a:ext>
            </a:extLst>
          </p:cNvPr>
          <p:cNvSpPr/>
          <p:nvPr userDrawn="1"/>
        </p:nvSpPr>
        <p:spPr>
          <a:xfrm>
            <a:off x="18273025" y="9528509"/>
            <a:ext cx="1302292" cy="1251281"/>
          </a:xfrm>
          <a:prstGeom prst="rect">
            <a:avLst/>
          </a:prstGeom>
          <a:blipFill>
            <a:blip r:embed="rId9" cstate="print"/>
            <a:stretch>
              <a:fillRect/>
            </a:stretch>
          </a:blipFill>
        </p:spPr>
        <p:txBody>
          <a:bodyPr wrap="square" lIns="0" tIns="0" rIns="0" bIns="0" rtlCol="0"/>
          <a:lstStyle/>
          <a:p>
            <a:endParaRPr/>
          </a:p>
        </p:txBody>
      </p:sp>
      <p:sp>
        <p:nvSpPr>
          <p:cNvPr id="2" name="Platshållare för text 1">
            <a:extLst>
              <a:ext uri="{FF2B5EF4-FFF2-40B4-BE49-F238E27FC236}">
                <a16:creationId xmlns:a16="http://schemas.microsoft.com/office/drawing/2014/main" id="{A5BA178A-7D73-4B39-A47A-E9668CC0BE49}"/>
              </a:ext>
            </a:extLst>
          </p:cNvPr>
          <p:cNvSpPr>
            <a:spLocks noGrp="1"/>
          </p:cNvSpPr>
          <p:nvPr>
            <p:ph type="body" idx="1"/>
          </p:nvPr>
        </p:nvSpPr>
        <p:spPr>
          <a:xfrm>
            <a:off x="1243766" y="3402000"/>
            <a:ext cx="17618400" cy="5986800"/>
          </a:xfrm>
          <a:prstGeom prst="rect">
            <a:avLst/>
          </a:prstGeom>
        </p:spPr>
        <p:txBody>
          <a:bodyPr vert="horz" lIns="0" tIns="0" rIns="0" bIns="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978783608"/>
      </p:ext>
    </p:extLst>
  </p:cSld>
  <p:clrMap bg1="lt1" tx1="dk1" bg2="lt2" tx2="dk2" accent1="accent1" accent2="accent2" accent3="accent3" accent4="accent4" accent5="accent5" accent6="accent6" hlink="hlink" folHlink="folHlink"/>
  <p:sldLayoutIdLst>
    <p:sldLayoutId id="2147483704" r:id="rId1"/>
    <p:sldLayoutId id="2147483707" r:id="rId2"/>
    <p:sldLayoutId id="2147483710" r:id="rId3"/>
    <p:sldLayoutId id="2147483713" r:id="rId4"/>
    <p:sldLayoutId id="2147483716" r:id="rId5"/>
    <p:sldLayoutId id="2147483747" r:id="rId6"/>
    <p:sldLayoutId id="2147483755" r:id="rId7"/>
  </p:sldLayoutIdLst>
  <p:hf hdr="0" ftr="0"/>
  <p:txStyles>
    <p:titleStyle>
      <a:lvl1pPr>
        <a:lnSpc>
          <a:spcPct val="85000"/>
        </a:lnSpc>
        <a:defRPr sz="6450" b="1" spc="-280" baseline="0">
          <a:solidFill>
            <a:schemeClr val="accent1"/>
          </a:solidFill>
          <a:latin typeface="+mj-lt"/>
          <a:ea typeface="+mj-ea"/>
          <a:cs typeface="+mj-cs"/>
        </a:defRPr>
      </a:lvl1pPr>
    </p:titleStyle>
    <p:bodyStyle>
      <a:lvl1pPr marL="345600" indent="-345600">
        <a:lnSpc>
          <a:spcPct val="84000"/>
        </a:lnSpc>
        <a:spcAft>
          <a:spcPts val="2300"/>
        </a:spcAft>
        <a:buSzPct val="100000"/>
        <a:buFontTx/>
        <a:buBlip>
          <a:blip r:embed="rId10"/>
        </a:buBlip>
        <a:tabLst/>
        <a:defRPr lang="sv-SE" sz="4250" spc="-110" baseline="0" dirty="0" smtClean="0">
          <a:latin typeface="+mn-lt"/>
          <a:ea typeface="+mn-ea"/>
          <a:cs typeface="+mn-cs"/>
        </a:defRPr>
      </a:lvl1pPr>
      <a:lvl2pPr marL="756000" indent="-324000">
        <a:lnSpc>
          <a:spcPct val="84000"/>
        </a:lnSpc>
        <a:spcAft>
          <a:spcPts val="2400"/>
        </a:spcAft>
        <a:buFontTx/>
        <a:buBlip>
          <a:blip r:embed="rId10"/>
        </a:buBlip>
        <a:defRPr lang="sv-SE" sz="3850" spc="-110" baseline="0" dirty="0" smtClean="0">
          <a:latin typeface="+mn-lt"/>
          <a:ea typeface="+mn-ea"/>
          <a:cs typeface="+mn-cs"/>
        </a:defRPr>
      </a:lvl2pPr>
      <a:lvl3pPr marL="1116000" indent="-288000">
        <a:lnSpc>
          <a:spcPct val="84000"/>
        </a:lnSpc>
        <a:spcAft>
          <a:spcPts val="2500"/>
        </a:spcAft>
        <a:buFontTx/>
        <a:buBlip>
          <a:blip r:embed="rId10"/>
        </a:buBlip>
        <a:defRPr lang="sv-SE" sz="3400" spc="-110" baseline="0" dirty="0" smtClean="0">
          <a:latin typeface="+mn-lt"/>
          <a:ea typeface="+mn-ea"/>
          <a:cs typeface="+mn-cs"/>
        </a:defRPr>
      </a:lvl3pPr>
      <a:lvl4pPr marL="1458000" indent="-259200">
        <a:lnSpc>
          <a:spcPct val="84000"/>
        </a:lnSpc>
        <a:spcAft>
          <a:spcPts val="2600"/>
        </a:spcAft>
        <a:buFontTx/>
        <a:buBlip>
          <a:blip r:embed="rId10"/>
        </a:buBlip>
        <a:defRPr lang="sv-SE" sz="3000" spc="-110" baseline="0" dirty="0" smtClean="0">
          <a:latin typeface="+mn-lt"/>
          <a:ea typeface="+mn-ea"/>
          <a:cs typeface="+mn-cs"/>
        </a:defRPr>
      </a:lvl4pPr>
      <a:lvl5pPr marL="1764000" indent="-252000">
        <a:lnSpc>
          <a:spcPct val="86000"/>
        </a:lnSpc>
        <a:spcAft>
          <a:spcPts val="1500"/>
        </a:spcAft>
        <a:buFontTx/>
        <a:buBlip>
          <a:blip r:embed="rId10"/>
        </a:buBlip>
        <a:defRPr lang="sv-SE" sz="2800" spc="-110" baseline="0" dirty="0" smtClean="0">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1382157" y="4947306"/>
            <a:ext cx="17339786" cy="7175679"/>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Platshållare för rubrik 1"/>
          <p:cNvSpPr>
            <a:spLocks noGrp="1"/>
          </p:cNvSpPr>
          <p:nvPr>
            <p:ph type="title"/>
          </p:nvPr>
        </p:nvSpPr>
        <p:spPr>
          <a:xfrm>
            <a:off x="1382157" y="2538834"/>
            <a:ext cx="17339786" cy="2185952"/>
          </a:xfrm>
          <a:prstGeom prst="rect">
            <a:avLst/>
          </a:prstGeom>
        </p:spPr>
        <p:txBody>
          <a:bodyPr vert="horz" lIns="91440" tIns="45720" rIns="91440" bIns="45720" rtlCol="0" anchor="ctr">
            <a:normAutofit/>
          </a:bodyPr>
          <a:lstStyle/>
          <a:p>
            <a:r>
              <a:rPr lang="sv-SE"/>
              <a:t>Klicka här för att ändra format</a:t>
            </a:r>
          </a:p>
        </p:txBody>
      </p:sp>
      <p:sp>
        <p:nvSpPr>
          <p:cNvPr id="5" name="Platshållare för datum 18"/>
          <p:cNvSpPr>
            <a:spLocks noGrp="1"/>
          </p:cNvSpPr>
          <p:nvPr>
            <p:ph type="dt" sz="half" idx="2"/>
          </p:nvPr>
        </p:nvSpPr>
        <p:spPr>
          <a:xfrm>
            <a:off x="334046" y="1225989"/>
            <a:ext cx="4523423" cy="346312"/>
          </a:xfrm>
          <a:prstGeom prst="rect">
            <a:avLst/>
          </a:prstGeom>
        </p:spPr>
        <p:txBody>
          <a:bodyPr vert="horz" lIns="91440" tIns="45720" rIns="91440" bIns="45720" rtlCol="0" anchor="ctr"/>
          <a:lstStyle>
            <a:lvl1pPr algn="l">
              <a:defRPr sz="1979">
                <a:solidFill>
                  <a:schemeClr val="tx1"/>
                </a:solidFill>
              </a:defRPr>
            </a:lvl1pPr>
          </a:lstStyle>
          <a:p>
            <a:fld id="{08176BD1-A56A-405D-BBE7-4874BB21E688}" type="datetimeFigureOut">
              <a:rPr lang="sv-SE" smtClean="0"/>
              <a:pPr/>
              <a:t>2026-10-14</a:t>
            </a:fld>
            <a:endParaRPr lang="sv-SE"/>
          </a:p>
        </p:txBody>
      </p:sp>
      <p:sp>
        <p:nvSpPr>
          <p:cNvPr id="6" name="Platshållare för sidfot 19"/>
          <p:cNvSpPr>
            <a:spLocks noGrp="1"/>
          </p:cNvSpPr>
          <p:nvPr>
            <p:ph type="ftr" sz="quarter" idx="3"/>
          </p:nvPr>
        </p:nvSpPr>
        <p:spPr>
          <a:xfrm>
            <a:off x="334046" y="803411"/>
            <a:ext cx="6785134" cy="382790"/>
          </a:xfrm>
          <a:prstGeom prst="rect">
            <a:avLst/>
          </a:prstGeom>
        </p:spPr>
        <p:txBody>
          <a:bodyPr vert="horz" lIns="91440" tIns="45720" rIns="91440" bIns="45720" rtlCol="0" anchor="ctr"/>
          <a:lstStyle>
            <a:lvl1pPr algn="l">
              <a:defRPr sz="1979">
                <a:solidFill>
                  <a:schemeClr val="tx1"/>
                </a:solidFill>
                <a:latin typeface="+mn-lt"/>
              </a:defRPr>
            </a:lvl1pPr>
          </a:lstStyle>
          <a:p>
            <a:endParaRPr lang="sv-SE"/>
          </a:p>
        </p:txBody>
      </p:sp>
      <p:sp>
        <p:nvSpPr>
          <p:cNvPr id="4" name="Platshållare för bildnummer 3"/>
          <p:cNvSpPr>
            <a:spLocks noGrp="1"/>
          </p:cNvSpPr>
          <p:nvPr>
            <p:ph type="sldNum" sz="quarter" idx="4"/>
          </p:nvPr>
        </p:nvSpPr>
        <p:spPr>
          <a:xfrm>
            <a:off x="15580677" y="10707233"/>
            <a:ext cx="4523423" cy="602118"/>
          </a:xfrm>
          <a:prstGeom prst="rect">
            <a:avLst/>
          </a:prstGeom>
        </p:spPr>
        <p:txBody>
          <a:bodyPr vert="horz" lIns="91440" tIns="45720" rIns="91440" bIns="45720" rtlCol="0" anchor="ctr"/>
          <a:lstStyle>
            <a:lvl1pPr algn="r">
              <a:defRPr sz="1979">
                <a:solidFill>
                  <a:schemeClr val="tx1">
                    <a:tint val="75000"/>
                  </a:schemeClr>
                </a:solidFill>
              </a:defRPr>
            </a:lvl1pPr>
          </a:lstStyle>
          <a:p>
            <a:fld id="{9CE9ED36-69B7-4FC7-B177-7D229E9A6663}" type="slidenum">
              <a:rPr lang="sv-SE" smtClean="0"/>
              <a:t>‹#›</a:t>
            </a:fld>
            <a:endParaRPr lang="sv-SE"/>
          </a:p>
        </p:txBody>
      </p:sp>
    </p:spTree>
    <p:extLst>
      <p:ext uri="{BB962C8B-B14F-4D97-AF65-F5344CB8AC3E}">
        <p14:creationId xmlns:p14="http://schemas.microsoft.com/office/powerpoint/2010/main" val="909399215"/>
      </p:ext>
    </p:extLst>
  </p:cSld>
  <p:clrMap bg1="lt1" tx1="dk1" bg2="lt2" tx2="dk2" accent1="accent1" accent2="accent2" accent3="accent3" accent4="accent4" accent5="accent5" accent6="accent6" hlink="hlink" folHlink="folHlink"/>
  <p:sldLayoutIdLst>
    <p:sldLayoutId id="2147483758"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80000"/>
        <a:buFont typeface="Wingdings" panose="05000000000000000000" pitchFamily="2" charset="2"/>
        <a:buChar char="è"/>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è"/>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è"/>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è"/>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80000"/>
        <a:buFont typeface="Wingdings" panose="05000000000000000000" pitchFamily="2" charset="2"/>
        <a:buChar char="è"/>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Holder 4"/>
          <p:cNvSpPr>
            <a:spLocks noGrp="1"/>
          </p:cNvSpPr>
          <p:nvPr>
            <p:ph type="ftr" sz="quarter" idx="5"/>
          </p:nvPr>
        </p:nvSpPr>
        <p:spPr>
          <a:xfrm>
            <a:off x="2333903" y="478617"/>
            <a:ext cx="7703999" cy="187200"/>
          </a:xfrm>
          <a:prstGeom prst="rect">
            <a:avLst/>
          </a:prstGeom>
        </p:spPr>
        <p:txBody>
          <a:bodyPr wrap="square" lIns="0" tIns="0" rIns="0" bIns="0">
            <a:spAutoFit/>
          </a:bodyPr>
          <a:lstStyle>
            <a:lvl1pPr algn="l">
              <a:defRPr sz="1200">
                <a:solidFill>
                  <a:schemeClr val="tx1">
                    <a:tint val="75000"/>
                  </a:schemeClr>
                </a:solidFill>
              </a:defRPr>
            </a:lvl1pPr>
          </a:lstStyle>
          <a:p>
            <a:endParaRPr lang="sv-SE"/>
          </a:p>
        </p:txBody>
      </p:sp>
      <p:sp>
        <p:nvSpPr>
          <p:cNvPr id="5" name="Holder 5"/>
          <p:cNvSpPr>
            <a:spLocks noGrp="1"/>
          </p:cNvSpPr>
          <p:nvPr>
            <p:ph type="dt" sz="half" idx="6"/>
          </p:nvPr>
        </p:nvSpPr>
        <p:spPr>
          <a:xfrm>
            <a:off x="1368502" y="478617"/>
            <a:ext cx="792000" cy="187200"/>
          </a:xfrm>
          <a:prstGeom prst="rect">
            <a:avLst/>
          </a:prstGeom>
        </p:spPr>
        <p:txBody>
          <a:bodyPr wrap="square" lIns="0" tIns="0" rIns="0" bIns="0">
            <a:spAutoFit/>
          </a:bodyPr>
          <a:lstStyle>
            <a:lvl1pPr algn="l">
              <a:defRPr sz="1200">
                <a:solidFill>
                  <a:schemeClr val="tx1">
                    <a:tint val="75000"/>
                  </a:schemeClr>
                </a:solidFill>
              </a:defRPr>
            </a:lvl1pPr>
          </a:lstStyle>
          <a:p>
            <a:fld id="{0D5C8A90-D85D-4561-9F0D-D91F6DA549C8}" type="datetime1">
              <a:rPr lang="sv-SE" smtClean="0"/>
              <a:t>2026-10-14</a:t>
            </a:fld>
            <a:endParaRPr lang="en-US"/>
          </a:p>
        </p:txBody>
      </p:sp>
      <p:sp>
        <p:nvSpPr>
          <p:cNvPr id="6" name="Holder 6"/>
          <p:cNvSpPr>
            <a:spLocks noGrp="1"/>
          </p:cNvSpPr>
          <p:nvPr>
            <p:ph type="sldNum" sz="quarter" idx="7"/>
          </p:nvPr>
        </p:nvSpPr>
        <p:spPr>
          <a:xfrm>
            <a:off x="835102" y="478617"/>
            <a:ext cx="360001" cy="187200"/>
          </a:xfrm>
          <a:prstGeom prst="rect">
            <a:avLst/>
          </a:prstGeom>
        </p:spPr>
        <p:txBody>
          <a:bodyPr wrap="square" lIns="0" tIns="0" rIns="0" bIns="0">
            <a:spAutoFit/>
          </a:bodyPr>
          <a:lstStyle>
            <a:lvl1pPr algn="r">
              <a:defRPr sz="1200">
                <a:solidFill>
                  <a:schemeClr val="tx1">
                    <a:tint val="75000"/>
                  </a:schemeClr>
                </a:solidFill>
              </a:defRPr>
            </a:lvl1pPr>
          </a:lstStyle>
          <a:p>
            <a:fld id="{B6F15528-21DE-4FAA-801E-634DDDAF4B2B}" type="slidenum">
              <a:rPr lang="sv-SE" smtClean="0"/>
              <a:pPr/>
              <a:t>‹#›</a:t>
            </a:fld>
            <a:endParaRPr lang="sv-SE"/>
          </a:p>
        </p:txBody>
      </p:sp>
      <p:sp>
        <p:nvSpPr>
          <p:cNvPr id="33" name="Platshållare för rubrik 32">
            <a:extLst>
              <a:ext uri="{FF2B5EF4-FFF2-40B4-BE49-F238E27FC236}">
                <a16:creationId xmlns:a16="http://schemas.microsoft.com/office/drawing/2014/main" id="{C491F119-4C65-4AD3-AE6A-6BA07AAF833D}"/>
              </a:ext>
            </a:extLst>
          </p:cNvPr>
          <p:cNvSpPr>
            <a:spLocks noGrp="1"/>
          </p:cNvSpPr>
          <p:nvPr>
            <p:ph type="title"/>
          </p:nvPr>
        </p:nvSpPr>
        <p:spPr>
          <a:xfrm>
            <a:off x="1243767" y="1227048"/>
            <a:ext cx="17616567" cy="2043641"/>
          </a:xfrm>
          <a:prstGeom prst="rect">
            <a:avLst/>
          </a:prstGeom>
        </p:spPr>
        <p:txBody>
          <a:bodyPr vert="horz" lIns="0" tIns="0" rIns="0" bIns="72000" rtlCol="0" anchor="b" anchorCtr="0">
            <a:normAutofit/>
          </a:bodyPr>
          <a:lstStyle/>
          <a:p>
            <a:r>
              <a:rPr lang="sv-SE"/>
              <a:t>Klicka här för att ändra mall för rubrikformat</a:t>
            </a:r>
          </a:p>
        </p:txBody>
      </p:sp>
      <p:sp>
        <p:nvSpPr>
          <p:cNvPr id="49" name="object 15">
            <a:extLst>
              <a:ext uri="{FF2B5EF4-FFF2-40B4-BE49-F238E27FC236}">
                <a16:creationId xmlns:a16="http://schemas.microsoft.com/office/drawing/2014/main" id="{0CDE3574-CF15-4481-A3BF-AC8D9DEC1C1C}"/>
              </a:ext>
            </a:extLst>
          </p:cNvPr>
          <p:cNvSpPr/>
          <p:nvPr userDrawn="1"/>
        </p:nvSpPr>
        <p:spPr>
          <a:xfrm>
            <a:off x="18273026" y="9528510"/>
            <a:ext cx="1302291" cy="1251281"/>
          </a:xfrm>
          <a:prstGeom prst="rect">
            <a:avLst/>
          </a:prstGeom>
          <a:blipFill>
            <a:blip r:embed="rId8" cstate="print"/>
            <a:stretch>
              <a:fillRect/>
            </a:stretch>
          </a:blipFill>
        </p:spPr>
        <p:txBody>
          <a:bodyPr wrap="square" lIns="0" tIns="0" rIns="0" bIns="0" rtlCol="0"/>
          <a:lstStyle/>
          <a:p>
            <a:endParaRPr sz="1801"/>
          </a:p>
        </p:txBody>
      </p:sp>
      <p:sp>
        <p:nvSpPr>
          <p:cNvPr id="2" name="Platshållare för text 1">
            <a:extLst>
              <a:ext uri="{FF2B5EF4-FFF2-40B4-BE49-F238E27FC236}">
                <a16:creationId xmlns:a16="http://schemas.microsoft.com/office/drawing/2014/main" id="{A5BA178A-7D73-4B39-A47A-E9668CC0BE49}"/>
              </a:ext>
            </a:extLst>
          </p:cNvPr>
          <p:cNvSpPr>
            <a:spLocks noGrp="1"/>
          </p:cNvSpPr>
          <p:nvPr>
            <p:ph type="body" idx="1"/>
          </p:nvPr>
        </p:nvSpPr>
        <p:spPr>
          <a:xfrm>
            <a:off x="1243767" y="3402001"/>
            <a:ext cx="17618399" cy="5986800"/>
          </a:xfrm>
          <a:prstGeom prst="rect">
            <a:avLst/>
          </a:prstGeom>
        </p:spPr>
        <p:txBody>
          <a:bodyPr vert="horz" lIns="0" tIns="0" rIns="0" bIns="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520006338"/>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Lst>
  <p:hf hdr="0" ftr="0"/>
  <p:txStyles>
    <p:titleStyle>
      <a:lvl1pPr>
        <a:lnSpc>
          <a:spcPct val="85000"/>
        </a:lnSpc>
        <a:defRPr sz="6449" b="1" spc="-280" baseline="0">
          <a:solidFill>
            <a:schemeClr val="accent1"/>
          </a:solidFill>
          <a:latin typeface="+mj-lt"/>
          <a:ea typeface="+mj-ea"/>
          <a:cs typeface="+mj-cs"/>
        </a:defRPr>
      </a:lvl1pPr>
    </p:titleStyle>
    <p:bodyStyle>
      <a:lvl1pPr marL="345584" indent="-345584">
        <a:lnSpc>
          <a:spcPct val="84000"/>
        </a:lnSpc>
        <a:spcAft>
          <a:spcPts val="2300"/>
        </a:spcAft>
        <a:buSzPct val="100000"/>
        <a:buFontTx/>
        <a:buBlip>
          <a:blip r:embed="rId9"/>
        </a:buBlip>
        <a:tabLst/>
        <a:defRPr lang="sv-SE" sz="4249" spc="-110" baseline="0" dirty="0" smtClean="0">
          <a:latin typeface="+mn-lt"/>
          <a:ea typeface="+mn-ea"/>
          <a:cs typeface="+mn-cs"/>
        </a:defRPr>
      </a:lvl1pPr>
      <a:lvl2pPr marL="755964" indent="-323986">
        <a:lnSpc>
          <a:spcPct val="84000"/>
        </a:lnSpc>
        <a:spcAft>
          <a:spcPts val="2399"/>
        </a:spcAft>
        <a:buFontTx/>
        <a:buBlip>
          <a:blip r:embed="rId9"/>
        </a:buBlip>
        <a:defRPr lang="sv-SE" sz="3850" spc="-110" baseline="0" dirty="0" smtClean="0">
          <a:latin typeface="+mn-lt"/>
          <a:ea typeface="+mn-ea"/>
          <a:cs typeface="+mn-cs"/>
        </a:defRPr>
      </a:lvl2pPr>
      <a:lvl3pPr marL="1115948" indent="-287986">
        <a:lnSpc>
          <a:spcPct val="84000"/>
        </a:lnSpc>
        <a:spcAft>
          <a:spcPts val="2500"/>
        </a:spcAft>
        <a:buFontTx/>
        <a:buBlip>
          <a:blip r:embed="rId9"/>
        </a:buBlip>
        <a:defRPr lang="sv-SE" sz="3400" spc="-110" baseline="0" dirty="0" smtClean="0">
          <a:latin typeface="+mn-lt"/>
          <a:ea typeface="+mn-ea"/>
          <a:cs typeface="+mn-cs"/>
        </a:defRPr>
      </a:lvl3pPr>
      <a:lvl4pPr marL="1457932" indent="-259188">
        <a:lnSpc>
          <a:spcPct val="84000"/>
        </a:lnSpc>
        <a:spcAft>
          <a:spcPts val="2600"/>
        </a:spcAft>
        <a:buFontTx/>
        <a:buBlip>
          <a:blip r:embed="rId9"/>
        </a:buBlip>
        <a:defRPr lang="sv-SE" sz="3000" spc="-110" baseline="0" dirty="0" smtClean="0">
          <a:latin typeface="+mn-lt"/>
          <a:ea typeface="+mn-ea"/>
          <a:cs typeface="+mn-cs"/>
        </a:defRPr>
      </a:lvl4pPr>
      <a:lvl5pPr marL="1763919" indent="-251989">
        <a:lnSpc>
          <a:spcPct val="86000"/>
        </a:lnSpc>
        <a:spcAft>
          <a:spcPts val="1501"/>
        </a:spcAft>
        <a:buFontTx/>
        <a:buBlip>
          <a:blip r:embed="rId9"/>
        </a:buBlip>
        <a:defRPr lang="sv-SE" sz="2800" spc="-110" baseline="0" dirty="0" smtClean="0">
          <a:latin typeface="+mn-lt"/>
          <a:ea typeface="+mn-ea"/>
          <a:cs typeface="+mn-cs"/>
        </a:defRPr>
      </a:lvl5pPr>
      <a:lvl6pPr marL="2285893">
        <a:defRPr>
          <a:latin typeface="+mn-lt"/>
          <a:ea typeface="+mn-ea"/>
          <a:cs typeface="+mn-cs"/>
        </a:defRPr>
      </a:lvl6pPr>
      <a:lvl7pPr marL="2743072">
        <a:defRPr>
          <a:latin typeface="+mn-lt"/>
          <a:ea typeface="+mn-ea"/>
          <a:cs typeface="+mn-cs"/>
        </a:defRPr>
      </a:lvl7pPr>
      <a:lvl8pPr marL="3200252">
        <a:defRPr>
          <a:latin typeface="+mn-lt"/>
          <a:ea typeface="+mn-ea"/>
          <a:cs typeface="+mn-cs"/>
        </a:defRPr>
      </a:lvl8pPr>
      <a:lvl9pPr marL="3657431">
        <a:defRPr>
          <a:latin typeface="+mn-lt"/>
          <a:ea typeface="+mn-ea"/>
          <a:cs typeface="+mn-cs"/>
        </a:defRPr>
      </a:lvl9pPr>
    </p:bodyStyle>
    <p:otherStyle>
      <a:lvl1pPr marL="0">
        <a:defRPr>
          <a:latin typeface="+mn-lt"/>
          <a:ea typeface="+mn-ea"/>
          <a:cs typeface="+mn-cs"/>
        </a:defRPr>
      </a:lvl1pPr>
      <a:lvl2pPr marL="457179">
        <a:defRPr>
          <a:latin typeface="+mn-lt"/>
          <a:ea typeface="+mn-ea"/>
          <a:cs typeface="+mn-cs"/>
        </a:defRPr>
      </a:lvl2pPr>
      <a:lvl3pPr marL="914357">
        <a:defRPr>
          <a:latin typeface="+mn-lt"/>
          <a:ea typeface="+mn-ea"/>
          <a:cs typeface="+mn-cs"/>
        </a:defRPr>
      </a:lvl3pPr>
      <a:lvl4pPr marL="1371536">
        <a:defRPr>
          <a:latin typeface="+mn-lt"/>
          <a:ea typeface="+mn-ea"/>
          <a:cs typeface="+mn-cs"/>
        </a:defRPr>
      </a:lvl4pPr>
      <a:lvl5pPr marL="1828715">
        <a:defRPr>
          <a:latin typeface="+mn-lt"/>
          <a:ea typeface="+mn-ea"/>
          <a:cs typeface="+mn-cs"/>
        </a:defRPr>
      </a:lvl5pPr>
      <a:lvl6pPr marL="2285893">
        <a:defRPr>
          <a:latin typeface="+mn-lt"/>
          <a:ea typeface="+mn-ea"/>
          <a:cs typeface="+mn-cs"/>
        </a:defRPr>
      </a:lvl6pPr>
      <a:lvl7pPr marL="2743072">
        <a:defRPr>
          <a:latin typeface="+mn-lt"/>
          <a:ea typeface="+mn-ea"/>
          <a:cs typeface="+mn-cs"/>
        </a:defRPr>
      </a:lvl7pPr>
      <a:lvl8pPr marL="3200252">
        <a:defRPr>
          <a:latin typeface="+mn-lt"/>
          <a:ea typeface="+mn-ea"/>
          <a:cs typeface="+mn-cs"/>
        </a:defRPr>
      </a:lvl8pPr>
      <a:lvl9pPr marL="365743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6.jpeg"/><Relationship Id="rId1" Type="http://schemas.openxmlformats.org/officeDocument/2006/relationships/slideLayout" Target="../slideLayouts/slideLayout18.xml"/><Relationship Id="rId4" Type="http://schemas.openxmlformats.org/officeDocument/2006/relationships/hyperlink" Target="https://regionvastmanland.bmc.nu/?RedirectUrl=%2fModules%2fAdLab%2fStaticDocuments.aspx"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regionvastmanland.se/vardgivare/behandlingsstod/smittskydd/Vaccinationer/#108579" TargetMode="Externa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hyperlink" Target="mailto:vaccinkoordinator@regionvastmanland.se" TargetMode="External"/><Relationship Id="rId2" Type="http://schemas.openxmlformats.org/officeDocument/2006/relationships/hyperlink" Target="https://forms.office.com/r/GtryAeCVE6" TargetMode="Externa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hyperlink" Target="https://ledningssystemet.regionvastmanland.se/RegNo/55368/public" TargetMode="Externa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hyperlink" Target="https://ledningssystemet.regionvastmanland.se/RegNo/48728/public" TargetMode="External"/><Relationship Id="rId2" Type="http://schemas.openxmlformats.org/officeDocument/2006/relationships/hyperlink" Target="https://www.socialstyrelsen.se/kunskapsstod-och-regler/regler-och-riktlinjer/foreskrifter-och-allmanna-rad/konsoliderade-foreskrifter/201843-om-behorighet-for-sjukskoterskor-att-forskriva-och-ordinera-lakemedel/" TargetMode="Externa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hyperlink" Target="https://ledningssystemet.regionvastmanland.se/RegNo/58433" TargetMode="External"/><Relationship Id="rId2" Type="http://schemas.openxmlformats.org/officeDocument/2006/relationships/hyperlink" Target="https://ledningssystemet.regionvastmanland.se/RegNo/55369/public" TargetMode="Externa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hyperlink" Target="https://play.mediaflowpro.com/ovp/16/76IENS4QN2" TargetMode="Externa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hyperlink" Target="https://regionvastmanland.se/globalassets/vardgivare-och-samarbetspartners/behandlingsstod/smittskydd/vaccination/kombination-av-vaccin-vid-samvaccinering--26.pdf" TargetMode="Externa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hyperlink" Target="https://regionvastmanland.se/vardgivare/behandlingsstod/smittskydd/Vaccinationer/" TargetMode="Externa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hyperlink" Target="mailto:vaccinationsplanering@regionvastmanland.se" TargetMode="External"/><Relationship Id="rId2" Type="http://schemas.openxmlformats.org/officeDocument/2006/relationships/hyperlink" Target="https://regionvastmanland.se/vardgivare/behandlingsstod/smittskydd/Vaccinationer/"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1AF5225C-FE31-4103-BD46-82EEB2AA7057}"/>
              </a:ext>
            </a:extLst>
          </p:cNvPr>
          <p:cNvSpPr>
            <a:spLocks noGrp="1"/>
          </p:cNvSpPr>
          <p:nvPr>
            <p:ph type="ctrTitle"/>
          </p:nvPr>
        </p:nvSpPr>
        <p:spPr>
          <a:xfrm>
            <a:off x="1275539" y="799896"/>
            <a:ext cx="17553021" cy="4229681"/>
          </a:xfrm>
        </p:spPr>
        <p:txBody>
          <a:bodyPr>
            <a:normAutofit/>
          </a:bodyPr>
          <a:lstStyle/>
          <a:p>
            <a:r>
              <a:rPr lang="sv-SE" sz="6500" dirty="0">
                <a:cs typeface="Calibri"/>
              </a:rPr>
              <a:t>Informationstillfälle - vaccinationer hösten 2026</a:t>
            </a:r>
          </a:p>
        </p:txBody>
      </p:sp>
    </p:spTree>
    <p:extLst>
      <p:ext uri="{BB962C8B-B14F-4D97-AF65-F5344CB8AC3E}">
        <p14:creationId xmlns:p14="http://schemas.microsoft.com/office/powerpoint/2010/main" val="735337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A8A01D1F-63B6-3AAB-D2C4-688B8F0F8835}"/>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3163EFBB-4539-F5EC-2287-43708DCCB8B4}"/>
              </a:ext>
            </a:extLst>
          </p:cNvPr>
          <p:cNvSpPr>
            <a:spLocks noGrp="1"/>
          </p:cNvSpPr>
          <p:nvPr>
            <p:ph type="sldNum" sz="quarter" idx="12"/>
          </p:nvPr>
        </p:nvSpPr>
        <p:spPr/>
        <p:txBody>
          <a:bodyPr/>
          <a:lstStyle/>
          <a:p>
            <a:fld id="{38480145-259A-47DA-A30D-C906B9DB5C99}" type="slidenum">
              <a:rPr lang="sv-SE" smtClean="0"/>
              <a:t>2</a:t>
            </a:fld>
            <a:endParaRPr lang="sv-SE"/>
          </a:p>
        </p:txBody>
      </p:sp>
      <p:sp>
        <p:nvSpPr>
          <p:cNvPr id="4" name="Platshållare för text 3">
            <a:extLst>
              <a:ext uri="{FF2B5EF4-FFF2-40B4-BE49-F238E27FC236}">
                <a16:creationId xmlns:a16="http://schemas.microsoft.com/office/drawing/2014/main" id="{B72A52F6-8FC5-5C7C-DE9F-63F2F57C5948}"/>
              </a:ext>
            </a:extLst>
          </p:cNvPr>
          <p:cNvSpPr>
            <a:spLocks noGrp="1"/>
          </p:cNvSpPr>
          <p:nvPr>
            <p:ph type="body" sz="quarter" idx="13"/>
          </p:nvPr>
        </p:nvSpPr>
        <p:spPr/>
        <p:txBody>
          <a:bodyPr/>
          <a:lstStyle/>
          <a:p>
            <a:r>
              <a:rPr lang="sv-SE"/>
              <a:t>Vaccinationsstart och rekommenderade grupper</a:t>
            </a:r>
          </a:p>
          <a:p>
            <a:r>
              <a:rPr lang="sv-SE"/>
              <a:t>Beställning vaccin</a:t>
            </a:r>
          </a:p>
          <a:p>
            <a:r>
              <a:rPr lang="sv-SE"/>
              <a:t>Behörighet Bot</a:t>
            </a:r>
          </a:p>
          <a:p>
            <a:r>
              <a:rPr lang="sv-SE"/>
              <a:t>Behörighet ordination</a:t>
            </a:r>
          </a:p>
          <a:p>
            <a:r>
              <a:rPr lang="sv-SE"/>
              <a:t>Instruktionsfilm Bot</a:t>
            </a:r>
          </a:p>
          <a:p>
            <a:r>
              <a:rPr lang="sv-SE"/>
              <a:t>Kombinera vaccin</a:t>
            </a:r>
          </a:p>
          <a:p>
            <a:r>
              <a:rPr lang="sv-SE"/>
              <a:t>Övrigt</a:t>
            </a:r>
          </a:p>
          <a:p>
            <a:endParaRPr lang="sv-SE"/>
          </a:p>
          <a:p>
            <a:endParaRPr lang="sv-SE"/>
          </a:p>
        </p:txBody>
      </p:sp>
      <p:sp>
        <p:nvSpPr>
          <p:cNvPr id="5" name="Rubrik 4">
            <a:extLst>
              <a:ext uri="{FF2B5EF4-FFF2-40B4-BE49-F238E27FC236}">
                <a16:creationId xmlns:a16="http://schemas.microsoft.com/office/drawing/2014/main" id="{2B4BDF43-2F6C-1B83-2F36-1988802A27F1}"/>
              </a:ext>
            </a:extLst>
          </p:cNvPr>
          <p:cNvSpPr>
            <a:spLocks noGrp="1"/>
          </p:cNvSpPr>
          <p:nvPr>
            <p:ph type="title"/>
          </p:nvPr>
        </p:nvSpPr>
        <p:spPr/>
        <p:txBody>
          <a:bodyPr/>
          <a:lstStyle/>
          <a:p>
            <a:r>
              <a:rPr lang="sv-SE"/>
              <a:t>Agenda</a:t>
            </a:r>
          </a:p>
        </p:txBody>
      </p:sp>
    </p:spTree>
    <p:extLst>
      <p:ext uri="{BB962C8B-B14F-4D97-AF65-F5344CB8AC3E}">
        <p14:creationId xmlns:p14="http://schemas.microsoft.com/office/powerpoint/2010/main" val="739487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BAF89E9-D20E-5B31-1403-35DEC41895F5}"/>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25968B72-CD60-2162-E718-615B827E0A4F}"/>
              </a:ext>
            </a:extLst>
          </p:cNvPr>
          <p:cNvSpPr>
            <a:spLocks noGrp="1"/>
          </p:cNvSpPr>
          <p:nvPr>
            <p:ph type="sldNum" sz="quarter" idx="12"/>
          </p:nvPr>
        </p:nvSpPr>
        <p:spPr/>
        <p:txBody>
          <a:bodyPr/>
          <a:lstStyle/>
          <a:p>
            <a:fld id="{38480145-259A-47DA-A30D-C906B9DB5C99}" type="slidenum">
              <a:rPr lang="sv-SE" smtClean="0"/>
              <a:t>3</a:t>
            </a:fld>
            <a:endParaRPr lang="sv-SE"/>
          </a:p>
        </p:txBody>
      </p:sp>
      <p:sp>
        <p:nvSpPr>
          <p:cNvPr id="4" name="Platshållare för text 3">
            <a:extLst>
              <a:ext uri="{FF2B5EF4-FFF2-40B4-BE49-F238E27FC236}">
                <a16:creationId xmlns:a16="http://schemas.microsoft.com/office/drawing/2014/main" id="{4738AC3D-1A3F-3E19-8F3A-3D406107C383}"/>
              </a:ext>
            </a:extLst>
          </p:cNvPr>
          <p:cNvSpPr>
            <a:spLocks noGrp="1"/>
          </p:cNvSpPr>
          <p:nvPr>
            <p:ph type="body" sz="quarter" idx="13"/>
          </p:nvPr>
        </p:nvSpPr>
        <p:spPr>
          <a:xfrm>
            <a:off x="835102" y="3831919"/>
            <a:ext cx="17618075" cy="5983200"/>
          </a:xfrm>
        </p:spPr>
        <p:txBody>
          <a:bodyPr vert="horz" lIns="0" tIns="0" rIns="0" bIns="0" rtlCol="0" anchor="t">
            <a:normAutofit/>
          </a:bodyPr>
          <a:lstStyle/>
          <a:p>
            <a:pPr marL="457200" lvl="1" indent="-25400"/>
            <a:r>
              <a:rPr lang="sv-SE" sz="3900" dirty="0"/>
              <a:t>Höstens vaccinationsinsats för samvaccination av covid-19 och influensa startar den 2 november. </a:t>
            </a:r>
            <a:endParaRPr lang="en-US" sz="3900" dirty="0"/>
          </a:p>
          <a:p>
            <a:pPr marL="817245" lvl="2" indent="-287655">
              <a:buFont typeface="Wingdings"/>
              <a:buChar char="§"/>
            </a:pPr>
            <a:r>
              <a:rPr lang="sv-SE" sz="3450" dirty="0"/>
              <a:t>Rekommenderade grupper för samvaccination är personer i åldern 75+, medicinska riskgrupper från 50 år samt personer 65 år och äldre med dagliga omsorgsinsatser i hemmet, till exempel via hemtjänst eller på SÄBO</a:t>
            </a:r>
          </a:p>
          <a:p>
            <a:pPr marL="817245" lvl="2" indent="-287655">
              <a:buFont typeface="Wingdings"/>
              <a:buChar char="§"/>
            </a:pPr>
            <a:r>
              <a:rPr lang="sv-SE" sz="3450" dirty="0"/>
              <a:t>75+ får en bokad tid till sin listade vårdcentral (gäller ej vissa HSV patienter samt SÄBO, som blir vaccinerade i hemmet)</a:t>
            </a:r>
          </a:p>
          <a:p>
            <a:pPr marL="529590" lvl="2" indent="0">
              <a:buNone/>
            </a:pPr>
            <a:endParaRPr lang="sv-SE" sz="3050" dirty="0"/>
          </a:p>
        </p:txBody>
      </p:sp>
      <p:sp>
        <p:nvSpPr>
          <p:cNvPr id="5" name="Rubrik 4">
            <a:extLst>
              <a:ext uri="{FF2B5EF4-FFF2-40B4-BE49-F238E27FC236}">
                <a16:creationId xmlns:a16="http://schemas.microsoft.com/office/drawing/2014/main" id="{E3BF9C4C-2690-C355-D80D-A0F91EDDFDDA}"/>
              </a:ext>
            </a:extLst>
          </p:cNvPr>
          <p:cNvSpPr>
            <a:spLocks noGrp="1"/>
          </p:cNvSpPr>
          <p:nvPr>
            <p:ph type="title"/>
          </p:nvPr>
        </p:nvSpPr>
        <p:spPr/>
        <p:txBody>
          <a:bodyPr/>
          <a:lstStyle/>
          <a:p>
            <a:r>
              <a:rPr lang="sv-SE">
                <a:ea typeface="Calibri"/>
                <a:cs typeface="Calibri"/>
              </a:rPr>
              <a:t>Samvaccination covid-19 och influensa</a:t>
            </a:r>
            <a:endParaRPr lang="sv-SE">
              <a:cs typeface="Calibri"/>
            </a:endParaRPr>
          </a:p>
        </p:txBody>
      </p:sp>
    </p:spTree>
    <p:extLst>
      <p:ext uri="{BB962C8B-B14F-4D97-AF65-F5344CB8AC3E}">
        <p14:creationId xmlns:p14="http://schemas.microsoft.com/office/powerpoint/2010/main" val="3102299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40A0523-E05C-A817-E75F-6FE53D4E735A}"/>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BBDC3BEE-936F-EA97-4865-2F4146A5E39E}"/>
              </a:ext>
            </a:extLst>
          </p:cNvPr>
          <p:cNvSpPr>
            <a:spLocks noGrp="1"/>
          </p:cNvSpPr>
          <p:nvPr>
            <p:ph type="sldNum" sz="quarter" idx="12"/>
          </p:nvPr>
        </p:nvSpPr>
        <p:spPr/>
        <p:txBody>
          <a:bodyPr/>
          <a:lstStyle/>
          <a:p>
            <a:fld id="{38480145-259A-47DA-A30D-C906B9DB5C99}" type="slidenum">
              <a:rPr lang="sv-SE" smtClean="0"/>
              <a:t>4</a:t>
            </a:fld>
            <a:endParaRPr lang="sv-SE"/>
          </a:p>
        </p:txBody>
      </p:sp>
      <p:sp>
        <p:nvSpPr>
          <p:cNvPr id="4" name="Platshållare för text 3">
            <a:extLst>
              <a:ext uri="{FF2B5EF4-FFF2-40B4-BE49-F238E27FC236}">
                <a16:creationId xmlns:a16="http://schemas.microsoft.com/office/drawing/2014/main" id="{EB8C7CC7-441D-A074-CDBC-C65A94704966}"/>
              </a:ext>
            </a:extLst>
          </p:cNvPr>
          <p:cNvSpPr>
            <a:spLocks noGrp="1"/>
          </p:cNvSpPr>
          <p:nvPr>
            <p:ph type="body" sz="quarter" idx="13"/>
          </p:nvPr>
        </p:nvSpPr>
        <p:spPr>
          <a:xfrm>
            <a:off x="1200355" y="3535383"/>
            <a:ext cx="17678401" cy="5847488"/>
          </a:xfrm>
        </p:spPr>
        <p:txBody>
          <a:bodyPr vert="horz" lIns="0" tIns="0" rIns="0" bIns="0" rtlCol="0" anchor="t">
            <a:noAutofit/>
          </a:bodyPr>
          <a:lstStyle/>
          <a:p>
            <a:pPr marL="755650" lvl="1" indent="-323850" algn="l"/>
            <a:r>
              <a:rPr lang="sv-SE" sz="3900"/>
              <a:t>hjärt-kärlsjukdom inklusive stroke (högt blodtryck som enda diagnos ingår inte)</a:t>
            </a:r>
          </a:p>
          <a:p>
            <a:pPr marL="755650" lvl="1" indent="-323850" algn="l"/>
            <a:r>
              <a:rPr lang="sv-SE" sz="3900"/>
              <a:t>kronisk lungsjukdom såsom KOL eller svår, instabil astma</a:t>
            </a:r>
          </a:p>
          <a:p>
            <a:pPr marL="755650" lvl="1" indent="-323850" algn="l"/>
            <a:r>
              <a:rPr lang="sv-SE" sz="3900"/>
              <a:t>diabetes </a:t>
            </a:r>
            <a:r>
              <a:rPr lang="sv-SE" sz="3900" err="1"/>
              <a:t>mellitus</a:t>
            </a:r>
            <a:r>
              <a:rPr lang="sv-SE" sz="3900"/>
              <a:t> typ 1 och 2</a:t>
            </a:r>
          </a:p>
          <a:p>
            <a:pPr marL="755650" lvl="1" indent="-323850" algn="l"/>
            <a:r>
              <a:rPr lang="sv-SE" sz="3900"/>
              <a:t>leversvikt</a:t>
            </a:r>
          </a:p>
          <a:p>
            <a:pPr marL="755650" lvl="1" indent="-323850" algn="l"/>
            <a:r>
              <a:rPr lang="sv-SE" sz="3900"/>
              <a:t>njursvikt</a:t>
            </a:r>
          </a:p>
          <a:p>
            <a:pPr marL="755650" lvl="1" indent="-323850" algn="l"/>
            <a:r>
              <a:rPr lang="sv-SE" sz="3900"/>
              <a:t>nedsatt immunförsvar på grund av läkemedelsbehandling eller immunhämmande sjukdom eller tillstånd, till exempel blodcancersjukdomar och Downs syndrom</a:t>
            </a:r>
          </a:p>
          <a:p>
            <a:pPr marL="755650" lvl="1" indent="-323850" algn="l"/>
            <a:r>
              <a:rPr lang="sv-SE" sz="3900"/>
              <a:t>sjukdomar eller tillstånd som leder till nedsatt lungfunktion eller försämrad hostkraft och sekretstagnation, till exempel neuromuskulär sjukdom, flerfunktionsnedsättning eller obesitas med ett BMI på 40 eller högre.</a:t>
            </a:r>
          </a:p>
        </p:txBody>
      </p:sp>
      <p:sp>
        <p:nvSpPr>
          <p:cNvPr id="5" name="Rubrik 4">
            <a:extLst>
              <a:ext uri="{FF2B5EF4-FFF2-40B4-BE49-F238E27FC236}">
                <a16:creationId xmlns:a16="http://schemas.microsoft.com/office/drawing/2014/main" id="{9C0C4231-80CE-3D7B-28E5-AFBE0460CABD}"/>
              </a:ext>
            </a:extLst>
          </p:cNvPr>
          <p:cNvSpPr>
            <a:spLocks noGrp="1"/>
          </p:cNvSpPr>
          <p:nvPr>
            <p:ph type="title"/>
          </p:nvPr>
        </p:nvSpPr>
        <p:spPr/>
        <p:txBody>
          <a:bodyPr>
            <a:normAutofit fontScale="90000"/>
          </a:bodyPr>
          <a:lstStyle/>
          <a:p>
            <a:r>
              <a:rPr lang="sv-SE">
                <a:ea typeface="Calibri"/>
                <a:cs typeface="Calibri"/>
              </a:rPr>
              <a:t>Personer 50-74 år med någon av följande underliggande sjukdomar eller tillstånd rekommenderas samvaccination</a:t>
            </a:r>
            <a:endParaRPr lang="sv-SE"/>
          </a:p>
        </p:txBody>
      </p:sp>
    </p:spTree>
    <p:extLst>
      <p:ext uri="{BB962C8B-B14F-4D97-AF65-F5344CB8AC3E}">
        <p14:creationId xmlns:p14="http://schemas.microsoft.com/office/powerpoint/2010/main" val="3739258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4E60DD92-F4A3-0D8E-E531-9505A5F935AC}"/>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A7BE20EC-F4B9-4787-3A78-B1B4543487C3}"/>
              </a:ext>
            </a:extLst>
          </p:cNvPr>
          <p:cNvSpPr>
            <a:spLocks noGrp="1"/>
          </p:cNvSpPr>
          <p:nvPr>
            <p:ph type="sldNum" sz="quarter" idx="12"/>
          </p:nvPr>
        </p:nvSpPr>
        <p:spPr/>
        <p:txBody>
          <a:bodyPr/>
          <a:lstStyle/>
          <a:p>
            <a:fld id="{38480145-259A-47DA-A30D-C906B9DB5C99}" type="slidenum">
              <a:rPr lang="sv-SE" smtClean="0"/>
              <a:t>5</a:t>
            </a:fld>
            <a:endParaRPr lang="sv-SE"/>
          </a:p>
        </p:txBody>
      </p:sp>
      <p:sp>
        <p:nvSpPr>
          <p:cNvPr id="4" name="Platshållare för text 3">
            <a:extLst>
              <a:ext uri="{FF2B5EF4-FFF2-40B4-BE49-F238E27FC236}">
                <a16:creationId xmlns:a16="http://schemas.microsoft.com/office/drawing/2014/main" id="{D88E0683-4CE1-9194-088E-0931400BB591}"/>
              </a:ext>
            </a:extLst>
          </p:cNvPr>
          <p:cNvSpPr>
            <a:spLocks noGrp="1"/>
          </p:cNvSpPr>
          <p:nvPr>
            <p:ph type="body" sz="quarter" idx="13"/>
          </p:nvPr>
        </p:nvSpPr>
        <p:spPr/>
        <p:txBody>
          <a:bodyPr vert="horz" lIns="0" tIns="0" rIns="0" bIns="0" rtlCol="0" anchor="t">
            <a:normAutofit fontScale="92500" lnSpcReduction="10000"/>
          </a:bodyPr>
          <a:lstStyle/>
          <a:p>
            <a:pPr marL="345440" indent="-345440" algn="l"/>
            <a:r>
              <a:rPr lang="sv-SE" sz="3900"/>
              <a:t>Personer 18–49 år med nedsatt immunförsvar på grund av läkemedelsbehandling eller immunhämmande sjukdom eller tillstånd, till exempel blodcancersjukdomar, njursvikt och Downs syndrom (graviditet omfattas inte).</a:t>
            </a:r>
            <a:endParaRPr lang="en-US" sz="3900"/>
          </a:p>
          <a:p>
            <a:pPr marL="345440" indent="-345440" algn="l"/>
            <a:r>
              <a:rPr lang="sv-SE" sz="3900"/>
              <a:t>Personer som inte omfattas av rekommendationerna enligt definitionerna ovan, men som har en svår grundsjukdom eller ett tillstånd som gör att covid-19 riskerar att få ett allvarligt förlopp, rekommenderas vaccination oavsett ålder. Exempel på sådan sjukdom kan vara svår lungsjukdom eller uttalad skörhet på grund av omfattande samsjuklighet eller flerfunktionsnedsättning. Läkarbedömning kan behövas för att identifiera dessa personer.</a:t>
            </a:r>
            <a:endParaRPr lang="en-US" sz="3900"/>
          </a:p>
          <a:p>
            <a:pPr marL="345440" indent="-345440" algn="l"/>
            <a:r>
              <a:rPr lang="sv-SE" sz="3900"/>
              <a:t>Har en läkare bedömt att man skall vaccinera sig pga skörhet eller underliggande sjukdom ingår man i riskgrupp. Ingen ordination behövs.</a:t>
            </a:r>
          </a:p>
          <a:p>
            <a:pPr marL="345440" indent="-345440" algn="l"/>
            <a:r>
              <a:rPr lang="sv-SE" sz="3900"/>
              <a:t>Icke rekommenderade grupper kan inte få covid vaccin</a:t>
            </a:r>
          </a:p>
          <a:p>
            <a:pPr marL="345440" indent="-345440" algn="l"/>
            <a:endParaRPr lang="sv-SE" sz="2400"/>
          </a:p>
          <a:p>
            <a:pPr marL="0" indent="0">
              <a:buNone/>
            </a:pPr>
            <a:endParaRPr lang="sv-SE"/>
          </a:p>
        </p:txBody>
      </p:sp>
      <p:sp>
        <p:nvSpPr>
          <p:cNvPr id="5" name="Rubrik 4">
            <a:extLst>
              <a:ext uri="{FF2B5EF4-FFF2-40B4-BE49-F238E27FC236}">
                <a16:creationId xmlns:a16="http://schemas.microsoft.com/office/drawing/2014/main" id="{40C3979A-C991-A951-06B2-AB28F9EACC92}"/>
              </a:ext>
            </a:extLst>
          </p:cNvPr>
          <p:cNvSpPr>
            <a:spLocks noGrp="1"/>
          </p:cNvSpPr>
          <p:nvPr>
            <p:ph type="title"/>
          </p:nvPr>
        </p:nvSpPr>
        <p:spPr/>
        <p:txBody>
          <a:bodyPr/>
          <a:lstStyle/>
          <a:p>
            <a:r>
              <a:rPr lang="sv-SE" dirty="0">
                <a:ea typeface="Calibri"/>
                <a:cs typeface="Calibri"/>
              </a:rPr>
              <a:t>Övriga grupper som rekommenderas covid vaccin </a:t>
            </a:r>
            <a:endParaRPr lang="sv-SE" dirty="0"/>
          </a:p>
        </p:txBody>
      </p:sp>
    </p:spTree>
    <p:extLst>
      <p:ext uri="{BB962C8B-B14F-4D97-AF65-F5344CB8AC3E}">
        <p14:creationId xmlns:p14="http://schemas.microsoft.com/office/powerpoint/2010/main" val="3486078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E923F4E-1992-BEF0-1A2E-6E8DD4D65E03}"/>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386BDD2F-9307-33F3-1CFE-22515EF95EF0}"/>
              </a:ext>
            </a:extLst>
          </p:cNvPr>
          <p:cNvSpPr>
            <a:spLocks noGrp="1"/>
          </p:cNvSpPr>
          <p:nvPr>
            <p:ph type="sldNum" sz="quarter" idx="12"/>
          </p:nvPr>
        </p:nvSpPr>
        <p:spPr/>
        <p:txBody>
          <a:bodyPr/>
          <a:lstStyle/>
          <a:p>
            <a:fld id="{38480145-259A-47DA-A30D-C906B9DB5C99}" type="slidenum">
              <a:rPr lang="sv-SE" smtClean="0"/>
              <a:t>6</a:t>
            </a:fld>
            <a:endParaRPr lang="sv-SE"/>
          </a:p>
        </p:txBody>
      </p:sp>
      <p:sp>
        <p:nvSpPr>
          <p:cNvPr id="4" name="Platshållare för text 3">
            <a:extLst>
              <a:ext uri="{FF2B5EF4-FFF2-40B4-BE49-F238E27FC236}">
                <a16:creationId xmlns:a16="http://schemas.microsoft.com/office/drawing/2014/main" id="{98E588AD-F49E-9E3A-76D1-9F80A588079C}"/>
              </a:ext>
            </a:extLst>
          </p:cNvPr>
          <p:cNvSpPr>
            <a:spLocks noGrp="1"/>
          </p:cNvSpPr>
          <p:nvPr>
            <p:ph type="body" sz="quarter" idx="13"/>
          </p:nvPr>
        </p:nvSpPr>
        <p:spPr>
          <a:xfrm>
            <a:off x="1195102" y="3678641"/>
            <a:ext cx="17512502" cy="5983200"/>
          </a:xfrm>
        </p:spPr>
        <p:txBody>
          <a:bodyPr vert="horz" lIns="0" tIns="0" rIns="0" bIns="0" rtlCol="0" anchor="t">
            <a:normAutofit/>
          </a:bodyPr>
          <a:lstStyle/>
          <a:p>
            <a:pPr marL="755650" lvl="1" indent="-323850">
              <a:buFont typeface="Courier New"/>
              <a:buChar char="o"/>
            </a:pPr>
            <a:r>
              <a:rPr lang="sv-SE" sz="3500" dirty="0"/>
              <a:t>Friska personer mellan 65 år-74 år </a:t>
            </a:r>
            <a:endParaRPr lang="sv-SE" dirty="0"/>
          </a:p>
          <a:p>
            <a:pPr marL="755650" lvl="1" indent="-323850">
              <a:buFont typeface="Courier New"/>
              <a:buChar char="o"/>
            </a:pPr>
            <a:r>
              <a:rPr lang="sv-SE" sz="3500" dirty="0"/>
              <a:t>Hälso- och sjukvårdspersonal samt omsorgspersonal</a:t>
            </a:r>
            <a:endParaRPr lang="sv-SE" dirty="0"/>
          </a:p>
          <a:p>
            <a:pPr marL="755650" lvl="1" indent="-323850">
              <a:buFont typeface="Courier New"/>
              <a:buChar char="o"/>
            </a:pPr>
            <a:r>
              <a:rPr lang="sv-SE" sz="3500" dirty="0"/>
              <a:t>Riskgrupper mellan 6 månaders ålder - 49 år</a:t>
            </a:r>
          </a:p>
          <a:p>
            <a:pPr marL="755650" lvl="1" indent="-323850">
              <a:buFont typeface="Courier New"/>
              <a:buChar char="o"/>
            </a:pPr>
            <a:r>
              <a:rPr lang="sv-SE" sz="3500" dirty="0"/>
              <a:t>Hushållskontakter, både barn och vuxna, till personer med kraftigt nedsatt immunförsvar</a:t>
            </a:r>
          </a:p>
          <a:p>
            <a:pPr marL="0" indent="0">
              <a:buNone/>
            </a:pPr>
            <a:endParaRPr lang="sv-SE" sz="3900" dirty="0"/>
          </a:p>
          <a:p>
            <a:pPr marL="345440" indent="-345440">
              <a:buChar char="•"/>
            </a:pPr>
            <a:endParaRPr lang="sv-SE" sz="3900" dirty="0"/>
          </a:p>
          <a:p>
            <a:pPr marL="0" indent="0">
              <a:buNone/>
            </a:pPr>
            <a:endParaRPr lang="sv-SE" sz="3900" dirty="0"/>
          </a:p>
        </p:txBody>
      </p:sp>
      <p:sp>
        <p:nvSpPr>
          <p:cNvPr id="5" name="Rubrik 4">
            <a:extLst>
              <a:ext uri="{FF2B5EF4-FFF2-40B4-BE49-F238E27FC236}">
                <a16:creationId xmlns:a16="http://schemas.microsoft.com/office/drawing/2014/main" id="{77698578-73AF-E098-0C4D-3B1157E72E80}"/>
              </a:ext>
            </a:extLst>
          </p:cNvPr>
          <p:cNvSpPr>
            <a:spLocks noGrp="1"/>
          </p:cNvSpPr>
          <p:nvPr>
            <p:ph type="title"/>
          </p:nvPr>
        </p:nvSpPr>
        <p:spPr/>
        <p:txBody>
          <a:bodyPr/>
          <a:lstStyle/>
          <a:p>
            <a:r>
              <a:rPr lang="sv-SE">
                <a:cs typeface="Calibri"/>
              </a:rPr>
              <a:t>Grupper som </a:t>
            </a:r>
            <a:r>
              <a:rPr lang="sv-SE" u="sng">
                <a:cs typeface="Calibri"/>
              </a:rPr>
              <a:t>enbart </a:t>
            </a:r>
            <a:r>
              <a:rPr lang="sv-SE">
                <a:cs typeface="Calibri"/>
              </a:rPr>
              <a:t>rekommenderas vaccin mot influensa </a:t>
            </a:r>
            <a:endParaRPr lang="sv-SE">
              <a:ea typeface="Calibri"/>
              <a:cs typeface="Calibri"/>
            </a:endParaRPr>
          </a:p>
        </p:txBody>
      </p:sp>
    </p:spTree>
    <p:extLst>
      <p:ext uri="{BB962C8B-B14F-4D97-AF65-F5344CB8AC3E}">
        <p14:creationId xmlns:p14="http://schemas.microsoft.com/office/powerpoint/2010/main" val="404661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AF12CD22-C9FC-B308-12E0-5FD14D894E8B}"/>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B68A8B19-5F87-88C1-66CB-E4EDEED6B5DE}"/>
              </a:ext>
            </a:extLst>
          </p:cNvPr>
          <p:cNvSpPr>
            <a:spLocks noGrp="1"/>
          </p:cNvSpPr>
          <p:nvPr>
            <p:ph type="sldNum" sz="quarter" idx="12"/>
          </p:nvPr>
        </p:nvSpPr>
        <p:spPr/>
        <p:txBody>
          <a:bodyPr/>
          <a:lstStyle/>
          <a:p>
            <a:fld id="{38480145-259A-47DA-A30D-C906B9DB5C99}" type="slidenum">
              <a:rPr lang="sv-SE" smtClean="0"/>
              <a:t>7</a:t>
            </a:fld>
            <a:endParaRPr lang="sv-SE"/>
          </a:p>
        </p:txBody>
      </p:sp>
      <p:sp>
        <p:nvSpPr>
          <p:cNvPr id="4" name="Platshållare för text 3">
            <a:extLst>
              <a:ext uri="{FF2B5EF4-FFF2-40B4-BE49-F238E27FC236}">
                <a16:creationId xmlns:a16="http://schemas.microsoft.com/office/drawing/2014/main" id="{7CEB0BA6-A224-3523-8FF5-5200588D4FFD}"/>
              </a:ext>
            </a:extLst>
          </p:cNvPr>
          <p:cNvSpPr>
            <a:spLocks noGrp="1"/>
          </p:cNvSpPr>
          <p:nvPr>
            <p:ph type="body" sz="quarter" idx="13"/>
          </p:nvPr>
        </p:nvSpPr>
        <p:spPr>
          <a:xfrm>
            <a:off x="1245600" y="2389653"/>
            <a:ext cx="17618075" cy="5983200"/>
          </a:xfrm>
        </p:spPr>
        <p:txBody>
          <a:bodyPr vert="horz" lIns="0" tIns="0" rIns="0" bIns="0" rtlCol="0" anchor="t">
            <a:noAutofit/>
          </a:bodyPr>
          <a:lstStyle/>
          <a:p>
            <a:pPr marL="0" indent="0" algn="l">
              <a:buNone/>
            </a:pPr>
            <a:endParaRPr lang="sv-SE" sz="2000" dirty="0"/>
          </a:p>
          <a:p>
            <a:pPr marL="431800" lvl="1" indent="0" algn="l">
              <a:buNone/>
            </a:pPr>
            <a:r>
              <a:rPr lang="sv-SE" sz="2400" dirty="0"/>
              <a:t>Personer 6 månader - 49 år med följande riskfaktor: </a:t>
            </a:r>
          </a:p>
          <a:p>
            <a:pPr marL="755650" lvl="1" indent="-323850" algn="l"/>
            <a:r>
              <a:rPr lang="sv-SE" sz="2400" dirty="0"/>
              <a:t>Hjärt- och kärlsjukdom inklusive stroke (hypertoni som enda diagnos ingår ej)</a:t>
            </a:r>
          </a:p>
          <a:p>
            <a:pPr marL="755650" lvl="1" indent="-323850" algn="l"/>
            <a:r>
              <a:rPr lang="sv-SE" sz="2400" dirty="0"/>
              <a:t>Kronisk lungsjukdom såsom KOL eller svår instabil astma</a:t>
            </a:r>
          </a:p>
          <a:p>
            <a:pPr marL="755650" lvl="1" indent="-323850" algn="l"/>
            <a:r>
              <a:rPr lang="sv-SE" sz="2400" dirty="0"/>
              <a:t>Diabetes </a:t>
            </a:r>
            <a:r>
              <a:rPr lang="sv-SE" sz="2400" dirty="0" err="1"/>
              <a:t>mellitus</a:t>
            </a:r>
            <a:r>
              <a:rPr lang="sv-SE" sz="2400" dirty="0"/>
              <a:t> typ 1 och 2</a:t>
            </a:r>
          </a:p>
          <a:p>
            <a:pPr marL="755650" lvl="1" indent="-323850" algn="l"/>
            <a:r>
              <a:rPr lang="sv-SE" sz="2400" dirty="0"/>
              <a:t>Leversvikt</a:t>
            </a:r>
          </a:p>
          <a:p>
            <a:pPr marL="755650" lvl="1" indent="-323850" algn="l"/>
            <a:r>
              <a:rPr lang="sv-SE" sz="2400" dirty="0"/>
              <a:t>Njursvikt</a:t>
            </a:r>
          </a:p>
          <a:p>
            <a:pPr marL="755650" lvl="1" indent="-323850" algn="l"/>
            <a:r>
              <a:rPr lang="sv-SE" sz="2400" dirty="0"/>
              <a:t>Sjukdomar eller tillstånd som leder till nedsatt lungfunktion eller försämrad </a:t>
            </a:r>
            <a:r>
              <a:rPr lang="sv-SE" sz="2400" dirty="0" err="1"/>
              <a:t>hostkraft</a:t>
            </a:r>
            <a:r>
              <a:rPr lang="sv-SE" sz="2400" dirty="0"/>
              <a:t> och sekretstagnation, till exempel obesitas med ett BMI på 40 eller högre, neuromuskulära sjukdomar eller en funktionsnedsättning.</a:t>
            </a:r>
          </a:p>
          <a:p>
            <a:pPr marL="755650" lvl="1" indent="-323850" algn="l"/>
            <a:r>
              <a:rPr lang="sv-SE" sz="2400" dirty="0"/>
              <a:t>Graviditet (efter graviditetsvecka 12). För de gravida som har en ytterligare riskfaktor kan vaccination ske även före graviditetsvecka 13.</a:t>
            </a:r>
          </a:p>
          <a:p>
            <a:pPr marL="755650" lvl="1" indent="-323850" algn="l"/>
            <a:r>
              <a:rPr lang="sv-SE" sz="2400" dirty="0"/>
              <a:t>Annan sjukdom eller tillstånd med nedsatt allmäntillstånd, där en influensasjukdom riskerar ett allvarligt vårdförlopp. Exempel på sådana sjukdomar eller tillstånd kan vara demens, psykisk sjukdom eller skadligt alkohol- eller drogbruk, som orsakat en nedsatt kroppslig hälsa.</a:t>
            </a:r>
          </a:p>
          <a:p>
            <a:pPr marL="431800" lvl="1" indent="0" algn="l">
              <a:buNone/>
            </a:pPr>
            <a:r>
              <a:rPr lang="sv-SE" sz="2400" dirty="0"/>
              <a:t>Personer under 18 år </a:t>
            </a:r>
          </a:p>
          <a:p>
            <a:pPr marL="755650" lvl="1" indent="-323850" algn="l"/>
            <a:r>
              <a:rPr lang="sv-SE" sz="2400" dirty="0"/>
              <a:t>nedsatt immunförsvar på grund av läkemedelsbehandling eller immunhämmande sjukdom eller tillstånd, till exempel blodcancersjukdomar och Downs syndrom</a:t>
            </a:r>
          </a:p>
          <a:p>
            <a:pPr marL="345440" indent="-345440"/>
            <a:endParaRPr lang="sv-SE" dirty="0"/>
          </a:p>
        </p:txBody>
      </p:sp>
      <p:sp>
        <p:nvSpPr>
          <p:cNvPr id="5" name="Rubrik 4">
            <a:extLst>
              <a:ext uri="{FF2B5EF4-FFF2-40B4-BE49-F238E27FC236}">
                <a16:creationId xmlns:a16="http://schemas.microsoft.com/office/drawing/2014/main" id="{8E25AFBB-4881-1926-C5E0-465633825D8C}"/>
              </a:ext>
            </a:extLst>
          </p:cNvPr>
          <p:cNvSpPr>
            <a:spLocks noGrp="1"/>
          </p:cNvSpPr>
          <p:nvPr>
            <p:ph type="title"/>
          </p:nvPr>
        </p:nvSpPr>
        <p:spPr>
          <a:xfrm>
            <a:off x="1183439" y="1227047"/>
            <a:ext cx="17661813" cy="1153974"/>
          </a:xfrm>
        </p:spPr>
        <p:txBody>
          <a:bodyPr>
            <a:normAutofit fontScale="90000"/>
          </a:bodyPr>
          <a:lstStyle/>
          <a:p>
            <a:r>
              <a:rPr lang="sv-SE" sz="5800" dirty="0">
                <a:ea typeface="Calibri"/>
                <a:cs typeface="Calibri"/>
              </a:rPr>
              <a:t>Barn och vuxna med följande sjukdomar, diagnoser eller tillstånd som rekommenderas influensavaccin</a:t>
            </a:r>
          </a:p>
        </p:txBody>
      </p:sp>
    </p:spTree>
    <p:extLst>
      <p:ext uri="{BB962C8B-B14F-4D97-AF65-F5344CB8AC3E}">
        <p14:creationId xmlns:p14="http://schemas.microsoft.com/office/powerpoint/2010/main" val="931279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7CF35ABB-91C2-2626-39A3-42192E9D7A4B}"/>
              </a:ext>
            </a:extLst>
          </p:cNvPr>
          <p:cNvSpPr>
            <a:spLocks noGrp="1"/>
          </p:cNvSpPr>
          <p:nvPr>
            <p:ph type="dt" sz="half" idx="15"/>
          </p:nvPr>
        </p:nvSpPr>
        <p:spPr>
          <a:xfrm>
            <a:off x="1368502" y="478617"/>
            <a:ext cx="792000" cy="187200"/>
          </a:xfrm>
        </p:spPr>
        <p:txBody>
          <a:bodyPr wrap="square" lIns="0" tIns="0" rIns="0" bIns="0">
            <a:normAutofit/>
          </a:bodyPr>
          <a:lstStyle/>
          <a:p>
            <a:pPr>
              <a:spcAft>
                <a:spcPts val="600"/>
              </a:spcAft>
            </a:pPr>
            <a:fld id="{B700BBF1-C13B-43EC-82B9-6FEB7A6DE80E}" type="datetime1">
              <a:rPr lang="sv-SE"/>
              <a:pPr>
                <a:spcAft>
                  <a:spcPts val="600"/>
                </a:spcAft>
              </a:pPr>
              <a:t>2026-10-14</a:t>
            </a:fld>
            <a:endParaRPr lang="sv-SE"/>
          </a:p>
        </p:txBody>
      </p:sp>
      <p:sp>
        <p:nvSpPr>
          <p:cNvPr id="3" name="Platshållare för bildnummer 2">
            <a:extLst>
              <a:ext uri="{FF2B5EF4-FFF2-40B4-BE49-F238E27FC236}">
                <a16:creationId xmlns:a16="http://schemas.microsoft.com/office/drawing/2014/main" id="{A275B43F-B32A-39A2-80C8-9EC898E04688}"/>
              </a:ext>
            </a:extLst>
          </p:cNvPr>
          <p:cNvSpPr>
            <a:spLocks noGrp="1"/>
          </p:cNvSpPr>
          <p:nvPr>
            <p:ph type="sldNum" sz="quarter" idx="17"/>
          </p:nvPr>
        </p:nvSpPr>
        <p:spPr>
          <a:xfrm>
            <a:off x="835102" y="478617"/>
            <a:ext cx="360000" cy="187200"/>
          </a:xfrm>
        </p:spPr>
        <p:txBody>
          <a:bodyPr wrap="square" lIns="0" tIns="0" rIns="0" bIns="0">
            <a:normAutofit/>
          </a:bodyPr>
          <a:lstStyle/>
          <a:p>
            <a:pPr>
              <a:spcAft>
                <a:spcPts val="600"/>
              </a:spcAft>
            </a:pPr>
            <a:fld id="{2097BF9A-6444-4E7A-BD01-9F70C5D6B956}" type="slidenum">
              <a:rPr lang="sv-SE" smtClean="0"/>
              <a:pPr>
                <a:spcAft>
                  <a:spcPts val="600"/>
                </a:spcAft>
              </a:pPr>
              <a:t>8</a:t>
            </a:fld>
            <a:endParaRPr lang="sv-SE"/>
          </a:p>
        </p:txBody>
      </p:sp>
      <p:pic>
        <p:nvPicPr>
          <p:cNvPr id="4" name="Bildobjekt 3" descr="En bild som visar text, skärmbild, Teckensnitt, logotyp&#10;&#10;AI-genererat innehåll kan vara felaktigt.">
            <a:extLst>
              <a:ext uri="{FF2B5EF4-FFF2-40B4-BE49-F238E27FC236}">
                <a16:creationId xmlns:a16="http://schemas.microsoft.com/office/drawing/2014/main" id="{E56488CF-5BDD-0CBD-3422-A6733B2CAC95}"/>
              </a:ext>
            </a:extLst>
          </p:cNvPr>
          <p:cNvPicPr>
            <a:picLocks noChangeAspect="1"/>
          </p:cNvPicPr>
          <p:nvPr/>
        </p:nvPicPr>
        <p:blipFill>
          <a:blip r:embed="rId2"/>
          <a:stretch>
            <a:fillRect/>
          </a:stretch>
        </p:blipFill>
        <p:spPr>
          <a:xfrm>
            <a:off x="10882800" y="702000"/>
            <a:ext cx="8049600" cy="9907200"/>
          </a:xfrm>
          <a:prstGeom prst="rect">
            <a:avLst/>
          </a:prstGeom>
          <a:noFill/>
        </p:spPr>
      </p:pic>
      <p:sp>
        <p:nvSpPr>
          <p:cNvPr id="6" name="textruta 5">
            <a:extLst>
              <a:ext uri="{FF2B5EF4-FFF2-40B4-BE49-F238E27FC236}">
                <a16:creationId xmlns:a16="http://schemas.microsoft.com/office/drawing/2014/main" id="{B5BD1B56-37CD-AB5B-38E8-294D3C2EC186}"/>
              </a:ext>
            </a:extLst>
          </p:cNvPr>
          <p:cNvSpPr txBox="1"/>
          <p:nvPr/>
        </p:nvSpPr>
        <p:spPr>
          <a:xfrm>
            <a:off x="1243767" y="3408147"/>
            <a:ext cx="7828734" cy="5400000"/>
          </a:xfrm>
          <a:prstGeom prst="rect">
            <a:avLst/>
          </a:prstGeom>
        </p:spPr>
        <p:txBody>
          <a:bodyPr vert="horz" lIns="0" tIns="0" rIns="0" bIns="0" rtlCol="0">
            <a:normAutofit/>
          </a:bodyPr>
          <a:lstStyle/>
          <a:p>
            <a:pPr marL="345600" indent="-345600">
              <a:spcAft>
                <a:spcPts val="2300"/>
              </a:spcAft>
              <a:buSzPct val="100000"/>
              <a:buBlip>
                <a:blip r:embed="rId3"/>
              </a:buBlip>
            </a:pPr>
            <a:r>
              <a:rPr lang="sv-SE" sz="4250" spc="-110">
                <a:hlinkClick r:id="rId4"/>
              </a:rPr>
              <a:t>Kommunikationsplatsen</a:t>
            </a:r>
            <a:endParaRPr lang="sv-SE" sz="4250" spc="-110"/>
          </a:p>
        </p:txBody>
      </p:sp>
      <p:sp>
        <p:nvSpPr>
          <p:cNvPr id="11" name="Title 5">
            <a:extLst>
              <a:ext uri="{FF2B5EF4-FFF2-40B4-BE49-F238E27FC236}">
                <a16:creationId xmlns:a16="http://schemas.microsoft.com/office/drawing/2014/main" id="{57FB4832-F5D8-4F7C-CCD0-AB900F26E7F6}"/>
              </a:ext>
            </a:extLst>
          </p:cNvPr>
          <p:cNvSpPr>
            <a:spLocks noGrp="1"/>
          </p:cNvSpPr>
          <p:nvPr>
            <p:ph type="title"/>
          </p:nvPr>
        </p:nvSpPr>
        <p:spPr>
          <a:xfrm>
            <a:off x="1243767" y="1227047"/>
            <a:ext cx="7828734" cy="2043642"/>
          </a:xfrm>
        </p:spPr>
        <p:txBody>
          <a:bodyPr vert="horz" lIns="0" tIns="0" rIns="0" bIns="72000" rtlCol="0" anchor="b" anchorCtr="0">
            <a:normAutofit/>
          </a:bodyPr>
          <a:lstStyle/>
          <a:p>
            <a:r>
              <a:rPr lang="sv-SE" b="1" spc="-280" baseline="0">
                <a:latin typeface="+mj-lt"/>
                <a:ea typeface="+mj-ea"/>
                <a:cs typeface="+mj-cs"/>
              </a:rPr>
              <a:t>Trycksaker etc.</a:t>
            </a:r>
          </a:p>
        </p:txBody>
      </p:sp>
    </p:spTree>
    <p:extLst>
      <p:ext uri="{BB962C8B-B14F-4D97-AF65-F5344CB8AC3E}">
        <p14:creationId xmlns:p14="http://schemas.microsoft.com/office/powerpoint/2010/main" val="2486845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DF135C97-1A51-BD12-935F-EC2AE577636C}"/>
              </a:ext>
            </a:extLst>
          </p:cNvPr>
          <p:cNvSpPr>
            <a:spLocks noGrp="1"/>
          </p:cNvSpPr>
          <p:nvPr>
            <p:ph sz="half" idx="1"/>
          </p:nvPr>
        </p:nvSpPr>
        <p:spPr>
          <a:xfrm>
            <a:off x="1243766" y="3406775"/>
            <a:ext cx="8638421" cy="5976000"/>
          </a:xfrm>
        </p:spPr>
        <p:txBody>
          <a:bodyPr vert="horz" lIns="0" tIns="0" rIns="0" bIns="0" rtlCol="0">
            <a:normAutofit/>
          </a:bodyPr>
          <a:lstStyle/>
          <a:p>
            <a:pPr marL="345440" indent="-345440"/>
            <a:r>
              <a:rPr lang="sv-SE" sz="2700" b="1"/>
              <a:t>Rekommendation till personal för vaccination mot influensa</a:t>
            </a:r>
          </a:p>
          <a:p>
            <a:pPr marL="755650" lvl="1" indent="-323850"/>
            <a:r>
              <a:rPr lang="sv-SE" sz="2700"/>
              <a:t>Personal som arbetar nära patienter och omsorgstagare i riskgrupp rekommenderas att vaccinera sig för att minska risken för vårdrelaterad smitta av influensa. Vaccination är särskilt viktigt för personal som arbetar nära personer med kraftigt nedsatt immunförsvar</a:t>
            </a:r>
          </a:p>
          <a:p>
            <a:pPr marL="755650" lvl="1" indent="-323850"/>
            <a:r>
              <a:rPr lang="sv-SE" sz="2700" b="1"/>
              <a:t>Regionen startar vaccination av personal: från 1 december</a:t>
            </a:r>
          </a:p>
          <a:p>
            <a:pPr marL="755650" lvl="1" indent="-323850"/>
            <a:r>
              <a:rPr lang="sv-SE" sz="2700">
                <a:hlinkClick r:id="rId2"/>
              </a:rPr>
              <a:t>Vaccinationer - Region Västmanland</a:t>
            </a:r>
            <a:endParaRPr lang="sv-SE" sz="2700"/>
          </a:p>
          <a:p>
            <a:pPr marL="345440" indent="-345440"/>
            <a:r>
              <a:rPr lang="sv-SE" sz="2700" b="1"/>
              <a:t>Rekommendation till personal för vaccination mot covid-19</a:t>
            </a:r>
          </a:p>
          <a:p>
            <a:pPr marL="755650" lvl="1" indent="-323850"/>
            <a:r>
              <a:rPr lang="sv-SE" sz="2700"/>
              <a:t>Det finns ingen rekommendation för vaccination mot covid-19 av vårdpersonal. </a:t>
            </a:r>
            <a:endParaRPr lang="sv-SE" sz="2700" b="0" i="0">
              <a:effectLst/>
            </a:endParaRPr>
          </a:p>
          <a:p>
            <a:pPr marL="345440" indent="-345440"/>
            <a:endParaRPr lang="sv-SE" sz="2700"/>
          </a:p>
        </p:txBody>
      </p:sp>
      <p:pic>
        <p:nvPicPr>
          <p:cNvPr id="7" name="Bildobjekt 6">
            <a:extLst>
              <a:ext uri="{FF2B5EF4-FFF2-40B4-BE49-F238E27FC236}">
                <a16:creationId xmlns:a16="http://schemas.microsoft.com/office/drawing/2014/main" id="{B17E6354-44B6-850E-B910-949AAFE19AEA}"/>
              </a:ext>
            </a:extLst>
          </p:cNvPr>
          <p:cNvPicPr>
            <a:picLocks noChangeAspect="1"/>
          </p:cNvPicPr>
          <p:nvPr/>
        </p:nvPicPr>
        <p:blipFill>
          <a:blip r:embed="rId3"/>
          <a:srcRect b="1873"/>
          <a:stretch>
            <a:fillRect/>
          </a:stretch>
        </p:blipFill>
        <p:spPr>
          <a:xfrm>
            <a:off x="10221911" y="3406775"/>
            <a:ext cx="8638421" cy="5976000"/>
          </a:xfrm>
          <a:prstGeom prst="rect">
            <a:avLst/>
          </a:prstGeom>
          <a:noFill/>
        </p:spPr>
      </p:pic>
      <p:sp>
        <p:nvSpPr>
          <p:cNvPr id="2" name="Platshållare för datum 1">
            <a:extLst>
              <a:ext uri="{FF2B5EF4-FFF2-40B4-BE49-F238E27FC236}">
                <a16:creationId xmlns:a16="http://schemas.microsoft.com/office/drawing/2014/main" id="{C85EF056-0AC5-6CF6-31C6-F1309A64CE54}"/>
              </a:ext>
            </a:extLst>
          </p:cNvPr>
          <p:cNvSpPr>
            <a:spLocks noGrp="1"/>
          </p:cNvSpPr>
          <p:nvPr>
            <p:ph type="dt" sz="half" idx="10"/>
          </p:nvPr>
        </p:nvSpPr>
        <p:spPr>
          <a:xfrm>
            <a:off x="1368502" y="478617"/>
            <a:ext cx="792000" cy="187200"/>
          </a:xfrm>
        </p:spPr>
        <p:txBody>
          <a:bodyPr wrap="square">
            <a:normAutofit/>
          </a:bodyPr>
          <a:lstStyle/>
          <a:p>
            <a:pPr>
              <a:spcAft>
                <a:spcPts val="600"/>
              </a:spcAft>
            </a:pPr>
            <a:fld id="{27129ABF-34AF-4771-8C65-17474087DDAF}" type="datetime1">
              <a:rPr lang="sv-SE" smtClean="0"/>
              <a:pPr>
                <a:spcAft>
                  <a:spcPts val="600"/>
                </a:spcAft>
              </a:pPr>
              <a:t>2026-10-14</a:t>
            </a:fld>
            <a:endParaRPr lang="sv-SE"/>
          </a:p>
        </p:txBody>
      </p:sp>
      <p:sp>
        <p:nvSpPr>
          <p:cNvPr id="3" name="Platshållare för bildnummer 2">
            <a:extLst>
              <a:ext uri="{FF2B5EF4-FFF2-40B4-BE49-F238E27FC236}">
                <a16:creationId xmlns:a16="http://schemas.microsoft.com/office/drawing/2014/main" id="{710F8857-96E4-E2F5-C0EA-45AB7512F5BC}"/>
              </a:ext>
            </a:extLst>
          </p:cNvPr>
          <p:cNvSpPr>
            <a:spLocks noGrp="1"/>
          </p:cNvSpPr>
          <p:nvPr>
            <p:ph type="sldNum" sz="quarter" idx="12"/>
          </p:nvPr>
        </p:nvSpPr>
        <p:spPr>
          <a:xfrm>
            <a:off x="835102" y="478617"/>
            <a:ext cx="360000" cy="187200"/>
          </a:xfrm>
        </p:spPr>
        <p:txBody>
          <a:bodyPr wrap="square">
            <a:normAutofit/>
          </a:bodyPr>
          <a:lstStyle/>
          <a:p>
            <a:pPr>
              <a:spcAft>
                <a:spcPts val="600"/>
              </a:spcAft>
            </a:pPr>
            <a:fld id="{38480145-259A-47DA-A30D-C906B9DB5C99}" type="slidenum">
              <a:rPr lang="sv-SE" smtClean="0"/>
              <a:pPr>
                <a:spcAft>
                  <a:spcPts val="600"/>
                </a:spcAft>
              </a:pPr>
              <a:t>9</a:t>
            </a:fld>
            <a:endParaRPr lang="sv-SE"/>
          </a:p>
        </p:txBody>
      </p:sp>
      <p:sp>
        <p:nvSpPr>
          <p:cNvPr id="5" name="Rubrik 4">
            <a:extLst>
              <a:ext uri="{FF2B5EF4-FFF2-40B4-BE49-F238E27FC236}">
                <a16:creationId xmlns:a16="http://schemas.microsoft.com/office/drawing/2014/main" id="{C83C327B-33AA-789A-86D6-8CC7E71CDF55}"/>
              </a:ext>
            </a:extLst>
          </p:cNvPr>
          <p:cNvSpPr>
            <a:spLocks noGrp="1"/>
          </p:cNvSpPr>
          <p:nvPr>
            <p:ph type="title"/>
          </p:nvPr>
        </p:nvSpPr>
        <p:spPr>
          <a:xfrm>
            <a:off x="1243766" y="1227047"/>
            <a:ext cx="17616567" cy="2043642"/>
          </a:xfrm>
        </p:spPr>
        <p:txBody>
          <a:bodyPr anchor="b">
            <a:normAutofit/>
          </a:bodyPr>
          <a:lstStyle/>
          <a:p>
            <a:r>
              <a:rPr lang="sv-SE" dirty="0"/>
              <a:t>Vaccination av personal </a:t>
            </a:r>
          </a:p>
        </p:txBody>
      </p:sp>
    </p:spTree>
    <p:extLst>
      <p:ext uri="{BB962C8B-B14F-4D97-AF65-F5344CB8AC3E}">
        <p14:creationId xmlns:p14="http://schemas.microsoft.com/office/powerpoint/2010/main" val="577804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DAF637A-E3C1-381A-FF36-C3CF17C47A66}"/>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54D85970-C086-3B74-28F0-F17F87EFC9B0}"/>
              </a:ext>
            </a:extLst>
          </p:cNvPr>
          <p:cNvSpPr>
            <a:spLocks noGrp="1"/>
          </p:cNvSpPr>
          <p:nvPr>
            <p:ph type="sldNum" sz="quarter" idx="12"/>
          </p:nvPr>
        </p:nvSpPr>
        <p:spPr/>
        <p:txBody>
          <a:bodyPr/>
          <a:lstStyle/>
          <a:p>
            <a:fld id="{38480145-259A-47DA-A30D-C906B9DB5C99}" type="slidenum">
              <a:rPr lang="sv-SE" smtClean="0"/>
              <a:t>10</a:t>
            </a:fld>
            <a:endParaRPr lang="sv-SE"/>
          </a:p>
        </p:txBody>
      </p:sp>
      <p:sp>
        <p:nvSpPr>
          <p:cNvPr id="4" name="Platshållare för text 3">
            <a:extLst>
              <a:ext uri="{FF2B5EF4-FFF2-40B4-BE49-F238E27FC236}">
                <a16:creationId xmlns:a16="http://schemas.microsoft.com/office/drawing/2014/main" id="{CBF871DE-2F20-302B-68CF-7DC8E6246026}"/>
              </a:ext>
            </a:extLst>
          </p:cNvPr>
          <p:cNvSpPr>
            <a:spLocks noGrp="1"/>
          </p:cNvSpPr>
          <p:nvPr>
            <p:ph type="body" sz="quarter" idx="13"/>
          </p:nvPr>
        </p:nvSpPr>
        <p:spPr>
          <a:xfrm>
            <a:off x="1245600" y="3040441"/>
            <a:ext cx="18158278" cy="7178991"/>
          </a:xfrm>
        </p:spPr>
        <p:txBody>
          <a:bodyPr vert="horz" lIns="0" tIns="0" rIns="0" bIns="0" rtlCol="0" anchor="t">
            <a:normAutofit lnSpcReduction="10000"/>
          </a:bodyPr>
          <a:lstStyle/>
          <a:p>
            <a:pPr marL="345440" indent="-345440"/>
            <a:r>
              <a:rPr lang="sv-SE" dirty="0"/>
              <a:t>Nytt uppdaterat vaccin för covid-19 (Comirnaty ) kommer finnas tillgängligt för vaccinationsstart den 2 november</a:t>
            </a:r>
          </a:p>
          <a:p>
            <a:pPr marL="345440" indent="-345440"/>
            <a:r>
              <a:rPr lang="sv-SE" dirty="0"/>
              <a:t>Proteinbaserat vaccin: Finns i dagsläget inget tillgängligt</a:t>
            </a:r>
          </a:p>
          <a:p>
            <a:pPr marL="345440" indent="-345440"/>
            <a:r>
              <a:rPr lang="sv-SE" dirty="0"/>
              <a:t>Vårdcentraler- Beställ vaccin senast 14 oktober, före </a:t>
            </a:r>
            <a:r>
              <a:rPr lang="sv-SE" dirty="0" err="1"/>
              <a:t>kl</a:t>
            </a:r>
            <a:r>
              <a:rPr lang="sv-SE" dirty="0"/>
              <a:t> 14.00 för leverans inför vaccinationsstart </a:t>
            </a:r>
            <a:r>
              <a:rPr lang="sv-SE" dirty="0">
                <a:hlinkClick r:id="rId2">
                  <a:extLst>
                    <a:ext uri="{A12FA001-AC4F-418D-AE19-62706E023703}">
                      <ahyp:hlinkClr xmlns:ahyp="http://schemas.microsoft.com/office/drawing/2018/hyperlinkcolor" val="tx"/>
                    </a:ext>
                  </a:extLst>
                </a:hlinkClick>
              </a:rPr>
              <a:t>Beställningsformulär primärvård</a:t>
            </a:r>
            <a:r>
              <a:rPr lang="sv-SE" dirty="0"/>
              <a:t>. </a:t>
            </a:r>
          </a:p>
          <a:p>
            <a:pPr marL="345440" indent="-345440"/>
            <a:r>
              <a:rPr lang="sv-SE" dirty="0"/>
              <a:t>Sjukhusen i Västerås, Köping, Fagersta och Sala - Beställning görs via mail till vaccinkoordinator@regionvastmanland.se</a:t>
            </a:r>
          </a:p>
          <a:p>
            <a:pPr marL="345440" indent="-345440"/>
            <a:r>
              <a:rPr lang="sv-SE" dirty="0"/>
              <a:t>Hemsjukvård och SÄBO hämtar vaccin på vårdcentral. </a:t>
            </a:r>
          </a:p>
          <a:p>
            <a:pPr marL="755650" lvl="1" indent="-323850">
              <a:buFont typeface="Courier New"/>
              <a:buChar char="o"/>
            </a:pPr>
            <a:r>
              <a:rPr lang="sv-SE" dirty="0"/>
              <a:t>För hemsjukvård i Västerås är det möjligt att hämta covid-vaccin på sjukvårdsfarmaci. Beställning och </a:t>
            </a:r>
            <a:r>
              <a:rPr lang="sv-SE" dirty="0" err="1"/>
              <a:t>ö.k</a:t>
            </a:r>
            <a:r>
              <a:rPr lang="sv-SE" dirty="0"/>
              <a:t> om upphämtning görs via mail till </a:t>
            </a:r>
            <a:r>
              <a:rPr lang="sv-SE" dirty="0">
                <a:hlinkClick r:id="rId3"/>
              </a:rPr>
              <a:t>vaccinkoordinator@regionvastmanland.se</a:t>
            </a:r>
            <a:r>
              <a:rPr lang="sv-SE" dirty="0"/>
              <a:t> (samordna med vårdcentralen så det inte hämtas dubbelt)</a:t>
            </a:r>
          </a:p>
        </p:txBody>
      </p:sp>
      <p:sp>
        <p:nvSpPr>
          <p:cNvPr id="5" name="Rubrik 4">
            <a:extLst>
              <a:ext uri="{FF2B5EF4-FFF2-40B4-BE49-F238E27FC236}">
                <a16:creationId xmlns:a16="http://schemas.microsoft.com/office/drawing/2014/main" id="{D94D90B1-8DF9-677C-E5F7-829A24A023D7}"/>
              </a:ext>
            </a:extLst>
          </p:cNvPr>
          <p:cNvSpPr>
            <a:spLocks noGrp="1"/>
          </p:cNvSpPr>
          <p:nvPr>
            <p:ph type="title"/>
          </p:nvPr>
        </p:nvSpPr>
        <p:spPr>
          <a:xfrm>
            <a:off x="1245600" y="572217"/>
            <a:ext cx="17616567" cy="2043642"/>
          </a:xfrm>
        </p:spPr>
        <p:txBody>
          <a:bodyPr/>
          <a:lstStyle/>
          <a:p>
            <a:r>
              <a:rPr lang="sv-SE" dirty="0">
                <a:cs typeface="Calibri"/>
              </a:rPr>
              <a:t>Vaccin Covid-19 </a:t>
            </a:r>
            <a:endParaRPr lang="sv-SE" dirty="0"/>
          </a:p>
        </p:txBody>
      </p:sp>
    </p:spTree>
    <p:extLst>
      <p:ext uri="{BB962C8B-B14F-4D97-AF65-F5344CB8AC3E}">
        <p14:creationId xmlns:p14="http://schemas.microsoft.com/office/powerpoint/2010/main" val="1161860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C12E220-4438-9C28-8A29-05B3620AED84}"/>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60772DC3-20C3-0A0E-EF11-4859C1F1B397}"/>
              </a:ext>
            </a:extLst>
          </p:cNvPr>
          <p:cNvSpPr>
            <a:spLocks noGrp="1"/>
          </p:cNvSpPr>
          <p:nvPr>
            <p:ph type="sldNum" sz="quarter" idx="12"/>
          </p:nvPr>
        </p:nvSpPr>
        <p:spPr/>
        <p:txBody>
          <a:bodyPr/>
          <a:lstStyle/>
          <a:p>
            <a:fld id="{38480145-259A-47DA-A30D-C906B9DB5C99}" type="slidenum">
              <a:rPr lang="sv-SE" smtClean="0"/>
              <a:t>11</a:t>
            </a:fld>
            <a:endParaRPr lang="sv-SE"/>
          </a:p>
        </p:txBody>
      </p:sp>
      <p:sp>
        <p:nvSpPr>
          <p:cNvPr id="4" name="Platshållare för text 3">
            <a:extLst>
              <a:ext uri="{FF2B5EF4-FFF2-40B4-BE49-F238E27FC236}">
                <a16:creationId xmlns:a16="http://schemas.microsoft.com/office/drawing/2014/main" id="{DAE3F2E9-6275-37B2-2BD9-68407DFF2134}"/>
              </a:ext>
            </a:extLst>
          </p:cNvPr>
          <p:cNvSpPr>
            <a:spLocks noGrp="1"/>
          </p:cNvSpPr>
          <p:nvPr>
            <p:ph type="body" sz="quarter" idx="13"/>
          </p:nvPr>
        </p:nvSpPr>
        <p:spPr/>
        <p:txBody>
          <a:bodyPr vert="horz" lIns="0" tIns="0" rIns="0" bIns="0" rtlCol="0" anchor="t">
            <a:normAutofit/>
          </a:bodyPr>
          <a:lstStyle/>
          <a:p>
            <a:pPr marL="345440" indent="-345440" algn="l"/>
            <a:r>
              <a:rPr lang="sv-SE" err="1"/>
              <a:t>Fluarix</a:t>
            </a:r>
            <a:r>
              <a:rPr lang="sv-SE"/>
              <a:t> - Influensavaccin standarddos. Varunummer 149960 (10x1) </a:t>
            </a:r>
            <a:r>
              <a:rPr lang="sv-SE" err="1"/>
              <a:t>Förfylld</a:t>
            </a:r>
            <a:r>
              <a:rPr lang="sv-SE"/>
              <a:t> spruta utan nål med </a:t>
            </a:r>
            <a:r>
              <a:rPr lang="sv-SE" err="1"/>
              <a:t>Luer</a:t>
            </a:r>
            <a:r>
              <a:rPr lang="sv-SE"/>
              <a:t> Lock- koppling.</a:t>
            </a:r>
          </a:p>
          <a:p>
            <a:pPr marL="345440" indent="-345440" algn="l"/>
            <a:r>
              <a:rPr lang="sv-SE" err="1"/>
              <a:t>Fluad</a:t>
            </a:r>
            <a:r>
              <a:rPr lang="sv-SE"/>
              <a:t> - Förstärkt </a:t>
            </a:r>
            <a:r>
              <a:rPr lang="sv-SE" err="1"/>
              <a:t>tetravalent</a:t>
            </a:r>
            <a:r>
              <a:rPr lang="sv-SE"/>
              <a:t> influensavaccin. Ges endast till personer som är 50 år och äldre boende på särskilda boenden (SÄBO) eller på LSS-boende samt till personer med hemsjukvård.  Varunummer 193448 (10x1) utan nål, </a:t>
            </a:r>
            <a:r>
              <a:rPr lang="sv-SE" err="1"/>
              <a:t>Luer</a:t>
            </a:r>
            <a:r>
              <a:rPr lang="sv-SE"/>
              <a:t> Lock - koppling</a:t>
            </a:r>
          </a:p>
          <a:p>
            <a:pPr marL="345440" indent="-345440"/>
            <a:r>
              <a:rPr lang="sv-SE"/>
              <a:t>Vaccin beställs via </a:t>
            </a:r>
            <a:r>
              <a:rPr lang="sv-SE" err="1"/>
              <a:t>Oriola</a:t>
            </a:r>
            <a:r>
              <a:rPr lang="sv-SE"/>
              <a:t> för vårdcentraler och specialistvården </a:t>
            </a:r>
          </a:p>
          <a:p>
            <a:pPr marL="755650" lvl="1" indent="-323850"/>
            <a:r>
              <a:rPr lang="sv-SE"/>
              <a:t>För SÄBO och hemsjukvård görs beställning till Vårdcentral och vaccinet hämtas där.</a:t>
            </a:r>
          </a:p>
          <a:p>
            <a:pPr marL="1115695" lvl="2" indent="-287655">
              <a:buFont typeface="Wingdings"/>
              <a:buChar char="§"/>
            </a:pPr>
            <a:r>
              <a:rPr lang="sv-SE" sz="3850"/>
              <a:t>OBS - hemsjukvården för Västerås stad beställer sitt influensavaccin själv. </a:t>
            </a:r>
          </a:p>
        </p:txBody>
      </p:sp>
      <p:sp>
        <p:nvSpPr>
          <p:cNvPr id="5" name="Rubrik 4">
            <a:extLst>
              <a:ext uri="{FF2B5EF4-FFF2-40B4-BE49-F238E27FC236}">
                <a16:creationId xmlns:a16="http://schemas.microsoft.com/office/drawing/2014/main" id="{D6F92C91-B456-2AAB-1278-23124BBA43FC}"/>
              </a:ext>
            </a:extLst>
          </p:cNvPr>
          <p:cNvSpPr>
            <a:spLocks noGrp="1"/>
          </p:cNvSpPr>
          <p:nvPr>
            <p:ph type="title"/>
          </p:nvPr>
        </p:nvSpPr>
        <p:spPr/>
        <p:txBody>
          <a:bodyPr/>
          <a:lstStyle/>
          <a:p>
            <a:r>
              <a:rPr lang="sv-SE"/>
              <a:t>Vaccin influensa </a:t>
            </a:r>
          </a:p>
        </p:txBody>
      </p:sp>
    </p:spTree>
    <p:extLst>
      <p:ext uri="{BB962C8B-B14F-4D97-AF65-F5344CB8AC3E}">
        <p14:creationId xmlns:p14="http://schemas.microsoft.com/office/powerpoint/2010/main" val="182584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48CB95D-4678-E1E3-A91F-BF34E4607A9F}"/>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B4D23201-6CD6-5F0F-F7EE-AEDB3E83E810}"/>
              </a:ext>
            </a:extLst>
          </p:cNvPr>
          <p:cNvSpPr>
            <a:spLocks noGrp="1"/>
          </p:cNvSpPr>
          <p:nvPr>
            <p:ph type="sldNum" sz="quarter" idx="12"/>
          </p:nvPr>
        </p:nvSpPr>
        <p:spPr/>
        <p:txBody>
          <a:bodyPr/>
          <a:lstStyle/>
          <a:p>
            <a:fld id="{38480145-259A-47DA-A30D-C906B9DB5C99}" type="slidenum">
              <a:rPr lang="sv-SE" smtClean="0"/>
              <a:t>12</a:t>
            </a:fld>
            <a:endParaRPr lang="sv-SE"/>
          </a:p>
        </p:txBody>
      </p:sp>
      <p:sp>
        <p:nvSpPr>
          <p:cNvPr id="4" name="Platshållare för text 3">
            <a:extLst>
              <a:ext uri="{FF2B5EF4-FFF2-40B4-BE49-F238E27FC236}">
                <a16:creationId xmlns:a16="http://schemas.microsoft.com/office/drawing/2014/main" id="{D8CA2CEB-5561-DA5B-6E3A-CB1FF130B2DA}"/>
              </a:ext>
            </a:extLst>
          </p:cNvPr>
          <p:cNvSpPr>
            <a:spLocks noGrp="1"/>
          </p:cNvSpPr>
          <p:nvPr>
            <p:ph type="body" sz="quarter" idx="13"/>
          </p:nvPr>
        </p:nvSpPr>
        <p:spPr/>
        <p:txBody>
          <a:bodyPr/>
          <a:lstStyle/>
          <a:p>
            <a:r>
              <a:rPr lang="sv-SE" dirty="0"/>
              <a:t>Alla vaccinationer för covid-19 och influensa ska registreras med bot i </a:t>
            </a:r>
            <a:r>
              <a:rPr lang="sv-SE" dirty="0" err="1"/>
              <a:t>cosmic</a:t>
            </a:r>
            <a:r>
              <a:rPr lang="sv-SE" dirty="0"/>
              <a:t>, med undantag om </a:t>
            </a:r>
            <a:r>
              <a:rPr lang="sv-SE"/>
              <a:t>läkarordination behövs. </a:t>
            </a:r>
          </a:p>
          <a:p>
            <a:r>
              <a:rPr lang="sv-SE" dirty="0"/>
              <a:t>Covid-19 och influensa registreras med två olika botar.</a:t>
            </a:r>
          </a:p>
          <a:p>
            <a:pPr lvl="1"/>
            <a:r>
              <a:rPr lang="sv-SE" dirty="0"/>
              <a:t>Finns i Cosmic i uthopp  </a:t>
            </a:r>
          </a:p>
          <a:p>
            <a:pPr lvl="2"/>
            <a:r>
              <a:rPr lang="sv-SE" dirty="0"/>
              <a:t>Vaccinationsbot Covid-19 </a:t>
            </a:r>
          </a:p>
          <a:p>
            <a:pPr lvl="2"/>
            <a:r>
              <a:rPr lang="sv-SE" dirty="0"/>
              <a:t>Vaccinationsbot influensa och pneumokockvaccination</a:t>
            </a:r>
          </a:p>
          <a:p>
            <a:r>
              <a:rPr lang="sv-SE" dirty="0"/>
              <a:t>För att kunna använda boten behöver den vara installerad på den dator ni använder vid vaccination. Installation görs genom att kontakta IT-supporten 021-173500</a:t>
            </a:r>
          </a:p>
        </p:txBody>
      </p:sp>
      <p:sp>
        <p:nvSpPr>
          <p:cNvPr id="5" name="Rubrik 4">
            <a:extLst>
              <a:ext uri="{FF2B5EF4-FFF2-40B4-BE49-F238E27FC236}">
                <a16:creationId xmlns:a16="http://schemas.microsoft.com/office/drawing/2014/main" id="{F3196B25-5227-CD7B-5D2B-3BF1A3066136}"/>
              </a:ext>
            </a:extLst>
          </p:cNvPr>
          <p:cNvSpPr>
            <a:spLocks noGrp="1"/>
          </p:cNvSpPr>
          <p:nvPr>
            <p:ph type="title"/>
          </p:nvPr>
        </p:nvSpPr>
        <p:spPr/>
        <p:txBody>
          <a:bodyPr/>
          <a:lstStyle/>
          <a:p>
            <a:r>
              <a:rPr lang="sv-SE"/>
              <a:t>Vaccinationsbot för registrering av vaccination </a:t>
            </a:r>
          </a:p>
        </p:txBody>
      </p:sp>
    </p:spTree>
    <p:extLst>
      <p:ext uri="{BB962C8B-B14F-4D97-AF65-F5344CB8AC3E}">
        <p14:creationId xmlns:p14="http://schemas.microsoft.com/office/powerpoint/2010/main" val="578467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F427CCF-A964-5C2B-8347-C1152DF934E7}"/>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CA8428E4-7319-245F-62FD-388B9ECAFD1D}"/>
              </a:ext>
            </a:extLst>
          </p:cNvPr>
          <p:cNvSpPr>
            <a:spLocks noGrp="1"/>
          </p:cNvSpPr>
          <p:nvPr>
            <p:ph type="sldNum" sz="quarter" idx="12"/>
          </p:nvPr>
        </p:nvSpPr>
        <p:spPr/>
        <p:txBody>
          <a:bodyPr/>
          <a:lstStyle/>
          <a:p>
            <a:fld id="{38480145-259A-47DA-A30D-C906B9DB5C99}" type="slidenum">
              <a:rPr lang="sv-SE" smtClean="0"/>
              <a:t>13</a:t>
            </a:fld>
            <a:endParaRPr lang="sv-SE"/>
          </a:p>
        </p:txBody>
      </p:sp>
      <p:sp>
        <p:nvSpPr>
          <p:cNvPr id="4" name="Platshållare för text 3">
            <a:extLst>
              <a:ext uri="{FF2B5EF4-FFF2-40B4-BE49-F238E27FC236}">
                <a16:creationId xmlns:a16="http://schemas.microsoft.com/office/drawing/2014/main" id="{1D7659B6-8EF6-223E-82DA-CE06D17E5D92}"/>
              </a:ext>
            </a:extLst>
          </p:cNvPr>
          <p:cNvSpPr>
            <a:spLocks noGrp="1"/>
          </p:cNvSpPr>
          <p:nvPr>
            <p:ph type="body" sz="quarter" idx="13"/>
          </p:nvPr>
        </p:nvSpPr>
        <p:spPr>
          <a:xfrm>
            <a:off x="1243012" y="2863643"/>
            <a:ext cx="17618075" cy="5983200"/>
          </a:xfrm>
        </p:spPr>
        <p:txBody>
          <a:bodyPr vert="horz" lIns="0" tIns="0" rIns="0" bIns="0" rtlCol="0">
            <a:normAutofit fontScale="77500" lnSpcReduction="20000"/>
          </a:bodyPr>
          <a:lstStyle/>
          <a:p>
            <a:pPr marL="345440" indent="-345440"/>
            <a:r>
              <a:rPr lang="sv-SE" sz="6100"/>
              <a:t>Vaccinatör behöver behörighet i Cosmic för att kunna registrera med boten </a:t>
            </a:r>
          </a:p>
          <a:p>
            <a:pPr marL="755650" lvl="1" indent="-323850"/>
            <a:r>
              <a:rPr lang="sv-SE" sz="5700"/>
              <a:t>Behörigheten beställs av er HSA-redaktör och heter </a:t>
            </a:r>
          </a:p>
          <a:p>
            <a:pPr marL="1115695" lvl="2" indent="-287655"/>
            <a:r>
              <a:rPr lang="sv-SE" sz="5750"/>
              <a:t>Sjuksköterska – Vaccination säsong</a:t>
            </a:r>
          </a:p>
          <a:p>
            <a:pPr marL="0" indent="0">
              <a:buNone/>
            </a:pPr>
            <a:endParaRPr lang="sv-SE"/>
          </a:p>
          <a:p>
            <a:pPr marL="345440" indent="-345440"/>
            <a:r>
              <a:rPr lang="sv-SE" sz="6100"/>
              <a:t>Det är inte möjligt att registrera vaccinationer inloggad på en slutenvårdsavdelning. Vaccinatörer inom slutenvården behöver därför behörighet till den mottagning som boten är kopplat till: </a:t>
            </a:r>
            <a:r>
              <a:rPr lang="sv-SE" sz="6100">
                <a:hlinkClick r:id="rId2"/>
              </a:rPr>
              <a:t>Centuri (regionvastmanland.se)</a:t>
            </a:r>
            <a:r>
              <a:rPr lang="sv-SE" sz="6100"/>
              <a:t>. </a:t>
            </a:r>
          </a:p>
          <a:p>
            <a:pPr marL="1115695" lvl="2" indent="-287655"/>
            <a:r>
              <a:rPr lang="sv-SE" sz="5750"/>
              <a:t>Hör av er till oss om er klinik saknas eller om ni är osäkra på vilken enhet ni ska logga in på. </a:t>
            </a:r>
          </a:p>
        </p:txBody>
      </p:sp>
      <p:sp>
        <p:nvSpPr>
          <p:cNvPr id="5" name="Rubrik 4">
            <a:extLst>
              <a:ext uri="{FF2B5EF4-FFF2-40B4-BE49-F238E27FC236}">
                <a16:creationId xmlns:a16="http://schemas.microsoft.com/office/drawing/2014/main" id="{34FA4DBE-45A6-0748-4C4E-20537E44DF3A}"/>
              </a:ext>
            </a:extLst>
          </p:cNvPr>
          <p:cNvSpPr>
            <a:spLocks noGrp="1"/>
          </p:cNvSpPr>
          <p:nvPr>
            <p:ph type="title"/>
          </p:nvPr>
        </p:nvSpPr>
        <p:spPr>
          <a:xfrm>
            <a:off x="1247108" y="572217"/>
            <a:ext cx="17616567" cy="2043642"/>
          </a:xfrm>
        </p:spPr>
        <p:txBody>
          <a:bodyPr/>
          <a:lstStyle/>
          <a:p>
            <a:r>
              <a:rPr lang="sv-SE"/>
              <a:t>Behörigheter </a:t>
            </a:r>
          </a:p>
        </p:txBody>
      </p:sp>
    </p:spTree>
    <p:extLst>
      <p:ext uri="{BB962C8B-B14F-4D97-AF65-F5344CB8AC3E}">
        <p14:creationId xmlns:p14="http://schemas.microsoft.com/office/powerpoint/2010/main" val="2601525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2198193-E1F3-94B7-524E-32C9830D6B09}"/>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C99AD055-F89E-0700-3BE4-7F180E3C7139}"/>
              </a:ext>
            </a:extLst>
          </p:cNvPr>
          <p:cNvSpPr>
            <a:spLocks noGrp="1"/>
          </p:cNvSpPr>
          <p:nvPr>
            <p:ph type="sldNum" sz="quarter" idx="12"/>
          </p:nvPr>
        </p:nvSpPr>
        <p:spPr/>
        <p:txBody>
          <a:bodyPr/>
          <a:lstStyle/>
          <a:p>
            <a:fld id="{38480145-259A-47DA-A30D-C906B9DB5C99}" type="slidenum">
              <a:rPr lang="sv-SE" smtClean="0"/>
              <a:t>14</a:t>
            </a:fld>
            <a:endParaRPr lang="sv-SE"/>
          </a:p>
        </p:txBody>
      </p:sp>
      <p:sp>
        <p:nvSpPr>
          <p:cNvPr id="4" name="Platshållare för text 3">
            <a:extLst>
              <a:ext uri="{FF2B5EF4-FFF2-40B4-BE49-F238E27FC236}">
                <a16:creationId xmlns:a16="http://schemas.microsoft.com/office/drawing/2014/main" id="{22B4D012-980D-5953-A6FA-AA9D2D49FEEE}"/>
              </a:ext>
            </a:extLst>
          </p:cNvPr>
          <p:cNvSpPr>
            <a:spLocks noGrp="1"/>
          </p:cNvSpPr>
          <p:nvPr>
            <p:ph type="body" sz="quarter" idx="13"/>
          </p:nvPr>
        </p:nvSpPr>
        <p:spPr>
          <a:xfrm>
            <a:off x="1255652" y="3457728"/>
            <a:ext cx="17618075" cy="5983200"/>
          </a:xfrm>
        </p:spPr>
        <p:txBody>
          <a:bodyPr vert="horz" lIns="0" tIns="0" rIns="0" bIns="0" rtlCol="0" anchor="t">
            <a:normAutofit/>
          </a:bodyPr>
          <a:lstStyle/>
          <a:p>
            <a:pPr marL="345440" indent="-345440"/>
            <a:r>
              <a:rPr lang="sv-SE" dirty="0"/>
              <a:t>Barn- och distriktsjuksköterskor har behörighet att ordinera vaccin mot covid-19, influensa och pneumokock. </a:t>
            </a:r>
          </a:p>
          <a:p>
            <a:pPr marL="345440" indent="-345440"/>
            <a:r>
              <a:rPr lang="sv-SE" dirty="0"/>
              <a:t>Verksamhetschef bedömer om en person som inte är barn- eller </a:t>
            </a:r>
            <a:r>
              <a:rPr lang="sv-SE" dirty="0" err="1"/>
              <a:t>distriktsjuksktöerska</a:t>
            </a:r>
            <a:r>
              <a:rPr lang="sv-SE" dirty="0"/>
              <a:t> anses vara behörig att ordinera vaccination enligt Socialstyrelsen föreskrift</a:t>
            </a:r>
            <a:r>
              <a:rPr lang="sv-SE" dirty="0">
                <a:solidFill>
                  <a:srgbClr val="0070C0"/>
                </a:solidFill>
              </a:rPr>
              <a:t> </a:t>
            </a:r>
            <a:r>
              <a:rPr lang="sv-SE" dirty="0">
                <a:solidFill>
                  <a:srgbClr val="0070C0"/>
                </a:solidFill>
                <a:ea typeface="+mn-lt"/>
                <a:cs typeface="+mn-lt"/>
                <a:hlinkClick r:id="rId2">
                  <a:extLst>
                    <a:ext uri="{A12FA001-AC4F-418D-AE19-62706E023703}">
                      <ahyp:hlinkClr xmlns:ahyp="http://schemas.microsoft.com/office/drawing/2018/hyperlinkcolor" val="tx"/>
                    </a:ext>
                  </a:extLst>
                </a:hlinkClick>
              </a:rPr>
              <a:t>Senaste version av HSLF-FS 2018:43 om behörighet för sjuksköterskor att förskriva och ordinera läkemedel; - Socialstyrelsen</a:t>
            </a:r>
            <a:endParaRPr lang="sv-SE" dirty="0">
              <a:solidFill>
                <a:srgbClr val="0070C0"/>
              </a:solidFill>
            </a:endParaRPr>
          </a:p>
          <a:p>
            <a:pPr marL="345440" indent="-345440"/>
            <a:r>
              <a:rPr lang="sv-SE" dirty="0"/>
              <a:t>Behörigheten ska dokumenteras -  blankett ska då fyllas i – </a:t>
            </a:r>
            <a:r>
              <a:rPr lang="sv-SE" dirty="0">
                <a:solidFill>
                  <a:srgbClr val="0070C0"/>
                </a:solidFill>
                <a:hlinkClick r:id="rId3">
                  <a:extLst>
                    <a:ext uri="{A12FA001-AC4F-418D-AE19-62706E023703}">
                      <ahyp:hlinkClr xmlns:ahyp="http://schemas.microsoft.com/office/drawing/2018/hyperlinkcolor" val="tx"/>
                    </a:ext>
                  </a:extLst>
                </a:hlinkClick>
              </a:rPr>
              <a:t>Behörighet för sjuksköterska att ordinera vaccin </a:t>
            </a:r>
            <a:r>
              <a:rPr lang="sv-SE" dirty="0">
                <a:solidFill>
                  <a:srgbClr val="0070C0"/>
                </a:solidFill>
              </a:rPr>
              <a:t>    </a:t>
            </a:r>
          </a:p>
        </p:txBody>
      </p:sp>
      <p:sp>
        <p:nvSpPr>
          <p:cNvPr id="5" name="Rubrik 4">
            <a:extLst>
              <a:ext uri="{FF2B5EF4-FFF2-40B4-BE49-F238E27FC236}">
                <a16:creationId xmlns:a16="http://schemas.microsoft.com/office/drawing/2014/main" id="{9119B622-F5DC-3A1B-B1D2-29E185A07197}"/>
              </a:ext>
            </a:extLst>
          </p:cNvPr>
          <p:cNvSpPr>
            <a:spLocks noGrp="1"/>
          </p:cNvSpPr>
          <p:nvPr>
            <p:ph type="title"/>
          </p:nvPr>
        </p:nvSpPr>
        <p:spPr/>
        <p:txBody>
          <a:bodyPr/>
          <a:lstStyle/>
          <a:p>
            <a:r>
              <a:rPr lang="sv-SE"/>
              <a:t>Behörighet att ordinera vaccin </a:t>
            </a:r>
            <a:br>
              <a:rPr lang="sv-SE"/>
            </a:br>
            <a:endParaRPr lang="sv-SE"/>
          </a:p>
        </p:txBody>
      </p:sp>
    </p:spTree>
    <p:extLst>
      <p:ext uri="{BB962C8B-B14F-4D97-AF65-F5344CB8AC3E}">
        <p14:creationId xmlns:p14="http://schemas.microsoft.com/office/powerpoint/2010/main" val="2672893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F6F2951-61E1-7473-1BDF-A0A32A64C5B9}"/>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325865DF-327B-5069-8BEE-1DCCCB6D5DB2}"/>
              </a:ext>
            </a:extLst>
          </p:cNvPr>
          <p:cNvSpPr>
            <a:spLocks noGrp="1"/>
          </p:cNvSpPr>
          <p:nvPr>
            <p:ph type="sldNum" sz="quarter" idx="12"/>
          </p:nvPr>
        </p:nvSpPr>
        <p:spPr/>
        <p:txBody>
          <a:bodyPr/>
          <a:lstStyle/>
          <a:p>
            <a:fld id="{38480145-259A-47DA-A30D-C906B9DB5C99}" type="slidenum">
              <a:rPr lang="sv-SE" smtClean="0"/>
              <a:t>15</a:t>
            </a:fld>
            <a:endParaRPr lang="sv-SE"/>
          </a:p>
        </p:txBody>
      </p:sp>
      <p:sp>
        <p:nvSpPr>
          <p:cNvPr id="4" name="Platshållare för text 3">
            <a:extLst>
              <a:ext uri="{FF2B5EF4-FFF2-40B4-BE49-F238E27FC236}">
                <a16:creationId xmlns:a16="http://schemas.microsoft.com/office/drawing/2014/main" id="{43264A83-43F6-2B3F-444D-67CAD19AFDCA}"/>
              </a:ext>
            </a:extLst>
          </p:cNvPr>
          <p:cNvSpPr>
            <a:spLocks noGrp="1"/>
          </p:cNvSpPr>
          <p:nvPr>
            <p:ph type="body" sz="quarter" idx="13"/>
          </p:nvPr>
        </p:nvSpPr>
        <p:spPr/>
        <p:txBody>
          <a:bodyPr vert="horz" lIns="0" tIns="0" rIns="0" bIns="0" rtlCol="0" anchor="t">
            <a:normAutofit/>
          </a:bodyPr>
          <a:lstStyle/>
          <a:p>
            <a:pPr marL="345440" indent="-345440"/>
            <a:r>
              <a:rPr lang="sv-SE" dirty="0"/>
              <a:t>Om vaccinatör saknar behörighet behöver läkare på enheten ordinera vaccination.</a:t>
            </a:r>
          </a:p>
          <a:p>
            <a:pPr marL="345440" indent="-345440"/>
            <a:r>
              <a:rPr lang="sv-SE" dirty="0"/>
              <a:t>Registrering av vaccination får då göras manuell, boten kan inte användas. </a:t>
            </a:r>
          </a:p>
          <a:p>
            <a:pPr marL="345440" indent="-345440"/>
            <a:r>
              <a:rPr lang="sv-SE" dirty="0">
                <a:ea typeface="+mn-lt"/>
                <a:cs typeface="+mn-lt"/>
                <a:hlinkClick r:id="rId2"/>
              </a:rPr>
              <a:t>Covidvaccination - Manuell registrering i Cosmic</a:t>
            </a:r>
          </a:p>
          <a:p>
            <a:pPr marL="345440" indent="-345440"/>
            <a:r>
              <a:rPr lang="sv-SE" dirty="0">
                <a:ea typeface="+mn-lt"/>
                <a:cs typeface="+mn-lt"/>
                <a:hlinkClick r:id="rId3"/>
              </a:rPr>
              <a:t>Influensa- och  pneumokockvaccination - Manuell  registrering i Cosmic</a:t>
            </a:r>
            <a:endParaRPr lang="sv-SE" dirty="0"/>
          </a:p>
        </p:txBody>
      </p:sp>
      <p:sp>
        <p:nvSpPr>
          <p:cNvPr id="5" name="Rubrik 4">
            <a:extLst>
              <a:ext uri="{FF2B5EF4-FFF2-40B4-BE49-F238E27FC236}">
                <a16:creationId xmlns:a16="http://schemas.microsoft.com/office/drawing/2014/main" id="{3896BBA7-1151-068E-9DD7-A4E9F52FEF41}"/>
              </a:ext>
            </a:extLst>
          </p:cNvPr>
          <p:cNvSpPr>
            <a:spLocks noGrp="1"/>
          </p:cNvSpPr>
          <p:nvPr>
            <p:ph type="title"/>
          </p:nvPr>
        </p:nvSpPr>
        <p:spPr/>
        <p:txBody>
          <a:bodyPr/>
          <a:lstStyle/>
          <a:p>
            <a:r>
              <a:rPr lang="sv-SE"/>
              <a:t>När behörighet att ordinera vaccin saknas </a:t>
            </a:r>
          </a:p>
        </p:txBody>
      </p:sp>
    </p:spTree>
    <p:extLst>
      <p:ext uri="{BB962C8B-B14F-4D97-AF65-F5344CB8AC3E}">
        <p14:creationId xmlns:p14="http://schemas.microsoft.com/office/powerpoint/2010/main" val="3464491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A78BAC59-DD93-C6F1-B8C8-5ACA1327571F}"/>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3521B467-3AF6-9248-1491-B9671DC3C882}"/>
              </a:ext>
            </a:extLst>
          </p:cNvPr>
          <p:cNvSpPr>
            <a:spLocks noGrp="1"/>
          </p:cNvSpPr>
          <p:nvPr>
            <p:ph type="sldNum" sz="quarter" idx="12"/>
          </p:nvPr>
        </p:nvSpPr>
        <p:spPr/>
        <p:txBody>
          <a:bodyPr/>
          <a:lstStyle/>
          <a:p>
            <a:fld id="{38480145-259A-47DA-A30D-C906B9DB5C99}" type="slidenum">
              <a:rPr lang="sv-SE" smtClean="0"/>
              <a:t>16</a:t>
            </a:fld>
            <a:endParaRPr lang="sv-SE"/>
          </a:p>
        </p:txBody>
      </p:sp>
      <p:sp>
        <p:nvSpPr>
          <p:cNvPr id="4" name="Platshållare för text 3">
            <a:extLst>
              <a:ext uri="{FF2B5EF4-FFF2-40B4-BE49-F238E27FC236}">
                <a16:creationId xmlns:a16="http://schemas.microsoft.com/office/drawing/2014/main" id="{6CEAEB84-F3B2-4719-6335-819DCFF2572C}"/>
              </a:ext>
            </a:extLst>
          </p:cNvPr>
          <p:cNvSpPr>
            <a:spLocks noGrp="1"/>
          </p:cNvSpPr>
          <p:nvPr>
            <p:ph type="body" sz="quarter" idx="13"/>
          </p:nvPr>
        </p:nvSpPr>
        <p:spPr/>
        <p:txBody>
          <a:bodyPr/>
          <a:lstStyle/>
          <a:p>
            <a:r>
              <a:rPr lang="sv-SE" sz="3200" u="sng">
                <a:solidFill>
                  <a:srgbClr val="0563C1"/>
                </a:solidFill>
                <a:effectLst/>
                <a:latin typeface="Calibri" panose="020F0502020204030204" pitchFamily="34" charset="0"/>
                <a:ea typeface="Calibri" panose="020F0502020204030204" pitchFamily="34" charset="0"/>
                <a:hlinkClick r:id="rId2"/>
              </a:rPr>
              <a:t>Film Bot influensa</a:t>
            </a:r>
            <a:r>
              <a:rPr lang="sv-SE" sz="3200">
                <a:effectLst/>
                <a:latin typeface="Calibri" panose="020F0502020204030204" pitchFamily="34" charset="0"/>
                <a:ea typeface="Calibri" panose="020F0502020204030204" pitchFamily="34" charset="0"/>
              </a:rPr>
              <a:t> </a:t>
            </a:r>
          </a:p>
          <a:p>
            <a:pPr marL="0" indent="0">
              <a:buNone/>
            </a:pPr>
            <a:endParaRPr lang="sv-SE"/>
          </a:p>
        </p:txBody>
      </p:sp>
      <p:sp>
        <p:nvSpPr>
          <p:cNvPr id="5" name="Rubrik 4">
            <a:extLst>
              <a:ext uri="{FF2B5EF4-FFF2-40B4-BE49-F238E27FC236}">
                <a16:creationId xmlns:a16="http://schemas.microsoft.com/office/drawing/2014/main" id="{DF72B49C-E668-4341-5D0E-1B2B039C4348}"/>
              </a:ext>
            </a:extLst>
          </p:cNvPr>
          <p:cNvSpPr>
            <a:spLocks noGrp="1"/>
          </p:cNvSpPr>
          <p:nvPr>
            <p:ph type="title"/>
          </p:nvPr>
        </p:nvSpPr>
        <p:spPr/>
        <p:txBody>
          <a:bodyPr/>
          <a:lstStyle/>
          <a:p>
            <a:r>
              <a:rPr lang="sv-SE"/>
              <a:t>Film Bot</a:t>
            </a:r>
          </a:p>
        </p:txBody>
      </p:sp>
    </p:spTree>
    <p:extLst>
      <p:ext uri="{BB962C8B-B14F-4D97-AF65-F5344CB8AC3E}">
        <p14:creationId xmlns:p14="http://schemas.microsoft.com/office/powerpoint/2010/main" val="293404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D2F0D78E-7251-2992-23D3-FA0391D1D6FE}"/>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012CD809-8A85-02E8-B5DE-BACF80D551D5}"/>
              </a:ext>
            </a:extLst>
          </p:cNvPr>
          <p:cNvSpPr>
            <a:spLocks noGrp="1"/>
          </p:cNvSpPr>
          <p:nvPr>
            <p:ph type="sldNum" sz="quarter" idx="12"/>
          </p:nvPr>
        </p:nvSpPr>
        <p:spPr/>
        <p:txBody>
          <a:bodyPr/>
          <a:lstStyle/>
          <a:p>
            <a:fld id="{38480145-259A-47DA-A30D-C906B9DB5C99}" type="slidenum">
              <a:rPr lang="sv-SE" smtClean="0"/>
              <a:t>17</a:t>
            </a:fld>
            <a:endParaRPr lang="sv-SE"/>
          </a:p>
        </p:txBody>
      </p:sp>
      <p:sp>
        <p:nvSpPr>
          <p:cNvPr id="4" name="Platshållare för text 3">
            <a:extLst>
              <a:ext uri="{FF2B5EF4-FFF2-40B4-BE49-F238E27FC236}">
                <a16:creationId xmlns:a16="http://schemas.microsoft.com/office/drawing/2014/main" id="{2B11A1CE-E4E3-54DB-5088-28FBDC45A42A}"/>
              </a:ext>
            </a:extLst>
          </p:cNvPr>
          <p:cNvSpPr>
            <a:spLocks noGrp="1"/>
          </p:cNvSpPr>
          <p:nvPr>
            <p:ph type="body" sz="quarter" idx="13"/>
          </p:nvPr>
        </p:nvSpPr>
        <p:spPr/>
        <p:txBody>
          <a:bodyPr vert="horz" lIns="0" tIns="0" rIns="0" bIns="0" rtlCol="0" anchor="t">
            <a:normAutofit/>
          </a:bodyPr>
          <a:lstStyle/>
          <a:p>
            <a:pPr marL="345440" indent="-345440"/>
            <a:r>
              <a:rPr lang="sv-SE" dirty="0">
                <a:ea typeface="+mn-lt"/>
                <a:cs typeface="+mn-lt"/>
              </a:rPr>
              <a:t>Huvudregeln är att alla typer av inaktiverade vacciner kan ges i kombination med andra inaktiverade och levande försvagade vacciner samtidigt</a:t>
            </a:r>
          </a:p>
          <a:p>
            <a:pPr marL="345440" indent="-345440"/>
            <a:r>
              <a:rPr lang="sv-SE" dirty="0">
                <a:ea typeface="+mn-lt"/>
                <a:cs typeface="+mn-lt"/>
              </a:rPr>
              <a:t>Samtidig administration av flera vaccin kan ge ökade främst lokala biverkningar, men även risk för ökad feberreaktion. De individuella konsekvenserna av ev. ökade biverkningar för den vaccinerade behöver beaktas när två eller fler vaccin ges samtidigt. Det är särskilt viktigt vid vaccination av äldre, medicinskt sköra personer och vid vaccination av gravida.</a:t>
            </a:r>
          </a:p>
          <a:p>
            <a:pPr marL="345440" indent="-345440"/>
            <a:r>
              <a:rPr lang="sv-SE">
                <a:ea typeface="+mn-lt"/>
                <a:cs typeface="+mn-lt"/>
                <a:hlinkClick r:id="rId2"/>
              </a:rPr>
              <a:t>kombination-av-vaccin-vid-samvaccinering--26.pdf</a:t>
            </a:r>
            <a:endParaRPr lang="sv-SE">
              <a:ea typeface="+mn-lt"/>
              <a:cs typeface="+mn-lt"/>
            </a:endParaRPr>
          </a:p>
        </p:txBody>
      </p:sp>
      <p:sp>
        <p:nvSpPr>
          <p:cNvPr id="5" name="Rubrik 4">
            <a:extLst>
              <a:ext uri="{FF2B5EF4-FFF2-40B4-BE49-F238E27FC236}">
                <a16:creationId xmlns:a16="http://schemas.microsoft.com/office/drawing/2014/main" id="{89C4863B-A670-FBB5-C74E-1D7847B0775C}"/>
              </a:ext>
            </a:extLst>
          </p:cNvPr>
          <p:cNvSpPr>
            <a:spLocks noGrp="1"/>
          </p:cNvSpPr>
          <p:nvPr>
            <p:ph type="title"/>
          </p:nvPr>
        </p:nvSpPr>
        <p:spPr/>
        <p:txBody>
          <a:bodyPr/>
          <a:lstStyle/>
          <a:p>
            <a:r>
              <a:rPr lang="sv-SE">
                <a:cs typeface="Calibri"/>
              </a:rPr>
              <a:t>Kombination av flera vaccin </a:t>
            </a:r>
            <a:endParaRPr lang="sv-SE"/>
          </a:p>
        </p:txBody>
      </p:sp>
    </p:spTree>
    <p:extLst>
      <p:ext uri="{BB962C8B-B14F-4D97-AF65-F5344CB8AC3E}">
        <p14:creationId xmlns:p14="http://schemas.microsoft.com/office/powerpoint/2010/main" val="1074306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688D356-4DB5-8840-1489-EBC71553694C}"/>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8C3FED02-426A-772A-2D9F-2BD093957ED5}"/>
              </a:ext>
            </a:extLst>
          </p:cNvPr>
          <p:cNvSpPr>
            <a:spLocks noGrp="1"/>
          </p:cNvSpPr>
          <p:nvPr>
            <p:ph type="sldNum" sz="quarter" idx="12"/>
          </p:nvPr>
        </p:nvSpPr>
        <p:spPr/>
        <p:txBody>
          <a:bodyPr/>
          <a:lstStyle/>
          <a:p>
            <a:fld id="{38480145-259A-47DA-A30D-C906B9DB5C99}" type="slidenum">
              <a:rPr lang="sv-SE" smtClean="0"/>
              <a:t>18</a:t>
            </a:fld>
            <a:endParaRPr lang="sv-SE"/>
          </a:p>
        </p:txBody>
      </p:sp>
      <p:sp>
        <p:nvSpPr>
          <p:cNvPr id="4" name="Platshållare för text 3">
            <a:extLst>
              <a:ext uri="{FF2B5EF4-FFF2-40B4-BE49-F238E27FC236}">
                <a16:creationId xmlns:a16="http://schemas.microsoft.com/office/drawing/2014/main" id="{62F6651B-95C3-DD69-99B7-D5145B20481A}"/>
              </a:ext>
            </a:extLst>
          </p:cNvPr>
          <p:cNvSpPr>
            <a:spLocks noGrp="1"/>
          </p:cNvSpPr>
          <p:nvPr>
            <p:ph type="body" sz="quarter" idx="13"/>
          </p:nvPr>
        </p:nvSpPr>
        <p:spPr/>
        <p:txBody>
          <a:bodyPr vert="horz" lIns="0" tIns="0" rIns="0" bIns="0" rtlCol="0" anchor="t">
            <a:normAutofit/>
          </a:bodyPr>
          <a:lstStyle/>
          <a:p>
            <a:pPr marL="345440" indent="-345440"/>
            <a:r>
              <a:rPr lang="sv-SE" dirty="0"/>
              <a:t>Kan anhöriga få covidvaccin vid </a:t>
            </a:r>
            <a:r>
              <a:rPr lang="sv-SE"/>
              <a:t>nedsatt immunförsvar? </a:t>
            </a:r>
            <a:r>
              <a:rPr lang="sv-SE" dirty="0"/>
              <a:t>Nej</a:t>
            </a:r>
          </a:p>
          <a:p>
            <a:pPr marL="345440" indent="-345440"/>
            <a:r>
              <a:rPr lang="sv-SE" dirty="0"/>
              <a:t>När behöver hemsjukvården senast beställa vaccination till vårdcentralerna? Beställning genom vårdcentralen sker i dialog med respektive vårdcentral, för covid gäller beställning senast 14e oktober kl 14.00 för leverans innan start, så före det datumet behöver vårdcentralen v</a:t>
            </a:r>
          </a:p>
          <a:p>
            <a:pPr marL="345440" indent="-345440"/>
            <a:r>
              <a:rPr lang="sv-SE" dirty="0"/>
              <a:t>Finns rekommendationer om pneumokockvaccin sammanställt? </a:t>
            </a:r>
            <a:r>
              <a:rPr lang="sv-SE" dirty="0">
                <a:hlinkClick r:id="rId2"/>
              </a:rPr>
              <a:t>Vaccinationer - Region Västmanland</a:t>
            </a:r>
            <a:endParaRPr lang="sv-SE" dirty="0"/>
          </a:p>
          <a:p>
            <a:pPr marL="345440" indent="-345440"/>
            <a:r>
              <a:rPr lang="sv-SE" dirty="0"/>
              <a:t>Vart syns ordinationen? I löpande journaltexten</a:t>
            </a:r>
          </a:p>
        </p:txBody>
      </p:sp>
      <p:sp>
        <p:nvSpPr>
          <p:cNvPr id="5" name="Rubrik 4">
            <a:extLst>
              <a:ext uri="{FF2B5EF4-FFF2-40B4-BE49-F238E27FC236}">
                <a16:creationId xmlns:a16="http://schemas.microsoft.com/office/drawing/2014/main" id="{3BE2617D-E2C4-D5A5-8242-3F756AE59754}"/>
              </a:ext>
            </a:extLst>
          </p:cNvPr>
          <p:cNvSpPr>
            <a:spLocks noGrp="1"/>
          </p:cNvSpPr>
          <p:nvPr>
            <p:ph type="title"/>
          </p:nvPr>
        </p:nvSpPr>
        <p:spPr/>
        <p:txBody>
          <a:bodyPr/>
          <a:lstStyle/>
          <a:p>
            <a:r>
              <a:rPr lang="sv-SE" dirty="0"/>
              <a:t>Frågor</a:t>
            </a:r>
          </a:p>
        </p:txBody>
      </p:sp>
    </p:spTree>
    <p:extLst>
      <p:ext uri="{BB962C8B-B14F-4D97-AF65-F5344CB8AC3E}">
        <p14:creationId xmlns:p14="http://schemas.microsoft.com/office/powerpoint/2010/main" val="1350190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4F3D6525-3090-E1E4-FC58-A3451A539CFF}"/>
              </a:ext>
            </a:extLst>
          </p:cNvPr>
          <p:cNvSpPr>
            <a:spLocks noGrp="1"/>
          </p:cNvSpPr>
          <p:nvPr>
            <p:ph type="dt" sz="half" idx="10"/>
          </p:nvPr>
        </p:nvSpPr>
        <p:spPr/>
        <p:txBody>
          <a:bodyPr/>
          <a:lstStyle/>
          <a:p>
            <a:fld id="{27129ABF-34AF-4771-8C65-17474087DDAF}" type="datetime1">
              <a:rPr lang="sv-SE" smtClean="0"/>
              <a:t>2026-10-14</a:t>
            </a:fld>
            <a:endParaRPr lang="sv-SE"/>
          </a:p>
        </p:txBody>
      </p:sp>
      <p:sp>
        <p:nvSpPr>
          <p:cNvPr id="3" name="Platshållare för bildnummer 2">
            <a:extLst>
              <a:ext uri="{FF2B5EF4-FFF2-40B4-BE49-F238E27FC236}">
                <a16:creationId xmlns:a16="http://schemas.microsoft.com/office/drawing/2014/main" id="{93534BC5-B3BF-F963-8BE8-9653AB667F43}"/>
              </a:ext>
            </a:extLst>
          </p:cNvPr>
          <p:cNvSpPr>
            <a:spLocks noGrp="1"/>
          </p:cNvSpPr>
          <p:nvPr>
            <p:ph type="sldNum" sz="quarter" idx="12"/>
          </p:nvPr>
        </p:nvSpPr>
        <p:spPr/>
        <p:txBody>
          <a:bodyPr/>
          <a:lstStyle/>
          <a:p>
            <a:fld id="{38480145-259A-47DA-A30D-C906B9DB5C99}" type="slidenum">
              <a:rPr lang="sv-SE" smtClean="0"/>
              <a:t>19</a:t>
            </a:fld>
            <a:endParaRPr lang="sv-SE"/>
          </a:p>
        </p:txBody>
      </p:sp>
      <p:sp>
        <p:nvSpPr>
          <p:cNvPr id="4" name="Platshållare för text 3">
            <a:extLst>
              <a:ext uri="{FF2B5EF4-FFF2-40B4-BE49-F238E27FC236}">
                <a16:creationId xmlns:a16="http://schemas.microsoft.com/office/drawing/2014/main" id="{8287F1A2-E67A-4A83-1AB8-A7C663B8D8DC}"/>
              </a:ext>
            </a:extLst>
          </p:cNvPr>
          <p:cNvSpPr>
            <a:spLocks noGrp="1"/>
          </p:cNvSpPr>
          <p:nvPr>
            <p:ph type="body" sz="quarter" idx="13"/>
          </p:nvPr>
        </p:nvSpPr>
        <p:spPr/>
        <p:txBody>
          <a:bodyPr vert="horz" lIns="0" tIns="0" rIns="0" bIns="0" rtlCol="0" anchor="t">
            <a:normAutofit/>
          </a:bodyPr>
          <a:lstStyle/>
          <a:p>
            <a:pPr marL="345440" indent="-345440"/>
            <a:r>
              <a:rPr lang="sv-SE">
                <a:solidFill>
                  <a:srgbClr val="000000"/>
                </a:solidFill>
                <a:latin typeface="Calibri Light"/>
                <a:ea typeface="Calibri Light"/>
                <a:cs typeface="Calibri Light"/>
              </a:rPr>
              <a:t>Vårdgivarwebben: </a:t>
            </a:r>
            <a:r>
              <a:rPr lang="sv-SE">
                <a:hlinkClick r:id="rId2"/>
              </a:rPr>
              <a:t>Vaccinationer - Region Västmanland (regionvastmanland.se)</a:t>
            </a:r>
            <a:endParaRPr lang="sv-SE">
              <a:solidFill>
                <a:srgbClr val="000000"/>
              </a:solidFill>
              <a:latin typeface="Calibri Light"/>
              <a:ea typeface="Calibri Light"/>
              <a:cs typeface="Calibri Light"/>
            </a:endParaRPr>
          </a:p>
          <a:p>
            <a:pPr marL="345440" indent="-345440"/>
            <a:r>
              <a:rPr lang="sv-SE">
                <a:solidFill>
                  <a:srgbClr val="000000"/>
                </a:solidFill>
                <a:latin typeface="Calibri Light"/>
                <a:ea typeface="Calibri Light"/>
                <a:cs typeface="Calibri Light"/>
              </a:rPr>
              <a:t>Kontaktuppgifter till samordningsfunktionen för vaccinationer och egenprovtagning </a:t>
            </a:r>
          </a:p>
          <a:p>
            <a:pPr marL="0" indent="0">
              <a:buNone/>
            </a:pPr>
            <a:r>
              <a:rPr lang="sv-SE">
                <a:solidFill>
                  <a:srgbClr val="000000"/>
                </a:solidFill>
                <a:latin typeface="Calibri Light"/>
                <a:cs typeface="Calibri Light"/>
                <a:hlinkClick r:id="rId3"/>
              </a:rPr>
              <a:t>vaccinationsplanering@regionvastmanland.se</a:t>
            </a:r>
            <a:r>
              <a:rPr lang="sv-SE">
                <a:solidFill>
                  <a:srgbClr val="000000"/>
                </a:solidFill>
                <a:latin typeface="Calibri Light"/>
                <a:cs typeface="Calibri Light"/>
              </a:rPr>
              <a:t> </a:t>
            </a:r>
          </a:p>
        </p:txBody>
      </p:sp>
      <p:sp>
        <p:nvSpPr>
          <p:cNvPr id="5" name="Rubrik 4">
            <a:extLst>
              <a:ext uri="{FF2B5EF4-FFF2-40B4-BE49-F238E27FC236}">
                <a16:creationId xmlns:a16="http://schemas.microsoft.com/office/drawing/2014/main" id="{CE765F09-F49A-41FA-79DC-4730146C0ADC}"/>
              </a:ext>
            </a:extLst>
          </p:cNvPr>
          <p:cNvSpPr>
            <a:spLocks noGrp="1"/>
          </p:cNvSpPr>
          <p:nvPr>
            <p:ph type="title"/>
          </p:nvPr>
        </p:nvSpPr>
        <p:spPr/>
        <p:txBody>
          <a:bodyPr/>
          <a:lstStyle/>
          <a:p>
            <a:r>
              <a:rPr lang="sv-SE">
                <a:cs typeface="Calibri"/>
              </a:rPr>
              <a:t>Övrigt</a:t>
            </a:r>
            <a:endParaRPr lang="sv-SE"/>
          </a:p>
        </p:txBody>
      </p:sp>
    </p:spTree>
    <p:extLst>
      <p:ext uri="{BB962C8B-B14F-4D97-AF65-F5344CB8AC3E}">
        <p14:creationId xmlns:p14="http://schemas.microsoft.com/office/powerpoint/2010/main" val="3848471150"/>
      </p:ext>
    </p:extLst>
  </p:cSld>
  <p:clrMapOvr>
    <a:masterClrMapping/>
  </p:clrMapOvr>
</p:sld>
</file>

<file path=ppt/theme/theme1.xml><?xml version="1.0" encoding="utf-8"?>
<a:theme xmlns:a="http://schemas.openxmlformats.org/drawingml/2006/main" name="Region Västmanland Rosa">
  <a:themeElements>
    <a:clrScheme name="Region Västmanland Rosa">
      <a:dk1>
        <a:sysClr val="windowText" lastClr="000000"/>
      </a:dk1>
      <a:lt1>
        <a:sysClr val="window" lastClr="FFFFFF"/>
      </a:lt1>
      <a:dk2>
        <a:srgbClr val="7F7F7F"/>
      </a:dk2>
      <a:lt2>
        <a:srgbClr val="FFFFFF"/>
      </a:lt2>
      <a:accent1>
        <a:srgbClr val="670F3B"/>
      </a:accent1>
      <a:accent2>
        <a:srgbClr val="4B467D"/>
      </a:accent2>
      <a:accent3>
        <a:srgbClr val="339D94"/>
      </a:accent3>
      <a:accent4>
        <a:srgbClr val="3C82AF"/>
      </a:accent4>
      <a:accent5>
        <a:srgbClr val="F5AA3C"/>
      </a:accent5>
      <a:accent6>
        <a:srgbClr val="B2A39A"/>
      </a:accent6>
      <a:hlink>
        <a:srgbClr val="31599B"/>
      </a:hlink>
      <a:folHlink>
        <a:srgbClr val="7F7F7F"/>
      </a:folHlink>
    </a:clrScheme>
    <a:fontScheme name="ReVä">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a:defPPr>
      </a:lstStyle>
      <a:style>
        <a:lnRef idx="0">
          <a:scrgbClr r="0" g="0" b="0"/>
        </a:lnRef>
        <a:fillRef idx="0">
          <a:scrgbClr r="0" g="0" b="0"/>
        </a:fillRef>
        <a:effectRef idx="0">
          <a:scrgbClr r="0" g="0" b="0"/>
        </a:effectRef>
        <a:fontRef idx="minor">
          <a:schemeClr val="lt1"/>
        </a:fontRef>
      </a:style>
    </a:spDef>
    <a:lnDef>
      <a:spPr>
        <a:ln>
          <a:solidFill>
            <a:schemeClr val="accent5"/>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2" id="{CB468A0C-3AD1-40F7-951D-9B6CF80846B1}" vid="{0039DAB0-7D38-4811-8BB1-C6C4965A58F0}"/>
    </a:ext>
  </a:extLst>
</a:theme>
</file>

<file path=ppt/theme/theme2.xml><?xml version="1.0" encoding="utf-8"?>
<a:theme xmlns:a="http://schemas.openxmlformats.org/drawingml/2006/main" name="Region Västmanland Blå">
  <a:themeElements>
    <a:clrScheme name="Region Västmanland Blå">
      <a:dk1>
        <a:sysClr val="windowText" lastClr="000000"/>
      </a:dk1>
      <a:lt1>
        <a:sysClr val="window" lastClr="FFFFFF"/>
      </a:lt1>
      <a:dk2>
        <a:srgbClr val="7F7F7F"/>
      </a:dk2>
      <a:lt2>
        <a:srgbClr val="FFFFFF"/>
      </a:lt2>
      <a:accent1>
        <a:srgbClr val="3C82AF"/>
      </a:accent1>
      <a:accent2>
        <a:srgbClr val="4B467D"/>
      </a:accent2>
      <a:accent3>
        <a:srgbClr val="339D94"/>
      </a:accent3>
      <a:accent4>
        <a:srgbClr val="670F3B"/>
      </a:accent4>
      <a:accent5>
        <a:srgbClr val="F5AA3C"/>
      </a:accent5>
      <a:accent6>
        <a:srgbClr val="B2A39A"/>
      </a:accent6>
      <a:hlink>
        <a:srgbClr val="31599B"/>
      </a:hlink>
      <a:folHlink>
        <a:srgbClr val="7F7F7F"/>
      </a:folHlink>
    </a:clrScheme>
    <a:fontScheme name="ReVä">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a:defPPr>
      </a:lstStyle>
      <a:style>
        <a:lnRef idx="0">
          <a:scrgbClr r="0" g="0" b="0"/>
        </a:lnRef>
        <a:fillRef idx="0">
          <a:scrgbClr r="0" g="0" b="0"/>
        </a:fillRef>
        <a:effectRef idx="0">
          <a:scrgbClr r="0" g="0" b="0"/>
        </a:effectRef>
        <a:fontRef idx="minor">
          <a:schemeClr val="lt1"/>
        </a:fontRef>
      </a:style>
    </a:spDef>
    <a:lnDef>
      <a:spPr>
        <a:ln>
          <a:solidFill>
            <a:schemeClr val="accent5"/>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2" id="{CB468A0C-3AD1-40F7-951D-9B6CF80846B1}" vid="{2459BC67-DD28-465A-A611-64CAAD410A4A}"/>
    </a:ext>
  </a:extLst>
</a:theme>
</file>

<file path=ppt/theme/theme3.xml><?xml version="1.0" encoding="utf-8"?>
<a:theme xmlns:a="http://schemas.openxmlformats.org/drawingml/2006/main" name="Region Västmanland Grön">
  <a:themeElements>
    <a:clrScheme name="Region Västmanland Grön">
      <a:dk1>
        <a:sysClr val="windowText" lastClr="000000"/>
      </a:dk1>
      <a:lt1>
        <a:sysClr val="window" lastClr="FFFFFF"/>
      </a:lt1>
      <a:dk2>
        <a:srgbClr val="7F7F7F"/>
      </a:dk2>
      <a:lt2>
        <a:srgbClr val="FFFFFF"/>
      </a:lt2>
      <a:accent1>
        <a:srgbClr val="339D94"/>
      </a:accent1>
      <a:accent2>
        <a:srgbClr val="4B467D"/>
      </a:accent2>
      <a:accent3>
        <a:srgbClr val="670F3B"/>
      </a:accent3>
      <a:accent4>
        <a:srgbClr val="3C82AF"/>
      </a:accent4>
      <a:accent5>
        <a:srgbClr val="F5AA3C"/>
      </a:accent5>
      <a:accent6>
        <a:srgbClr val="B2A39A"/>
      </a:accent6>
      <a:hlink>
        <a:srgbClr val="31599B"/>
      </a:hlink>
      <a:folHlink>
        <a:srgbClr val="7F7F7F"/>
      </a:folHlink>
    </a:clrScheme>
    <a:fontScheme name="ReVä">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a:defPPr>
      </a:lstStyle>
      <a:style>
        <a:lnRef idx="0">
          <a:scrgbClr r="0" g="0" b="0"/>
        </a:lnRef>
        <a:fillRef idx="0">
          <a:scrgbClr r="0" g="0" b="0"/>
        </a:fillRef>
        <a:effectRef idx="0">
          <a:scrgbClr r="0" g="0" b="0"/>
        </a:effectRef>
        <a:fontRef idx="minor">
          <a:schemeClr val="lt1"/>
        </a:fontRef>
      </a:style>
    </a:spDef>
    <a:lnDef>
      <a:spPr>
        <a:ln>
          <a:solidFill>
            <a:schemeClr val="accent5"/>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2" id="{CB468A0C-3AD1-40F7-951D-9B6CF80846B1}" vid="{72B876D8-DEED-4268-B914-085C35FD99C3}"/>
    </a:ext>
  </a:extLst>
</a:theme>
</file>

<file path=ppt/theme/theme4.xml><?xml version="1.0" encoding="utf-8"?>
<a:theme xmlns:a="http://schemas.openxmlformats.org/drawingml/2006/main" name="Region Västmanland Medarbetare">
  <a:themeElements>
    <a:clrScheme name="ltv attraktivarbetsgivare">
      <a:dk1>
        <a:sysClr val="windowText" lastClr="000000"/>
      </a:dk1>
      <a:lt1>
        <a:sysClr val="window" lastClr="FFFFFF"/>
      </a:lt1>
      <a:dk2>
        <a:srgbClr val="000000"/>
      </a:dk2>
      <a:lt2>
        <a:srgbClr val="FFFFFF"/>
      </a:lt2>
      <a:accent1>
        <a:srgbClr val="CF142B"/>
      </a:accent1>
      <a:accent2>
        <a:srgbClr val="CF142B"/>
      </a:accent2>
      <a:accent3>
        <a:srgbClr val="CF142B"/>
      </a:accent3>
      <a:accent4>
        <a:srgbClr val="CF142B"/>
      </a:accent4>
      <a:accent5>
        <a:srgbClr val="CF142B"/>
      </a:accent5>
      <a:accent6>
        <a:srgbClr val="CF142B"/>
      </a:accent6>
      <a:hlink>
        <a:srgbClr val="A5A5A5"/>
      </a:hlink>
      <a:folHlink>
        <a:srgbClr val="BFBFBF"/>
      </a:folHlink>
    </a:clrScheme>
    <a:fontScheme name="ltv attraktiv">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tv_attraktivarbetsgivare_v10" id="{C89DF3A4-0F3D-4889-82D1-9A52422C2AFF}" vid="{5529674B-7F77-47DD-9375-CA6717CA5E73}"/>
    </a:ext>
  </a:extLst>
</a:theme>
</file>

<file path=ppt/theme/theme5.xml><?xml version="1.0" encoding="utf-8"?>
<a:theme xmlns:a="http://schemas.openxmlformats.org/drawingml/2006/main" name="1_Region Västmanland Grön">
  <a:themeElements>
    <a:clrScheme name="Region Västmanland Grön">
      <a:dk1>
        <a:sysClr val="windowText" lastClr="000000"/>
      </a:dk1>
      <a:lt1>
        <a:sysClr val="window" lastClr="FFFFFF"/>
      </a:lt1>
      <a:dk2>
        <a:srgbClr val="7F7F7F"/>
      </a:dk2>
      <a:lt2>
        <a:srgbClr val="FFFFFF"/>
      </a:lt2>
      <a:accent1>
        <a:srgbClr val="339D94"/>
      </a:accent1>
      <a:accent2>
        <a:srgbClr val="4B467D"/>
      </a:accent2>
      <a:accent3>
        <a:srgbClr val="670F3B"/>
      </a:accent3>
      <a:accent4>
        <a:srgbClr val="3C82AF"/>
      </a:accent4>
      <a:accent5>
        <a:srgbClr val="F5AA3C"/>
      </a:accent5>
      <a:accent6>
        <a:srgbClr val="B2A39A"/>
      </a:accent6>
      <a:hlink>
        <a:srgbClr val="31599B"/>
      </a:hlink>
      <a:folHlink>
        <a:srgbClr val="7F7F7F"/>
      </a:folHlink>
    </a:clrScheme>
    <a:fontScheme name="ReVä">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a:defPPr>
      </a:lstStyle>
      <a:style>
        <a:lnRef idx="0">
          <a:scrgbClr r="0" g="0" b="0"/>
        </a:lnRef>
        <a:fillRef idx="0">
          <a:scrgbClr r="0" g="0" b="0"/>
        </a:fillRef>
        <a:effectRef idx="0">
          <a:scrgbClr r="0" g="0" b="0"/>
        </a:effectRef>
        <a:fontRef idx="minor">
          <a:schemeClr val="lt1"/>
        </a:fontRef>
      </a:style>
    </a:spDef>
    <a:lnDef>
      <a:spPr>
        <a:ln>
          <a:solidFill>
            <a:schemeClr val="accent5"/>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2" id="{CB468A0C-3AD1-40F7-951D-9B6CF80846B1}" vid="{72B876D8-DEED-4268-B914-085C35FD99C3}"/>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gion Västmanland Grön">
    <a:dk1>
      <a:sysClr val="windowText" lastClr="000000"/>
    </a:dk1>
    <a:lt1>
      <a:sysClr val="window" lastClr="FFFFFF"/>
    </a:lt1>
    <a:dk2>
      <a:srgbClr val="7F7F7F"/>
    </a:dk2>
    <a:lt2>
      <a:srgbClr val="FFFFFF"/>
    </a:lt2>
    <a:accent1>
      <a:srgbClr val="339D94"/>
    </a:accent1>
    <a:accent2>
      <a:srgbClr val="4B467D"/>
    </a:accent2>
    <a:accent3>
      <a:srgbClr val="670F3B"/>
    </a:accent3>
    <a:accent4>
      <a:srgbClr val="3C82AF"/>
    </a:accent4>
    <a:accent5>
      <a:srgbClr val="F5AA3C"/>
    </a:accent5>
    <a:accent6>
      <a:srgbClr val="B2A39A"/>
    </a:accent6>
    <a:hlink>
      <a:srgbClr val="31599B"/>
    </a:hlink>
    <a:folHlink>
      <a:srgbClr val="7F7F7F"/>
    </a:folHlink>
  </a:clrScheme>
</a:themeOverride>
</file>

<file path=ppt/theme/themeOverride2.xml><?xml version="1.0" encoding="utf-8"?>
<a:themeOverride xmlns:a="http://schemas.openxmlformats.org/drawingml/2006/main">
  <a:clrScheme name="Region Västmanland Grön">
    <a:dk1>
      <a:sysClr val="windowText" lastClr="000000"/>
    </a:dk1>
    <a:lt1>
      <a:sysClr val="window" lastClr="FFFFFF"/>
    </a:lt1>
    <a:dk2>
      <a:srgbClr val="7F7F7F"/>
    </a:dk2>
    <a:lt2>
      <a:srgbClr val="FFFFFF"/>
    </a:lt2>
    <a:accent1>
      <a:srgbClr val="339D94"/>
    </a:accent1>
    <a:accent2>
      <a:srgbClr val="4B467D"/>
    </a:accent2>
    <a:accent3>
      <a:srgbClr val="670F3B"/>
    </a:accent3>
    <a:accent4>
      <a:srgbClr val="3C82AF"/>
    </a:accent4>
    <a:accent5>
      <a:srgbClr val="F5AA3C"/>
    </a:accent5>
    <a:accent6>
      <a:srgbClr val="B2A39A"/>
    </a:accent6>
    <a:hlink>
      <a:srgbClr val="31599B"/>
    </a:hlink>
    <a:folHlink>
      <a:srgbClr val="7F7F7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82885C76F60024DAEBB2469934F637A" ma:contentTypeVersion="16" ma:contentTypeDescription="Skapa ett nytt dokument." ma:contentTypeScope="" ma:versionID="6eef0b2d7b83623f0256a7076758c2f5">
  <xsd:schema xmlns:xsd="http://www.w3.org/2001/XMLSchema" xmlns:xs="http://www.w3.org/2001/XMLSchema" xmlns:p="http://schemas.microsoft.com/office/2006/metadata/properties" xmlns:ns2="0c8e70a3-81e1-457b-a7ac-a1994e11a276" xmlns:ns3="d3756787-92fe-4ad5-8003-c0847135d6cb" targetNamespace="http://schemas.microsoft.com/office/2006/metadata/properties" ma:root="true" ma:fieldsID="ed4a7507c53de266a8fe232636949081" ns2:_="" ns3:_="">
    <xsd:import namespace="0c8e70a3-81e1-457b-a7ac-a1994e11a276"/>
    <xsd:import namespace="d3756787-92fe-4ad5-8003-c0847135d6c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Status" minOccurs="0"/>
                <xsd:element ref="ns2:Redof_x00f6_rkor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8e70a3-81e1-457b-a7ac-a1994e11a2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Bildmarkeringar" ma:readOnly="false" ma:fieldId="{5cf76f15-5ced-4ddc-b409-7134ff3c332f}" ma:taxonomyMulti="true" ma:sspId="e12c2e29-3876-4f0c-ba25-f8f57cb655d6"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tatus" ma:index="22" nillable="true" ma:displayName="Status" ma:description="Redo för att korras&#10;Klar" ma:format="Dropdown" ma:internalName="Status">
      <xsd:simpleType>
        <xsd:restriction base="dms:Text">
          <xsd:maxLength value="255"/>
        </xsd:restriction>
      </xsd:simpleType>
    </xsd:element>
    <xsd:element name="Redof_x00f6_rkorr" ma:index="23" nillable="true" ma:displayName="Redo för korr" ma:default="0" ma:format="Dropdown" ma:internalName="Redof_x00f6_rkorr">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3756787-92fe-4ad5-8003-c0847135d6cb"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element name="TaxCatchAll" ma:index="15" nillable="true" ma:displayName="Taxonomy Catch All Column" ma:hidden="true" ma:list="{73a5fb6c-fb86-4fea-83b0-01b1d8b2b882}" ma:internalName="TaxCatchAll" ma:showField="CatchAllData" ma:web="d3756787-92fe-4ad5-8003-c0847135d6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3756787-92fe-4ad5-8003-c0847135d6cb" xsi:nil="true"/>
    <lcf76f155ced4ddcb4097134ff3c332f xmlns="0c8e70a3-81e1-457b-a7ac-a1994e11a276">
      <Terms xmlns="http://schemas.microsoft.com/office/infopath/2007/PartnerControls"/>
    </lcf76f155ced4ddcb4097134ff3c332f>
    <Redof_x00f6_rkorr xmlns="0c8e70a3-81e1-457b-a7ac-a1994e11a276">false</Redof_x00f6_rkorr>
    <Status xmlns="0c8e70a3-81e1-457b-a7ac-a1994e11a27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10E7512-2B1A-4856-9C22-B15809AA7C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8e70a3-81e1-457b-a7ac-a1994e11a276"/>
    <ds:schemaRef ds:uri="d3756787-92fe-4ad5-8003-c0847135d6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298639-A577-4F3F-91F2-8D6ABE55571D}">
  <ds:schemaRefs>
    <ds:schemaRef ds:uri="http://schemas.microsoft.com/office/2006/metadata/properties"/>
    <ds:schemaRef ds:uri="http://purl.org/dc/dcmitype/"/>
    <ds:schemaRef ds:uri="http://purl.org/dc/elements/1.1/"/>
    <ds:schemaRef ds:uri="http://schemas.microsoft.com/office/infopath/2007/PartnerControls"/>
    <ds:schemaRef ds:uri="0c8e70a3-81e1-457b-a7ac-a1994e11a276"/>
    <ds:schemaRef ds:uri="http://www.w3.org/XML/1998/namespace"/>
    <ds:schemaRef ds:uri="http://schemas.microsoft.com/office/2006/documentManagement/types"/>
    <ds:schemaRef ds:uri="http://schemas.openxmlformats.org/package/2006/metadata/core-properties"/>
    <ds:schemaRef ds:uri="d3756787-92fe-4ad5-8003-c0847135d6cb"/>
    <ds:schemaRef ds:uri="http://purl.org/dc/terms/"/>
  </ds:schemaRefs>
</ds:datastoreItem>
</file>

<file path=customXml/itemProps3.xml><?xml version="1.0" encoding="utf-8"?>
<ds:datastoreItem xmlns:ds="http://schemas.openxmlformats.org/officeDocument/2006/customXml" ds:itemID="{D041836F-050D-448E-A7B6-564A2A1A1F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2198</TotalTime>
  <Words>1295</Words>
  <Application>Microsoft Office PowerPoint</Application>
  <PresentationFormat>Anpassad</PresentationFormat>
  <Paragraphs>141</Paragraphs>
  <Slides>19</Slides>
  <Notes>0</Notes>
  <HiddenSlides>0</HiddenSlides>
  <MMClips>0</MMClips>
  <ScaleCrop>false</ScaleCrop>
  <HeadingPairs>
    <vt:vector size="6" baseType="variant">
      <vt:variant>
        <vt:lpstr>Använt teckensnitt</vt:lpstr>
      </vt:variant>
      <vt:variant>
        <vt:i4>5</vt:i4>
      </vt:variant>
      <vt:variant>
        <vt:lpstr>Tema</vt:lpstr>
      </vt:variant>
      <vt:variant>
        <vt:i4>5</vt:i4>
      </vt:variant>
      <vt:variant>
        <vt:lpstr>Bildrubriker</vt:lpstr>
      </vt:variant>
      <vt:variant>
        <vt:i4>19</vt:i4>
      </vt:variant>
    </vt:vector>
  </HeadingPairs>
  <TitlesOfParts>
    <vt:vector size="29" baseType="lpstr">
      <vt:lpstr>Arial</vt:lpstr>
      <vt:lpstr>Calibri</vt:lpstr>
      <vt:lpstr>Calibri Light</vt:lpstr>
      <vt:lpstr>Courier New</vt:lpstr>
      <vt:lpstr>Wingdings</vt:lpstr>
      <vt:lpstr>Region Västmanland Rosa</vt:lpstr>
      <vt:lpstr>Region Västmanland Blå</vt:lpstr>
      <vt:lpstr>Region Västmanland Grön</vt:lpstr>
      <vt:lpstr>Region Västmanland Medarbetare</vt:lpstr>
      <vt:lpstr>1_Region Västmanland Grön</vt:lpstr>
      <vt:lpstr>Informationstillfälle - vaccinationer hösten 2026</vt:lpstr>
      <vt:lpstr>Agenda</vt:lpstr>
      <vt:lpstr>Samvaccination covid-19 och influensa</vt:lpstr>
      <vt:lpstr>Personer 50-74 år med någon av följande underliggande sjukdomar eller tillstånd rekommenderas samvaccination</vt:lpstr>
      <vt:lpstr>Övriga grupper som rekommenderas covid vaccin </vt:lpstr>
      <vt:lpstr>Grupper som enbart rekommenderas vaccin mot influensa </vt:lpstr>
      <vt:lpstr>Barn och vuxna med följande sjukdomar, diagnoser eller tillstånd som rekommenderas influensavaccin</vt:lpstr>
      <vt:lpstr>Trycksaker etc.</vt:lpstr>
      <vt:lpstr>Vaccination av personal </vt:lpstr>
      <vt:lpstr>Vaccin Covid-19 </vt:lpstr>
      <vt:lpstr>Vaccin influensa </vt:lpstr>
      <vt:lpstr>Vaccinationsbot för registrering av vaccination </vt:lpstr>
      <vt:lpstr>Behörigheter </vt:lpstr>
      <vt:lpstr>Behörighet att ordinera vaccin  </vt:lpstr>
      <vt:lpstr>När behörighet att ordinera vaccin saknas </vt:lpstr>
      <vt:lpstr>Film Bot</vt:lpstr>
      <vt:lpstr>Kombination av flera vaccin </vt:lpstr>
      <vt:lpstr>Frågor</vt:lpstr>
      <vt:lpstr>Övrigt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Delprojekt Vaccinationsplanering – Primärvård</dc:title>
  <dc:creator>Carina Berglund</dc:creator>
  <cp:lastModifiedBy>Erika Lindholm</cp:lastModifiedBy>
  <cp:revision>133</cp:revision>
  <dcterms:created xsi:type="dcterms:W3CDTF">2021-06-08T13:16:42Z</dcterms:created>
  <dcterms:modified xsi:type="dcterms:W3CDTF">2026-10-15T06:58:31Z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0x010100D82885C76F60024DAEBB2469934F637A</vt:lpwstr>
  </property>
  <property fmtid="{D5CDD505-2E9C-101B-9397-08002B2CF9AE}" pid="3" name="MediaServiceImageTags">
    <vt:lpwstr/>
  </property>
</Properties>
</file>