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92ED2-7BDA-4767-A93B-297DB5F4E5D5}" v="2" dt="2025-02-18T15:14:3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33035-67BA-3303-8145-979426C0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0FBF26-011B-E882-742C-3BCBFACDC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19FD56-E667-F87E-D19C-697EC710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7E463F-8D24-B00E-A599-3798B95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520BB-C539-D19A-ED29-ABC8EBE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965A1-D2CF-1751-B7A7-B1B12459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3771CB-D940-2005-2CD3-CBBDAECDE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56B06-C438-B2D9-B68E-AEEB3296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49C07A-7FA7-6A10-0608-13B71F13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0F3B87-7A96-BBCE-889D-E8D1D36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1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13EC34-7AF3-A5A4-1CD7-D00F10DD1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EE683E-4F80-52E2-B2AA-147D7B1D1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D06F80-57D3-8C28-3012-BCFE0DAB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3E109-99D5-975A-7F5A-B5D1E0F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CF242-237E-DC21-6F79-57D5A40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4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D80A8-6602-673E-3E9E-A0C3A54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7C961-F630-C30F-6F35-3EB47639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BA396-52A7-E41D-1EBB-5058918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BA938-E5FD-EA4E-2B4F-CFD2003F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86591-B013-38FC-DB14-A0E988B3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1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647C4-B7C6-DE33-F7F6-7CF40A7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C70FBB-CD41-A416-F622-54ED40C3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FC5CF0-8710-956A-4BAA-C1B5D95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6D8146-3D0F-D1D7-A14B-479F8F0F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7E8E00-C73E-5573-9C12-F3BD2BB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DB75D0-F193-3A4A-4B07-EC7F989A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EF255D-28CD-4E8D-B8A9-0B3AD020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ACD791-6D7F-D3D1-54B3-9179EDA3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740257-D02F-E070-77A7-FC0772C4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0FC8D-0CA4-6D2C-BD81-14ED8E28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73D0F8-A955-3BA2-4EE0-83ACD1B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C64E7-25A4-F742-9FEA-AC700CF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03255D-2506-FF74-9F31-AD9F2A34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389F70-1EDD-946C-6A14-2CFE7E60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0075FB-3060-1B7D-5E98-6E6A226F3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A2F302-0E25-8CBD-4F47-B2824BC51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6941E4C-2669-5EB7-EC99-6272626A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597E64A-DF5C-F17E-008E-52A12ADE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440B8DA-2E2E-7FF5-AA52-0C95F664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5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12EC0-04B5-3BA0-5C6A-F4A22BB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24AD77-46CA-1771-4AA4-82F9729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CF2150-272B-652C-082F-A85BD0E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86734B-226A-F58E-7AC4-3971C7D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D2C017-2092-0064-B672-52E26AEA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6492BB3-5948-B036-E6D8-1C023099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11396E-2315-1C4C-B51E-74F3F7B5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3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FAEC1-F7BD-D768-4064-311EFC8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B4475-1C38-1AA0-5D66-54E0916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92BF4-7FCF-C7F8-AA0C-9CBB8A4A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BA0886-DD2D-EB13-198F-44627ADB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5A7F75-E686-5896-11EC-B1416FA2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C5CA9A-3025-F1D6-B45C-B4CE68A7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72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BF9F8-E848-966B-6FBB-D474FEB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B8B07B-6BF1-D760-0B0D-01C9AC0E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3D89F-9E6B-310B-11F5-658A02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4B0BED-A580-8B13-0147-0F0D7F8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FF384-8B4D-7E47-3D99-CC05081B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86AF1-56D6-680F-7C4F-D255BF4D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D9C7C6-F331-4AEE-618D-AE5B8CC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BA01BC-1934-32B6-8A67-6DD62B3C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F291C5-690B-C485-5A1E-874B8647D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CAB2-0E48-487A-9B74-318C0B3B73B2}" type="datetimeFigureOut">
              <a:rPr lang="sv-SE" smtClean="0"/>
              <a:t>2025-02-18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0B5B9-A848-4B91-50A7-348B74F1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D247C6-B943-663B-B663-9AE3BB180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3367-90ED-412B-BCEE-313A24694F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45263-8F70-5AD5-1A98-B597B85A2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77D8A-13C0-5D3D-7E23-829F11141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 descr="En bild som visar text, klädsel, person, affisch&#10;&#10;Automatiskt genererad beskrivning">
            <a:extLst>
              <a:ext uri="{FF2B5EF4-FFF2-40B4-BE49-F238E27FC236}">
                <a16:creationId xmlns:a16="http://schemas.microsoft.com/office/drawing/2014/main" id="{DD92B9E6-541C-A76B-959A-925491207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2</cp:revision>
  <dcterms:created xsi:type="dcterms:W3CDTF">2025-02-18T12:57:00Z</dcterms:created>
  <dcterms:modified xsi:type="dcterms:W3CDTF">2025-02-18T15:14:56Z</dcterms:modified>
</cp:coreProperties>
</file>