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8" r:id="rId4"/>
    <p:sldMasterId id="2147483984" r:id="rId5"/>
    <p:sldMasterId id="2147484010" r:id="rId6"/>
    <p:sldMasterId id="2147484039" r:id="rId7"/>
  </p:sldMasterIdLst>
  <p:notesMasterIdLst>
    <p:notesMasterId r:id="rId14"/>
  </p:notesMasterIdLst>
  <p:sldIdLst>
    <p:sldId id="292" r:id="rId8"/>
    <p:sldId id="440" r:id="rId9"/>
    <p:sldId id="446" r:id="rId10"/>
    <p:sldId id="444" r:id="rId11"/>
    <p:sldId id="445" r:id="rId12"/>
    <p:sldId id="449" r:id="rId13"/>
  </p:sldIdLst>
  <p:sldSz cx="20104100" cy="11309350"/>
  <p:notesSz cx="20104100" cy="1130935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m presentationen" id="{796F5A41-4C26-E447-BB20-12394688469F}">
          <p14:sldIdLst>
            <p14:sldId id="292"/>
          </p14:sldIdLst>
        </p14:section>
        <p14:section name="Presentation" id="{4566E5D7-0B60-4A07-A869-3D80BDA49DFD}">
          <p14:sldIdLst>
            <p14:sldId id="440"/>
            <p14:sldId id="446"/>
            <p14:sldId id="444"/>
            <p14:sldId id="445"/>
            <p14:sldId id="449"/>
          </p14:sldIdLst>
        </p14:section>
      </p14:sectionLst>
    </p:ext>
    <p:ext uri="{EFAFB233-063F-42B5-8137-9DF3F51BA10A}">
      <p15:sldGuideLst xmlns:p15="http://schemas.microsoft.com/office/powerpoint/2012/main">
        <p15:guide id="1" orient="horz" pos="2859" userDrawn="1">
          <p15:clr>
            <a:srgbClr val="A4A3A4"/>
          </p15:clr>
        </p15:guide>
        <p15:guide id="2" pos="220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DEE6"/>
    <a:srgbClr val="FAEDF2"/>
    <a:srgbClr val="E1F6FF"/>
    <a:srgbClr val="DCEEEB"/>
    <a:srgbClr val="E8F5F5"/>
    <a:srgbClr val="DFECF9"/>
    <a:srgbClr val="E9F6F7"/>
    <a:srgbClr val="DFFFFF"/>
    <a:srgbClr val="D2E6F5"/>
    <a:srgbClr val="D1EB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2731AA-4D63-338C-8C68-51387FAD6DBE}" v="19" dt="2026-01-29T09:08:09.890"/>
    <p1510:client id="{ED065A33-D833-4190-999D-BBF48F3F78F4}" v="75" dt="2026-01-29T09:54:24.04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llanmörkt format 2 - Dekorfär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Format med tema 2 - dekorfärg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43" autoAdjust="0"/>
    <p:restoredTop sz="94641" autoAdjust="0"/>
  </p:normalViewPr>
  <p:slideViewPr>
    <p:cSldViewPr snapToGrid="0">
      <p:cViewPr varScale="1">
        <p:scale>
          <a:sx n="29" d="100"/>
          <a:sy n="29" d="100"/>
        </p:scale>
        <p:origin x="595" y="48"/>
      </p:cViewPr>
      <p:guideLst>
        <p:guide orient="horz" pos="2859"/>
        <p:guide pos="2204"/>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3.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e Svedh" userId="3e649716-8ec2-4ad6-8242-e7ab82106f24" providerId="ADAL" clId="{E6FF8BBD-56A9-4D10-8FE1-D517F5C0F996}"/>
    <pc:docChg chg="undo custSel addSld delSld modSld sldOrd modSection">
      <pc:chgData name="Jennie Svedh" userId="3e649716-8ec2-4ad6-8242-e7ab82106f24" providerId="ADAL" clId="{E6FF8BBD-56A9-4D10-8FE1-D517F5C0F996}" dt="2026-01-29T09:54:34.399" v="1448" actId="18131"/>
      <pc:docMkLst>
        <pc:docMk/>
      </pc:docMkLst>
      <pc:sldChg chg="modSp mod">
        <pc:chgData name="Jennie Svedh" userId="3e649716-8ec2-4ad6-8242-e7ab82106f24" providerId="ADAL" clId="{E6FF8BBD-56A9-4D10-8FE1-D517F5C0F996}" dt="2026-01-29T09:49:38.735" v="1446" actId="114"/>
        <pc:sldMkLst>
          <pc:docMk/>
          <pc:sldMk cId="623458194" sldId="292"/>
        </pc:sldMkLst>
        <pc:spChg chg="mod">
          <ac:chgData name="Jennie Svedh" userId="3e649716-8ec2-4ad6-8242-e7ab82106f24" providerId="ADAL" clId="{E6FF8BBD-56A9-4D10-8FE1-D517F5C0F996}" dt="2026-01-29T09:49:38.735" v="1446" actId="114"/>
          <ac:spMkLst>
            <pc:docMk/>
            <pc:sldMk cId="623458194" sldId="292"/>
            <ac:spMk id="9" creationId="{10838689-C089-E886-E89A-229DE20AE473}"/>
          </ac:spMkLst>
        </pc:spChg>
      </pc:sldChg>
      <pc:sldChg chg="modSp mod">
        <pc:chgData name="Jennie Svedh" userId="3e649716-8ec2-4ad6-8242-e7ab82106f24" providerId="ADAL" clId="{E6FF8BBD-56A9-4D10-8FE1-D517F5C0F996}" dt="2026-01-29T08:58:38.766" v="1336" actId="962"/>
        <pc:sldMkLst>
          <pc:docMk/>
          <pc:sldMk cId="738622117" sldId="440"/>
        </pc:sldMkLst>
        <pc:picChg chg="mod">
          <ac:chgData name="Jennie Svedh" userId="3e649716-8ec2-4ad6-8242-e7ab82106f24" providerId="ADAL" clId="{E6FF8BBD-56A9-4D10-8FE1-D517F5C0F996}" dt="2026-01-29T08:58:38.766" v="1336" actId="962"/>
          <ac:picMkLst>
            <pc:docMk/>
            <pc:sldMk cId="738622117" sldId="440"/>
            <ac:picMk id="3" creationId="{5D40A50C-E78B-98FB-6553-65D2D30B41C9}"/>
          </ac:picMkLst>
        </pc:picChg>
      </pc:sldChg>
      <pc:sldChg chg="modSp mod ord">
        <pc:chgData name="Jennie Svedh" userId="3e649716-8ec2-4ad6-8242-e7ab82106f24" providerId="ADAL" clId="{E6FF8BBD-56A9-4D10-8FE1-D517F5C0F996}" dt="2026-01-29T09:02:33.996" v="1371" actId="1076"/>
        <pc:sldMkLst>
          <pc:docMk/>
          <pc:sldMk cId="4282939655" sldId="444"/>
        </pc:sldMkLst>
        <pc:spChg chg="mod">
          <ac:chgData name="Jennie Svedh" userId="3e649716-8ec2-4ad6-8242-e7ab82106f24" providerId="ADAL" clId="{E6FF8BBD-56A9-4D10-8FE1-D517F5C0F996}" dt="2026-01-27T08:13:13.228" v="1100" actId="20577"/>
          <ac:spMkLst>
            <pc:docMk/>
            <pc:sldMk cId="4282939655" sldId="444"/>
            <ac:spMk id="7" creationId="{0260B2A4-988D-6CAF-C2F1-DE024809841D}"/>
          </ac:spMkLst>
        </pc:spChg>
        <pc:spChg chg="mod">
          <ac:chgData name="Jennie Svedh" userId="3e649716-8ec2-4ad6-8242-e7ab82106f24" providerId="ADAL" clId="{E6FF8BBD-56A9-4D10-8FE1-D517F5C0F996}" dt="2026-01-29T09:02:23.728" v="1370" actId="14100"/>
          <ac:spMkLst>
            <pc:docMk/>
            <pc:sldMk cId="4282939655" sldId="444"/>
            <ac:spMk id="8" creationId="{C175A31D-8682-A714-0FCD-74AA54F69D52}"/>
          </ac:spMkLst>
        </pc:spChg>
        <pc:picChg chg="mod">
          <ac:chgData name="Jennie Svedh" userId="3e649716-8ec2-4ad6-8242-e7ab82106f24" providerId="ADAL" clId="{E6FF8BBD-56A9-4D10-8FE1-D517F5C0F996}" dt="2026-01-29T09:02:33.996" v="1371" actId="1076"/>
          <ac:picMkLst>
            <pc:docMk/>
            <pc:sldMk cId="4282939655" sldId="444"/>
            <ac:picMk id="13" creationId="{7C850F29-4303-37F9-D436-9DCE6C8019A8}"/>
          </ac:picMkLst>
        </pc:picChg>
      </pc:sldChg>
      <pc:sldChg chg="modSp mod ord">
        <pc:chgData name="Jennie Svedh" userId="3e649716-8ec2-4ad6-8242-e7ab82106f24" providerId="ADAL" clId="{E6FF8BBD-56A9-4D10-8FE1-D517F5C0F996}" dt="2026-01-29T08:59:48.200" v="1344" actId="13244"/>
        <pc:sldMkLst>
          <pc:docMk/>
          <pc:sldMk cId="1437364768" sldId="445"/>
        </pc:sldMkLst>
        <pc:spChg chg="ord">
          <ac:chgData name="Jennie Svedh" userId="3e649716-8ec2-4ad6-8242-e7ab82106f24" providerId="ADAL" clId="{E6FF8BBD-56A9-4D10-8FE1-D517F5C0F996}" dt="2026-01-29T08:59:48.200" v="1344" actId="13244"/>
          <ac:spMkLst>
            <pc:docMk/>
            <pc:sldMk cId="1437364768" sldId="445"/>
            <ac:spMk id="7" creationId="{BCB98A80-A984-84C9-7A1E-83EBF1C2DEEC}"/>
          </ac:spMkLst>
        </pc:spChg>
        <pc:spChg chg="mod">
          <ac:chgData name="Jennie Svedh" userId="3e649716-8ec2-4ad6-8242-e7ab82106f24" providerId="ADAL" clId="{E6FF8BBD-56A9-4D10-8FE1-D517F5C0F996}" dt="2026-01-27T07:55:26.567" v="228" actId="20577"/>
          <ac:spMkLst>
            <pc:docMk/>
            <pc:sldMk cId="1437364768" sldId="445"/>
            <ac:spMk id="8" creationId="{42E77A25-2FB5-4EC2-EFE3-82BA51E380DE}"/>
          </ac:spMkLst>
        </pc:spChg>
        <pc:picChg chg="mod">
          <ac:chgData name="Jennie Svedh" userId="3e649716-8ec2-4ad6-8242-e7ab82106f24" providerId="ADAL" clId="{E6FF8BBD-56A9-4D10-8FE1-D517F5C0F996}" dt="2026-01-29T08:58:47.104" v="1339" actId="962"/>
          <ac:picMkLst>
            <pc:docMk/>
            <pc:sldMk cId="1437364768" sldId="445"/>
            <ac:picMk id="9" creationId="{89293580-1D74-0462-0104-92F64EE050BA}"/>
          </ac:picMkLst>
        </pc:picChg>
      </pc:sldChg>
      <pc:sldChg chg="addSp delSp modSp mod modClrScheme chgLayout">
        <pc:chgData name="Jennie Svedh" userId="3e649716-8ec2-4ad6-8242-e7ab82106f24" providerId="ADAL" clId="{E6FF8BBD-56A9-4D10-8FE1-D517F5C0F996}" dt="2026-01-29T09:54:34.399" v="1448" actId="18131"/>
        <pc:sldMkLst>
          <pc:docMk/>
          <pc:sldMk cId="2370793455" sldId="446"/>
        </pc:sldMkLst>
        <pc:spChg chg="mod ord">
          <ac:chgData name="Jennie Svedh" userId="3e649716-8ec2-4ad6-8242-e7ab82106f24" providerId="ADAL" clId="{E6FF8BBD-56A9-4D10-8FE1-D517F5C0F996}" dt="2026-01-29T09:02:43.260" v="1394" actId="1035"/>
          <ac:spMkLst>
            <pc:docMk/>
            <pc:sldMk cId="2370793455" sldId="446"/>
            <ac:spMk id="4" creationId="{607DEFF7-E98E-C2FF-407A-82E09C47B087}"/>
          </ac:spMkLst>
        </pc:spChg>
        <pc:spChg chg="mod">
          <ac:chgData name="Jennie Svedh" userId="3e649716-8ec2-4ad6-8242-e7ab82106f24" providerId="ADAL" clId="{E6FF8BBD-56A9-4D10-8FE1-D517F5C0F996}" dt="2026-01-29T09:02:43.260" v="1394" actId="1035"/>
          <ac:spMkLst>
            <pc:docMk/>
            <pc:sldMk cId="2370793455" sldId="446"/>
            <ac:spMk id="5" creationId="{F66D5AF1-FA4F-998F-7FFE-4BF8DC47536E}"/>
          </ac:spMkLst>
        </pc:spChg>
        <pc:spChg chg="add del mod">
          <ac:chgData name="Jennie Svedh" userId="3e649716-8ec2-4ad6-8242-e7ab82106f24" providerId="ADAL" clId="{E6FF8BBD-56A9-4D10-8FE1-D517F5C0F996}" dt="2026-01-29T08:58:06.033" v="1334" actId="26606"/>
          <ac:spMkLst>
            <pc:docMk/>
            <pc:sldMk cId="2370793455" sldId="446"/>
            <ac:spMk id="13" creationId="{D35FB61F-9CA6-B608-09A8-EDA8143CB8D6}"/>
          </ac:spMkLst>
        </pc:spChg>
        <pc:spChg chg="add del mod">
          <ac:chgData name="Jennie Svedh" userId="3e649716-8ec2-4ad6-8242-e7ab82106f24" providerId="ADAL" clId="{E6FF8BBD-56A9-4D10-8FE1-D517F5C0F996}" dt="2026-01-29T08:58:06.033" v="1334" actId="26606"/>
          <ac:spMkLst>
            <pc:docMk/>
            <pc:sldMk cId="2370793455" sldId="446"/>
            <ac:spMk id="15" creationId="{441EE728-EF95-03FA-DF30-23588490D1E4}"/>
          </ac:spMkLst>
        </pc:spChg>
        <pc:picChg chg="mod ord modCrop">
          <ac:chgData name="Jennie Svedh" userId="3e649716-8ec2-4ad6-8242-e7ab82106f24" providerId="ADAL" clId="{E6FF8BBD-56A9-4D10-8FE1-D517F5C0F996}" dt="2026-01-29T09:54:34.399" v="1448" actId="18131"/>
          <ac:picMkLst>
            <pc:docMk/>
            <pc:sldMk cId="2370793455" sldId="446"/>
            <ac:picMk id="8" creationId="{0860BDE0-C9B3-A8DD-B4D5-865F116E1918}"/>
          </ac:picMkLst>
        </pc:picChg>
      </pc:sldChg>
      <pc:sldChg chg="addSp delSp modSp mod">
        <pc:chgData name="Jennie Svedh" userId="3e649716-8ec2-4ad6-8242-e7ab82106f24" providerId="ADAL" clId="{E6FF8BBD-56A9-4D10-8FE1-D517F5C0F996}" dt="2026-01-29T09:05:18.990" v="1406"/>
        <pc:sldMkLst>
          <pc:docMk/>
          <pc:sldMk cId="4214402287" sldId="449"/>
        </pc:sldMkLst>
        <pc:spChg chg="add mod ord">
          <ac:chgData name="Jennie Svedh" userId="3e649716-8ec2-4ad6-8242-e7ab82106f24" providerId="ADAL" clId="{E6FF8BBD-56A9-4D10-8FE1-D517F5C0F996}" dt="2026-01-29T09:05:18.990" v="1406"/>
          <ac:spMkLst>
            <pc:docMk/>
            <pc:sldMk cId="4214402287" sldId="449"/>
            <ac:spMk id="2" creationId="{D6957766-EAD0-CE4D-F6F2-231982BACBD0}"/>
          </ac:spMkLst>
        </pc:spChg>
        <pc:spChg chg="add mod">
          <ac:chgData name="Jennie Svedh" userId="3e649716-8ec2-4ad6-8242-e7ab82106f24" providerId="ADAL" clId="{E6FF8BBD-56A9-4D10-8FE1-D517F5C0F996}" dt="2026-01-27T08:28:34.511" v="1332" actId="20577"/>
          <ac:spMkLst>
            <pc:docMk/>
            <pc:sldMk cId="4214402287" sldId="449"/>
            <ac:spMk id="3" creationId="{2DD7DFAD-72EB-1252-035F-EAB0C703CB9E}"/>
          </ac:spMkLst>
        </pc:spChg>
        <pc:spChg chg="add mod ord">
          <ac:chgData name="Jennie Svedh" userId="3e649716-8ec2-4ad6-8242-e7ab82106f24" providerId="ADAL" clId="{E6FF8BBD-56A9-4D10-8FE1-D517F5C0F996}" dt="2026-01-29T09:00:10.348" v="1345" actId="13244"/>
          <ac:spMkLst>
            <pc:docMk/>
            <pc:sldMk cId="4214402287" sldId="449"/>
            <ac:spMk id="5" creationId="{8DEA1B21-D687-44AD-413D-3691B29F87CE}"/>
          </ac:spMkLst>
        </pc:spChg>
        <pc:spChg chg="add mod ord">
          <ac:chgData name="Jennie Svedh" userId="3e649716-8ec2-4ad6-8242-e7ab82106f24" providerId="ADAL" clId="{E6FF8BBD-56A9-4D10-8FE1-D517F5C0F996}" dt="2026-01-29T09:04:19.375" v="1400"/>
          <ac:spMkLst>
            <pc:docMk/>
            <pc:sldMk cId="4214402287" sldId="449"/>
            <ac:spMk id="6" creationId="{2760783F-03A2-A9C9-BC0F-D9A66930AF61}"/>
          </ac:spMkLst>
        </pc:spChg>
        <pc:spChg chg="del mod ord">
          <ac:chgData name="Jennie Svedh" userId="3e649716-8ec2-4ad6-8242-e7ab82106f24" providerId="ADAL" clId="{E6FF8BBD-56A9-4D10-8FE1-D517F5C0F996}" dt="2026-01-29T09:01:40.659" v="1357" actId="478"/>
          <ac:spMkLst>
            <pc:docMk/>
            <pc:sldMk cId="4214402287" sldId="449"/>
            <ac:spMk id="8" creationId="{608283B2-49DC-5079-E308-98DFC084411D}"/>
          </ac:spMkLst>
        </pc:spChg>
        <pc:picChg chg="add mod">
          <ac:chgData name="Jennie Svedh" userId="3e649716-8ec2-4ad6-8242-e7ab82106f24" providerId="ADAL" clId="{E6FF8BBD-56A9-4D10-8FE1-D517F5C0F996}" dt="2026-01-29T08:59:20.071" v="1342" actId="962"/>
          <ac:picMkLst>
            <pc:docMk/>
            <pc:sldMk cId="4214402287" sldId="449"/>
            <ac:picMk id="4" creationId="{04E6841C-646E-EEE4-B56C-0053922D1CAF}"/>
          </ac:picMkLst>
        </pc:picChg>
      </pc:sldChg>
    </pc:docChg>
  </pc:docChgLst>
  <pc:docChgLst>
    <pc:chgData name="Jennie Svedh" userId="S::jennie.svedh@regionvastmanland.se::3e649716-8ec2-4ad6-8242-e7ab82106f24" providerId="AD" clId="Web-{7C2731AA-4D63-338C-8C68-51387FAD6DBE}"/>
    <pc:docChg chg="modSld">
      <pc:chgData name="Jennie Svedh" userId="S::jennie.svedh@regionvastmanland.se::3e649716-8ec2-4ad6-8242-e7ab82106f24" providerId="AD" clId="Web-{7C2731AA-4D63-338C-8C68-51387FAD6DBE}" dt="2026-01-29T09:08:08.937" v="17" actId="20577"/>
      <pc:docMkLst>
        <pc:docMk/>
      </pc:docMkLst>
      <pc:sldChg chg="modSp">
        <pc:chgData name="Jennie Svedh" userId="S::jennie.svedh@regionvastmanland.se::3e649716-8ec2-4ad6-8242-e7ab82106f24" providerId="AD" clId="Web-{7C2731AA-4D63-338C-8C68-51387FAD6DBE}" dt="2026-01-29T09:08:08.937" v="17" actId="20577"/>
        <pc:sldMkLst>
          <pc:docMk/>
          <pc:sldMk cId="623458194" sldId="292"/>
        </pc:sldMkLst>
        <pc:spChg chg="mod">
          <ac:chgData name="Jennie Svedh" userId="S::jennie.svedh@regionvastmanland.se::3e649716-8ec2-4ad6-8242-e7ab82106f24" providerId="AD" clId="Web-{7C2731AA-4D63-338C-8C68-51387FAD6DBE}" dt="2026-01-29T09:08:08.937" v="17" actId="20577"/>
          <ac:spMkLst>
            <pc:docMk/>
            <pc:sldMk cId="623458194" sldId="292"/>
            <ac:spMk id="9" creationId="{10838689-C089-E886-E89A-229DE20AE47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991EA50A-7ED8-4297-A6D8-C39D2C596180}" type="datetimeFigureOut">
              <a:rPr lang="sv-SE" smtClean="0"/>
              <a:t>2026-01-29</a:t>
            </a:fld>
            <a:endParaRPr lang="sv-SE"/>
          </a:p>
        </p:txBody>
      </p:sp>
      <p:sp>
        <p:nvSpPr>
          <p:cNvPr id="4" name="Platshållare för bildobjekt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B733DB10-64AD-4478-BAF2-10592BD0BA82}" type="slidenum">
              <a:rPr lang="sv-SE" smtClean="0"/>
              <a:t>‹#›</a:t>
            </a:fld>
            <a:endParaRPr lang="sv-SE"/>
          </a:p>
        </p:txBody>
      </p:sp>
    </p:spTree>
    <p:extLst>
      <p:ext uri="{BB962C8B-B14F-4D97-AF65-F5344CB8AC3E}">
        <p14:creationId xmlns:p14="http://schemas.microsoft.com/office/powerpoint/2010/main" val="1857310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svg"/><Relationship Id="rId7" Type="http://schemas.openxmlformats.org/officeDocument/2006/relationships/image" Target="../media/image2.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4.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0.svg"/><Relationship Id="rId7" Type="http://schemas.openxmlformats.org/officeDocument/2006/relationships/image" Target="../media/image2.svg"/><Relationship Id="rId2" Type="http://schemas.openxmlformats.org/officeDocument/2006/relationships/image" Target="../media/image9.png"/><Relationship Id="rId1" Type="http://schemas.openxmlformats.org/officeDocument/2006/relationships/slideMaster" Target="../slideMasters/slideMaster2.xml"/><Relationship Id="rId6" Type="http://schemas.openxmlformats.org/officeDocument/2006/relationships/image" Target="../media/image1.png"/><Relationship Id="rId5" Type="http://schemas.openxmlformats.org/officeDocument/2006/relationships/image" Target="../media/image12.svg"/><Relationship Id="rId4" Type="http://schemas.openxmlformats.org/officeDocument/2006/relationships/image" Target="../media/image11.png"/><Relationship Id="rId9" Type="http://schemas.openxmlformats.org/officeDocument/2006/relationships/image" Target="../media/image4.sv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image" Target="../media/image4.svg"/><Relationship Id="rId2" Type="http://schemas.openxmlformats.org/officeDocument/2006/relationships/image" Target="../media/image11.png"/><Relationship Id="rId1" Type="http://schemas.openxmlformats.org/officeDocument/2006/relationships/slideMaster" Target="../slideMasters/slideMaster2.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svg"/><Relationship Id="rId7" Type="http://schemas.openxmlformats.org/officeDocument/2006/relationships/image" Target="../media/image2.svg"/><Relationship Id="rId2" Type="http://schemas.openxmlformats.org/officeDocument/2006/relationships/image" Target="../media/image5.png"/><Relationship Id="rId1" Type="http://schemas.openxmlformats.org/officeDocument/2006/relationships/slideMaster" Target="../slideMasters/slideMaster2.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4.sv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Master" Target="../slideMasters/slideMaster2.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image" Target="../media/image4.svg"/><Relationship Id="rId2" Type="http://schemas.openxmlformats.org/officeDocument/2006/relationships/image" Target="../media/image11.png"/><Relationship Id="rId1" Type="http://schemas.openxmlformats.org/officeDocument/2006/relationships/slideMaster" Target="../slideMasters/slideMaster2.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image" Target="../media/image4.svg"/><Relationship Id="rId2" Type="http://schemas.openxmlformats.org/officeDocument/2006/relationships/image" Target="../media/image11.png"/><Relationship Id="rId1" Type="http://schemas.openxmlformats.org/officeDocument/2006/relationships/slideMaster" Target="../slideMasters/slideMaster2.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svg"/><Relationship Id="rId7" Type="http://schemas.openxmlformats.org/officeDocument/2006/relationships/image" Target="../media/image2.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4.sv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image" Target="../media/image4.svg"/><Relationship Id="rId2" Type="http://schemas.openxmlformats.org/officeDocument/2006/relationships/image" Target="../media/image11.png"/><Relationship Id="rId1" Type="http://schemas.openxmlformats.org/officeDocument/2006/relationships/slideMaster" Target="../slideMasters/slideMaster2.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3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4.svg"/><Relationship Id="rId7" Type="http://schemas.openxmlformats.org/officeDocument/2006/relationships/image" Target="../media/image4.svg"/><Relationship Id="rId2" Type="http://schemas.openxmlformats.org/officeDocument/2006/relationships/image" Target="../media/image13.png"/><Relationship Id="rId1" Type="http://schemas.openxmlformats.org/officeDocument/2006/relationships/slideMaster" Target="../slideMasters/slideMaster3.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 Id="rId9" Type="http://schemas.openxmlformats.org/officeDocument/2006/relationships/image" Target="../media/image8.sv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4.svg"/><Relationship Id="rId7" Type="http://schemas.openxmlformats.org/officeDocument/2006/relationships/image" Target="../media/image4.svg"/><Relationship Id="rId2" Type="http://schemas.openxmlformats.org/officeDocument/2006/relationships/image" Target="../media/image13.png"/><Relationship Id="rId1" Type="http://schemas.openxmlformats.org/officeDocument/2006/relationships/slideMaster" Target="../slideMasters/slideMaster3.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3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8.svg"/><Relationship Id="rId7" Type="http://schemas.openxmlformats.org/officeDocument/2006/relationships/image" Target="../media/image2.svg"/><Relationship Id="rId2" Type="http://schemas.openxmlformats.org/officeDocument/2006/relationships/image" Target="../media/image7.png"/><Relationship Id="rId1" Type="http://schemas.openxmlformats.org/officeDocument/2006/relationships/slideMaster" Target="../slideMasters/slideMaster3.xml"/><Relationship Id="rId6" Type="http://schemas.openxmlformats.org/officeDocument/2006/relationships/image" Target="../media/image1.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4.sv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14.svg"/><Relationship Id="rId2" Type="http://schemas.openxmlformats.org/officeDocument/2006/relationships/image" Target="../media/image1.png"/><Relationship Id="rId1" Type="http://schemas.openxmlformats.org/officeDocument/2006/relationships/slideMaster" Target="../slideMasters/slideMaster3.xml"/><Relationship Id="rId6" Type="http://schemas.openxmlformats.org/officeDocument/2006/relationships/image" Target="../media/image13.png"/><Relationship Id="rId5" Type="http://schemas.openxmlformats.org/officeDocument/2006/relationships/image" Target="../media/image4.svg"/><Relationship Id="rId4" Type="http://schemas.openxmlformats.org/officeDocument/2006/relationships/image" Target="../media/image3.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Master" Target="../slideMasters/slideMaster3.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14.svg"/><Relationship Id="rId7" Type="http://schemas.openxmlformats.org/officeDocument/2006/relationships/image" Target="../media/image4.svg"/><Relationship Id="rId2" Type="http://schemas.openxmlformats.org/officeDocument/2006/relationships/image" Target="../media/image13.png"/><Relationship Id="rId1" Type="http://schemas.openxmlformats.org/officeDocument/2006/relationships/slideMaster" Target="../slideMasters/slideMaster3.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14.svg"/><Relationship Id="rId7" Type="http://schemas.openxmlformats.org/officeDocument/2006/relationships/image" Target="../media/image4.svg"/><Relationship Id="rId2" Type="http://schemas.openxmlformats.org/officeDocument/2006/relationships/image" Target="../media/image13.png"/><Relationship Id="rId1" Type="http://schemas.openxmlformats.org/officeDocument/2006/relationships/slideMaster" Target="../slideMasters/slideMaster3.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14.svg"/><Relationship Id="rId7" Type="http://schemas.openxmlformats.org/officeDocument/2006/relationships/image" Target="../media/image4.svg"/><Relationship Id="rId2" Type="http://schemas.openxmlformats.org/officeDocument/2006/relationships/image" Target="../media/image13.png"/><Relationship Id="rId1" Type="http://schemas.openxmlformats.org/officeDocument/2006/relationships/slideMaster" Target="../slideMasters/slideMaster3.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4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6.svg"/><Relationship Id="rId7" Type="http://schemas.openxmlformats.org/officeDocument/2006/relationships/image" Target="../media/image4.svg"/><Relationship Id="rId2" Type="http://schemas.openxmlformats.org/officeDocument/2006/relationships/image" Target="../media/image15.png"/><Relationship Id="rId1" Type="http://schemas.openxmlformats.org/officeDocument/2006/relationships/slideMaster" Target="../slideMasters/slideMaster4.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 Id="rId9" Type="http://schemas.openxmlformats.org/officeDocument/2006/relationships/image" Target="../media/image18.svg"/></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4.svg"/><Relationship Id="rId2" Type="http://schemas.openxmlformats.org/officeDocument/2006/relationships/image" Target="../media/image15.png"/><Relationship Id="rId1" Type="http://schemas.openxmlformats.org/officeDocument/2006/relationships/slideMaster" Target="../slideMasters/slideMaster4.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4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svg"/><Relationship Id="rId7" Type="http://schemas.openxmlformats.org/officeDocument/2006/relationships/image" Target="../media/image2.svg"/><Relationship Id="rId2" Type="http://schemas.openxmlformats.org/officeDocument/2006/relationships/image" Target="../media/image5.png"/><Relationship Id="rId1" Type="http://schemas.openxmlformats.org/officeDocument/2006/relationships/slideMaster" Target="../slideMasters/slideMaster4.xml"/><Relationship Id="rId6" Type="http://schemas.openxmlformats.org/officeDocument/2006/relationships/image" Target="../media/image1.png"/><Relationship Id="rId5" Type="http://schemas.openxmlformats.org/officeDocument/2006/relationships/image" Target="../media/image16.svg"/><Relationship Id="rId4" Type="http://schemas.openxmlformats.org/officeDocument/2006/relationships/image" Target="../media/image15.png"/><Relationship Id="rId9" Type="http://schemas.openxmlformats.org/officeDocument/2006/relationships/image" Target="../media/image4.svg"/></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4.svg"/><Relationship Id="rId2" Type="http://schemas.openxmlformats.org/officeDocument/2006/relationships/image" Target="../media/image15.png"/><Relationship Id="rId1" Type="http://schemas.openxmlformats.org/officeDocument/2006/relationships/slideMaster" Target="../slideMasters/slideMaster4.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Master" Target="../slideMasters/slideMaster4.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4.svg"/><Relationship Id="rId2" Type="http://schemas.openxmlformats.org/officeDocument/2006/relationships/image" Target="../media/image15.png"/><Relationship Id="rId1" Type="http://schemas.openxmlformats.org/officeDocument/2006/relationships/slideMaster" Target="../slideMasters/slideMaster4.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4.svg"/><Relationship Id="rId2" Type="http://schemas.openxmlformats.org/officeDocument/2006/relationships/image" Target="../media/image15.png"/><Relationship Id="rId1" Type="http://schemas.openxmlformats.org/officeDocument/2006/relationships/slideMaster" Target="../slideMasters/slideMaster4.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4.svg"/><Relationship Id="rId2" Type="http://schemas.openxmlformats.org/officeDocument/2006/relationships/image" Target="../media/image15.png"/><Relationship Id="rId1" Type="http://schemas.openxmlformats.org/officeDocument/2006/relationships/slideMaster" Target="../slideMasters/slideMaster4.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sida_Grafik-Vinröd_mörk_bakgrund">
    <p:bg>
      <p:bgPr>
        <a:solidFill>
          <a:schemeClr val="accent1"/>
        </a:solidFill>
        <a:effectLst/>
      </p:bgPr>
    </p:bg>
    <p:spTree>
      <p:nvGrpSpPr>
        <p:cNvPr id="1" name=""/>
        <p:cNvGrpSpPr/>
        <p:nvPr/>
      </p:nvGrpSpPr>
      <p:grpSpPr>
        <a:xfrm>
          <a:off x="0" y="0"/>
          <a:ext cx="0" cy="0"/>
          <a:chOff x="0" y="0"/>
          <a:chExt cx="0" cy="0"/>
        </a:xfrm>
      </p:grpSpPr>
      <p:pic>
        <p:nvPicPr>
          <p:cNvPr id="50" name="Bild 49">
            <a:extLst>
              <a:ext uri="{FF2B5EF4-FFF2-40B4-BE49-F238E27FC236}">
                <a16:creationId xmlns:a16="http://schemas.microsoft.com/office/drawing/2014/main" id="{B5FC84A3-6718-98CF-9EE3-A8DB0F8FC609}"/>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12" name="Rubrik 1">
            <a:extLst>
              <a:ext uri="{FF2B5EF4-FFF2-40B4-BE49-F238E27FC236}">
                <a16:creationId xmlns:a16="http://schemas.microsoft.com/office/drawing/2014/main" id="{DAB45FCC-3155-3E2B-897C-05CB7E42DAAE}"/>
              </a:ext>
            </a:extLst>
          </p:cNvPr>
          <p:cNvSpPr>
            <a:spLocks noGrp="1"/>
          </p:cNvSpPr>
          <p:nvPr>
            <p:ph type="ctrTitle" hasCustomPrompt="1"/>
          </p:nvPr>
        </p:nvSpPr>
        <p:spPr>
          <a:xfrm>
            <a:off x="1242000" y="830139"/>
            <a:ext cx="10260000" cy="4525838"/>
          </a:xfrm>
        </p:spPr>
        <p:txBody>
          <a:bodyPr bIns="0" anchor="b">
            <a:noAutofit/>
          </a:bodyPr>
          <a:lstStyle>
            <a:lvl1pPr algn="l">
              <a:lnSpc>
                <a:spcPct val="75000"/>
              </a:lnSpc>
              <a:defRPr sz="12000" b="0" spc="-400" baseline="0">
                <a:solidFill>
                  <a:schemeClr val="bg1"/>
                </a:solidFill>
                <a:latin typeface="+mn-lt"/>
              </a:defRPr>
            </a:lvl1pPr>
          </a:lstStyle>
          <a:p>
            <a:r>
              <a:rPr lang="sv-SE"/>
              <a:t>Rubrik på en </a:t>
            </a:r>
            <a:br>
              <a:rPr lang="sv-SE"/>
            </a:br>
            <a:r>
              <a:rPr lang="sv-SE"/>
              <a:t>till tre rader</a:t>
            </a:r>
          </a:p>
        </p:txBody>
      </p:sp>
      <p:sp>
        <p:nvSpPr>
          <p:cNvPr id="13" name="Underrubrik 2">
            <a:extLst>
              <a:ext uri="{FF2B5EF4-FFF2-40B4-BE49-F238E27FC236}">
                <a16:creationId xmlns:a16="http://schemas.microsoft.com/office/drawing/2014/main" id="{10AF6820-499B-E3FE-4D90-926C8CD06C57}"/>
              </a:ext>
            </a:extLst>
          </p:cNvPr>
          <p:cNvSpPr>
            <a:spLocks noGrp="1"/>
          </p:cNvSpPr>
          <p:nvPr>
            <p:ph type="subTitle" idx="1" hasCustomPrompt="1"/>
          </p:nvPr>
        </p:nvSpPr>
        <p:spPr>
          <a:xfrm>
            <a:off x="1242000" y="5847725"/>
            <a:ext cx="10260000" cy="2406650"/>
          </a:xfrm>
        </p:spPr>
        <p:txBody>
          <a:bodyPr>
            <a:noAutofit/>
          </a:bodyPr>
          <a:lstStyle>
            <a:lvl1pPr marL="0" indent="0" algn="l">
              <a:spcAft>
                <a:spcPts val="0"/>
              </a:spcAft>
              <a:buNone/>
              <a:defRPr sz="4500" spc="-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pic>
        <p:nvPicPr>
          <p:cNvPr id="24" name="Bild 23">
            <a:extLst>
              <a:ext uri="{FF2B5EF4-FFF2-40B4-BE49-F238E27FC236}">
                <a16:creationId xmlns:a16="http://schemas.microsoft.com/office/drawing/2014/main" id="{011A2C97-DDA3-61C2-C188-6F40B1E3263D}"/>
              </a:ext>
            </a:extLst>
          </p:cNvPr>
          <p:cNvPicPr>
            <a:picLocks noChangeAspect="1"/>
          </p:cNvPicPr>
          <p:nvPr userDrawn="1"/>
        </p:nvPicPr>
        <p:blipFill>
          <a:blip r:embed="rId4">
            <a:extLst>
              <a:ext uri="{96DAC541-7B7A-43D3-8B79-37D633B846F1}">
                <asvg:svgBlip xmlns:asvg="http://schemas.microsoft.com/office/drawing/2016/SVG/main" r:embed="rId5"/>
              </a:ext>
            </a:extLst>
          </a:blip>
          <a:srcRect l="-5231" t="28360" r="55508" b="23764"/>
          <a:stretch/>
        </p:blipFill>
        <p:spPr>
          <a:xfrm>
            <a:off x="10556106" y="-1"/>
            <a:ext cx="9547994" cy="11309351"/>
          </a:xfrm>
          <a:prstGeom prst="rect">
            <a:avLst/>
          </a:prstGeom>
        </p:spPr>
      </p:pic>
      <p:grpSp>
        <p:nvGrpSpPr>
          <p:cNvPr id="44" name="Grupp 43">
            <a:extLst>
              <a:ext uri="{FF2B5EF4-FFF2-40B4-BE49-F238E27FC236}">
                <a16:creationId xmlns:a16="http://schemas.microsoft.com/office/drawing/2014/main" id="{1538AC56-7E65-723C-776F-248CC678B0A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5" name="Bild 44">
              <a:extLst>
                <a:ext uri="{FF2B5EF4-FFF2-40B4-BE49-F238E27FC236}">
                  <a16:creationId xmlns:a16="http://schemas.microsoft.com/office/drawing/2014/main" id="{7A9E031A-CC55-2EE8-9EA6-B2600A90B46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7958809" y="9070148"/>
              <a:ext cx="2052001" cy="2052001"/>
            </a:xfrm>
            <a:prstGeom prst="rect">
              <a:avLst/>
            </a:prstGeom>
          </p:spPr>
        </p:pic>
        <p:pic>
          <p:nvPicPr>
            <p:cNvPr id="46" name="Bild 45">
              <a:extLst>
                <a:ext uri="{FF2B5EF4-FFF2-40B4-BE49-F238E27FC236}">
                  <a16:creationId xmlns:a16="http://schemas.microsoft.com/office/drawing/2014/main" id="{C6584C1A-A6D5-74D4-62AF-595A0D83C8FA}"/>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109042281"/>
      </p:ext>
    </p:extLst>
  </p:cSld>
  <p:clrMapOvr>
    <a:masterClrMapping/>
  </p:clrMapOvr>
  <p:extLst>
    <p:ext uri="{DCECCB84-F9BA-43D5-87BE-67443E8EF086}">
      <p15:sldGuideLst xmlns:p15="http://schemas.microsoft.com/office/powerpoint/2012/main">
        <p15:guide id="1" orient="horz" pos="3562" userDrawn="1">
          <p15:clr>
            <a:srgbClr val="FBAE40"/>
          </p15:clr>
        </p15:guide>
        <p15:guide id="2" pos="633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nehållssida_med_bildbubbla_höger-Vinröd_mörk">
    <p:bg>
      <p:bgPr>
        <a:solidFill>
          <a:schemeClr val="bg1"/>
        </a:solidFill>
        <a:effectLst/>
      </p:bgPr>
    </p:bg>
    <p:spTree>
      <p:nvGrpSpPr>
        <p:cNvPr id="1" name=""/>
        <p:cNvGrpSpPr/>
        <p:nvPr/>
      </p:nvGrpSpPr>
      <p:grpSpPr>
        <a:xfrm>
          <a:off x="0" y="0"/>
          <a:ext cx="0" cy="0"/>
          <a:chOff x="0" y="0"/>
          <a:chExt cx="0" cy="0"/>
        </a:xfrm>
      </p:grpSpPr>
      <p:sp>
        <p:nvSpPr>
          <p:cNvPr id="7" name="Platshållare för text 2">
            <a:extLst>
              <a:ext uri="{FF2B5EF4-FFF2-40B4-BE49-F238E27FC236}">
                <a16:creationId xmlns:a16="http://schemas.microsoft.com/office/drawing/2014/main" id="{A12E0FAE-7077-6068-8382-A9095BF5B391}"/>
              </a:ext>
            </a:extLst>
          </p:cNvPr>
          <p:cNvSpPr>
            <a:spLocks noGrp="1"/>
          </p:cNvSpPr>
          <p:nvPr>
            <p:ph type="body" sz="quarter" idx="13"/>
          </p:nvPr>
        </p:nvSpPr>
        <p:spPr>
          <a:xfrm>
            <a:off x="1242000" y="3240000"/>
            <a:ext cx="8280000" cy="6840000"/>
          </a:xfrm>
        </p:spPr>
        <p:txBody>
          <a:bodyPr vert="horz" lIns="0" tIns="0" rIns="0" bIns="0" rtlCol="0">
            <a:noAutofit/>
          </a:bodyPr>
          <a:lstStyle>
            <a:lvl1pPr marL="345600" indent="-345600">
              <a:buClr>
                <a:schemeClr val="accent1"/>
              </a:buClr>
              <a:buFont typeface="Arial" panose="020B0604020202020204" pitchFamily="34" charset="0"/>
              <a:buChar char="•"/>
              <a:defRPr lang="sv-SE" sz="4000" dirty="0">
                <a:solidFill>
                  <a:schemeClr val="tx1"/>
                </a:solidFill>
              </a:defRPr>
            </a:lvl1pPr>
            <a:lvl2pPr marL="756000" indent="-324000">
              <a:buClr>
                <a:schemeClr val="accent1"/>
              </a:buClr>
              <a:buFont typeface="Arial" panose="020B0604020202020204" pitchFamily="34" charset="0"/>
              <a:buChar char="•"/>
              <a:defRPr lang="sv-SE" sz="3600" dirty="0">
                <a:solidFill>
                  <a:schemeClr val="tx1"/>
                </a:solidFill>
              </a:defRPr>
            </a:lvl2pPr>
            <a:lvl3pPr marL="1116000" indent="-288000">
              <a:buClr>
                <a:schemeClr val="accent1"/>
              </a:buClr>
              <a:buFont typeface="Arial" panose="020B0604020202020204" pitchFamily="34" charset="0"/>
              <a:buChar char="•"/>
              <a:defRPr lang="sv-SE" sz="3200" dirty="0">
                <a:solidFill>
                  <a:schemeClr val="tx1"/>
                </a:solidFill>
              </a:defRPr>
            </a:lvl3pPr>
            <a:lvl4pPr marL="1458000" indent="-259200">
              <a:buClr>
                <a:schemeClr val="accent1"/>
              </a:buClr>
              <a:buFont typeface="Arial" panose="020B0604020202020204" pitchFamily="34" charset="0"/>
              <a:buChar char="•"/>
              <a:defRPr lang="sv-SE" sz="2800" dirty="0">
                <a:solidFill>
                  <a:schemeClr val="tx1"/>
                </a:solidFill>
              </a:defRPr>
            </a:lvl4pPr>
            <a:lvl5pPr marL="1764000" indent="-252000">
              <a:buClr>
                <a:schemeClr val="accent1"/>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8" name="Rubrik 106">
            <a:extLst>
              <a:ext uri="{FF2B5EF4-FFF2-40B4-BE49-F238E27FC236}">
                <a16:creationId xmlns:a16="http://schemas.microsoft.com/office/drawing/2014/main" id="{5069FD89-84A3-DA98-9D26-F0198B7F890F}"/>
              </a:ext>
            </a:extLst>
          </p:cNvPr>
          <p:cNvSpPr>
            <a:spLocks noGrp="1"/>
          </p:cNvSpPr>
          <p:nvPr>
            <p:ph type="title"/>
          </p:nvPr>
        </p:nvSpPr>
        <p:spPr>
          <a:xfrm>
            <a:off x="1242000" y="758131"/>
            <a:ext cx="8280000" cy="2052000"/>
          </a:xfrm>
        </p:spPr>
        <p:txBody>
          <a:bodyPr bIns="0">
            <a:noAutofit/>
          </a:bodyPr>
          <a:lstStyle>
            <a:lvl1pPr>
              <a:defRPr sz="7200" b="0">
                <a:solidFill>
                  <a:schemeClr val="accent1"/>
                </a:solidFill>
              </a:defRPr>
            </a:lvl1pPr>
          </a:lstStyle>
          <a:p>
            <a:r>
              <a:rPr lang="sv-SE"/>
              <a:t>Klicka här för att ändra mall för rubrikformat</a:t>
            </a:r>
          </a:p>
        </p:txBody>
      </p:sp>
      <p:sp>
        <p:nvSpPr>
          <p:cNvPr id="2" name="Platshållare för datum 3">
            <a:extLst>
              <a:ext uri="{FF2B5EF4-FFF2-40B4-BE49-F238E27FC236}">
                <a16:creationId xmlns:a16="http://schemas.microsoft.com/office/drawing/2014/main" id="{CA76D545-8EEB-9CD2-2DFC-67DFCD1BC0EB}"/>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3" name="Platshållare för bildnummer 5">
            <a:extLst>
              <a:ext uri="{FF2B5EF4-FFF2-40B4-BE49-F238E27FC236}">
                <a16:creationId xmlns:a16="http://schemas.microsoft.com/office/drawing/2014/main" id="{91A99BA0-7BAE-145E-E53F-6FBBD86BF742}"/>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4" name="Platshållare för sidfot 5">
            <a:extLst>
              <a:ext uri="{FF2B5EF4-FFF2-40B4-BE49-F238E27FC236}">
                <a16:creationId xmlns:a16="http://schemas.microsoft.com/office/drawing/2014/main" id="{155DB2E7-956E-4BEC-C369-0056BCAFF2BC}"/>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1" name="Platshållare för bild 10">
            <a:extLst>
              <a:ext uri="{FF2B5EF4-FFF2-40B4-BE49-F238E27FC236}">
                <a16:creationId xmlns:a16="http://schemas.microsoft.com/office/drawing/2014/main" id="{866ADBD5-CC6E-EE18-4ADC-BFD204AF4A33}"/>
              </a:ext>
            </a:extLst>
          </p:cNvPr>
          <p:cNvSpPr>
            <a:spLocks noGrp="1"/>
          </p:cNvSpPr>
          <p:nvPr>
            <p:ph type="pic" sz="quarter" idx="20" hasCustomPrompt="1"/>
          </p:nvPr>
        </p:nvSpPr>
        <p:spPr>
          <a:xfrm>
            <a:off x="10231058" y="758131"/>
            <a:ext cx="8874937" cy="9240134"/>
          </a:xfrm>
          <a:custGeom>
            <a:avLst/>
            <a:gdLst>
              <a:gd name="connsiteX0" fmla="*/ 4434141 w 8874937"/>
              <a:gd name="connsiteY0" fmla="*/ 0 h 9240134"/>
              <a:gd name="connsiteX1" fmla="*/ 8868196 w 8874937"/>
              <a:gd name="connsiteY1" fmla="*/ 4434055 h 9240134"/>
              <a:gd name="connsiteX2" fmla="*/ 8868196 w 8874937"/>
              <a:gd name="connsiteY2" fmla="*/ 4767750 h 9240134"/>
              <a:gd name="connsiteX3" fmla="*/ 8863190 w 8874937"/>
              <a:gd name="connsiteY3" fmla="*/ 8214634 h 9240134"/>
              <a:gd name="connsiteX4" fmla="*/ 8860960 w 8874937"/>
              <a:gd name="connsiteY4" fmla="*/ 8326350 h 9240134"/>
              <a:gd name="connsiteX5" fmla="*/ 8774752 w 8874937"/>
              <a:gd name="connsiteY5" fmla="*/ 8279558 h 9240134"/>
              <a:gd name="connsiteX6" fmla="*/ 8424828 w 8874937"/>
              <a:gd name="connsiteY6" fmla="*/ 8208912 h 9240134"/>
              <a:gd name="connsiteX7" fmla="*/ 7525848 w 8874937"/>
              <a:gd name="connsiteY7" fmla="*/ 9107892 h 9240134"/>
              <a:gd name="connsiteX8" fmla="*/ 7525848 w 8874937"/>
              <a:gd name="connsiteY8" fmla="*/ 9236269 h 9240134"/>
              <a:gd name="connsiteX9" fmla="*/ 6773866 w 8874937"/>
              <a:gd name="connsiteY9" fmla="*/ 9240134 h 9240134"/>
              <a:gd name="connsiteX10" fmla="*/ 5038677 w 8874937"/>
              <a:gd name="connsiteY10" fmla="*/ 9229376 h 9240134"/>
              <a:gd name="connsiteX11" fmla="*/ 86 w 8874937"/>
              <a:gd name="connsiteY11" fmla="*/ 4434055 h 9240134"/>
              <a:gd name="connsiteX12" fmla="*/ 4434141 w 8874937"/>
              <a:gd name="connsiteY12" fmla="*/ 0 h 924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874937" h="9240134">
                <a:moveTo>
                  <a:pt x="4434141" y="0"/>
                </a:moveTo>
                <a:cubicBezTo>
                  <a:pt x="6883002" y="0"/>
                  <a:pt x="8868196" y="1985194"/>
                  <a:pt x="8868196" y="4434055"/>
                </a:cubicBezTo>
                <a:lnTo>
                  <a:pt x="8868196" y="4767750"/>
                </a:lnTo>
                <a:cubicBezTo>
                  <a:pt x="8868196" y="6757450"/>
                  <a:pt x="8886290" y="7014056"/>
                  <a:pt x="8863190" y="8214634"/>
                </a:cubicBezTo>
                <a:lnTo>
                  <a:pt x="8860960" y="8326350"/>
                </a:lnTo>
                <a:lnTo>
                  <a:pt x="8774752" y="8279558"/>
                </a:lnTo>
                <a:cubicBezTo>
                  <a:pt x="8667200" y="8234067"/>
                  <a:pt x="8548952" y="8208912"/>
                  <a:pt x="8424828" y="8208912"/>
                </a:cubicBezTo>
                <a:cubicBezTo>
                  <a:pt x="7928334" y="8208912"/>
                  <a:pt x="7525848" y="8611399"/>
                  <a:pt x="7525848" y="9107892"/>
                </a:cubicBezTo>
                <a:lnTo>
                  <a:pt x="7525848" y="9236269"/>
                </a:lnTo>
                <a:lnTo>
                  <a:pt x="6773866" y="9240134"/>
                </a:lnTo>
                <a:lnTo>
                  <a:pt x="5038677" y="9229376"/>
                </a:lnTo>
                <a:cubicBezTo>
                  <a:pt x="1640464" y="9256690"/>
                  <a:pt x="-13768" y="7327741"/>
                  <a:pt x="86" y="4434055"/>
                </a:cubicBezTo>
                <a:cubicBezTo>
                  <a:pt x="86" y="1985194"/>
                  <a:pt x="1985280" y="0"/>
                  <a:pt x="4434141" y="0"/>
                </a:cubicBezTo>
                <a:close/>
              </a:path>
            </a:pathLst>
          </a:custGeom>
          <a:solidFill>
            <a:schemeClr val="bg2">
              <a:lumMod val="95000"/>
            </a:schemeClr>
          </a:solidFill>
        </p:spPr>
        <p:txBody>
          <a:bodyPr wrap="square" anchor="ctr">
            <a:noAutofit/>
          </a:bodyPr>
          <a:lstStyle>
            <a:lvl1pPr marL="0" indent="0" algn="ctr">
              <a:buNone/>
              <a:defRPr/>
            </a:lvl1pPr>
          </a:lstStyle>
          <a:p>
            <a:r>
              <a:rPr lang="en-US"/>
              <a:t>Montera </a:t>
            </a:r>
            <a:r>
              <a:rPr lang="en-US" err="1"/>
              <a:t>bild</a:t>
            </a:r>
            <a:r>
              <a:rPr lang="en-US"/>
              <a:t> </a:t>
            </a:r>
            <a:r>
              <a:rPr lang="en-US" err="1"/>
              <a:t>i</a:t>
            </a:r>
            <a:r>
              <a:rPr lang="en-US"/>
              <a:t> form</a:t>
            </a:r>
          </a:p>
        </p:txBody>
      </p:sp>
      <p:grpSp>
        <p:nvGrpSpPr>
          <p:cNvPr id="12" name="Grupp 11">
            <a:extLst>
              <a:ext uri="{FF2B5EF4-FFF2-40B4-BE49-F238E27FC236}">
                <a16:creationId xmlns:a16="http://schemas.microsoft.com/office/drawing/2014/main" id="{D6A75E8D-F914-3186-0324-87748F393A58}"/>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B11B87CC-40C5-2FD9-F74C-9B92F2165A4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1EFB36D1-C788-1CA8-6D83-6A031569621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500450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nehållssida_med_bildbubbla_vänster-Vinröd_mörk">
    <p:bg>
      <p:bgPr>
        <a:solidFill>
          <a:schemeClr val="bg1"/>
        </a:solidFill>
        <a:effectLst/>
      </p:bgPr>
    </p:bg>
    <p:spTree>
      <p:nvGrpSpPr>
        <p:cNvPr id="1" name=""/>
        <p:cNvGrpSpPr/>
        <p:nvPr/>
      </p:nvGrpSpPr>
      <p:grpSpPr>
        <a:xfrm>
          <a:off x="0" y="0"/>
          <a:ext cx="0" cy="0"/>
          <a:chOff x="0" y="0"/>
          <a:chExt cx="0" cy="0"/>
        </a:xfrm>
      </p:grpSpPr>
      <p:grpSp>
        <p:nvGrpSpPr>
          <p:cNvPr id="68" name="Grupp 67">
            <a:extLst>
              <a:ext uri="{FF2B5EF4-FFF2-40B4-BE49-F238E27FC236}">
                <a16:creationId xmlns:a16="http://schemas.microsoft.com/office/drawing/2014/main" id="{ECA9E46C-A192-E66A-A053-2D035793388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69" name="Bild 68">
              <a:extLst>
                <a:ext uri="{FF2B5EF4-FFF2-40B4-BE49-F238E27FC236}">
                  <a16:creationId xmlns:a16="http://schemas.microsoft.com/office/drawing/2014/main" id="{26DFF6B6-BCF3-4710-9653-A2D3401BE14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70" name="Bild 69">
              <a:extLst>
                <a:ext uri="{FF2B5EF4-FFF2-40B4-BE49-F238E27FC236}">
                  <a16:creationId xmlns:a16="http://schemas.microsoft.com/office/drawing/2014/main" id="{2B9A62BA-B461-3208-3661-A04EC370191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3" name="Platshållare för bild 55">
            <a:extLst>
              <a:ext uri="{FF2B5EF4-FFF2-40B4-BE49-F238E27FC236}">
                <a16:creationId xmlns:a16="http://schemas.microsoft.com/office/drawing/2014/main" id="{89A43912-410F-9E93-0855-6EBEDBBD5299}"/>
              </a:ext>
            </a:extLst>
          </p:cNvPr>
          <p:cNvSpPr>
            <a:spLocks noGrp="1"/>
          </p:cNvSpPr>
          <p:nvPr>
            <p:ph type="pic" sz="quarter" idx="20" hasCustomPrompt="1"/>
          </p:nvPr>
        </p:nvSpPr>
        <p:spPr>
          <a:xfrm>
            <a:off x="898759" y="758131"/>
            <a:ext cx="8874937" cy="9240134"/>
          </a:xfrm>
          <a:custGeom>
            <a:avLst/>
            <a:gdLst>
              <a:gd name="connsiteX0" fmla="*/ 0 w 8868110"/>
              <a:gd name="connsiteY0" fmla="*/ 4434055 h 9201805"/>
              <a:gd name="connsiteX1" fmla="*/ 4434055 w 8868110"/>
              <a:gd name="connsiteY1" fmla="*/ 0 h 9201805"/>
              <a:gd name="connsiteX2" fmla="*/ 4434055 w 8868110"/>
              <a:gd name="connsiteY2" fmla="*/ 0 h 9201805"/>
              <a:gd name="connsiteX3" fmla="*/ 8868110 w 8868110"/>
              <a:gd name="connsiteY3" fmla="*/ 4434055 h 9201805"/>
              <a:gd name="connsiteX4" fmla="*/ 8868110 w 8868110"/>
              <a:gd name="connsiteY4" fmla="*/ 4767750 h 9201805"/>
              <a:gd name="connsiteX5" fmla="*/ 4434055 w 8868110"/>
              <a:gd name="connsiteY5" fmla="*/ 9201805 h 9201805"/>
              <a:gd name="connsiteX6" fmla="*/ 4434055 w 8868110"/>
              <a:gd name="connsiteY6" fmla="*/ 9201805 h 9201805"/>
              <a:gd name="connsiteX7" fmla="*/ 0 w 8868110"/>
              <a:gd name="connsiteY7" fmla="*/ 4767750 h 9201805"/>
              <a:gd name="connsiteX8" fmla="*/ 0 w 8868110"/>
              <a:gd name="connsiteY8" fmla="*/ 4434055 h 9201805"/>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4434055 w 8868110"/>
              <a:gd name="connsiteY5" fmla="*/ 9201805 h 9284932"/>
              <a:gd name="connsiteX6" fmla="*/ 3270273 w 8868110"/>
              <a:gd name="connsiteY6" fmla="*/ 9284932 h 9284932"/>
              <a:gd name="connsiteX7" fmla="*/ 0 w 8868110"/>
              <a:gd name="connsiteY7" fmla="*/ 4767750 h 9284932"/>
              <a:gd name="connsiteX8" fmla="*/ 0 w 8868110"/>
              <a:gd name="connsiteY8" fmla="*/ 4434055 h 9284932"/>
              <a:gd name="connsiteX0" fmla="*/ 0 w 9874717"/>
              <a:gd name="connsiteY0" fmla="*/ 4434055 h 9284932"/>
              <a:gd name="connsiteX1" fmla="*/ 4434055 w 9874717"/>
              <a:gd name="connsiteY1" fmla="*/ 0 h 9284932"/>
              <a:gd name="connsiteX2" fmla="*/ 4434055 w 9874717"/>
              <a:gd name="connsiteY2" fmla="*/ 0 h 9284932"/>
              <a:gd name="connsiteX3" fmla="*/ 8868110 w 9874717"/>
              <a:gd name="connsiteY3" fmla="*/ 4434055 h 9284932"/>
              <a:gd name="connsiteX4" fmla="*/ 8868110 w 9874717"/>
              <a:gd name="connsiteY4" fmla="*/ 4767750 h 9284932"/>
              <a:gd name="connsiteX5" fmla="*/ 8756673 w 9874717"/>
              <a:gd name="connsiteY5" fmla="*/ 9146387 h 9284932"/>
              <a:gd name="connsiteX6" fmla="*/ 3270273 w 9874717"/>
              <a:gd name="connsiteY6" fmla="*/ 9284932 h 9284932"/>
              <a:gd name="connsiteX7" fmla="*/ 0 w 9874717"/>
              <a:gd name="connsiteY7" fmla="*/ 4767750 h 9284932"/>
              <a:gd name="connsiteX8" fmla="*/ 0 w 9874717"/>
              <a:gd name="connsiteY8" fmla="*/ 4434055 h 9284932"/>
              <a:gd name="connsiteX0" fmla="*/ 0 w 9100960"/>
              <a:gd name="connsiteY0" fmla="*/ 4434055 h 9284932"/>
              <a:gd name="connsiteX1" fmla="*/ 4434055 w 9100960"/>
              <a:gd name="connsiteY1" fmla="*/ 0 h 9284932"/>
              <a:gd name="connsiteX2" fmla="*/ 4434055 w 9100960"/>
              <a:gd name="connsiteY2" fmla="*/ 0 h 9284932"/>
              <a:gd name="connsiteX3" fmla="*/ 8868110 w 9100960"/>
              <a:gd name="connsiteY3" fmla="*/ 4434055 h 9284932"/>
              <a:gd name="connsiteX4" fmla="*/ 8868110 w 9100960"/>
              <a:gd name="connsiteY4" fmla="*/ 4767750 h 9284932"/>
              <a:gd name="connsiteX5" fmla="*/ 8756673 w 9100960"/>
              <a:gd name="connsiteY5" fmla="*/ 9146387 h 9284932"/>
              <a:gd name="connsiteX6" fmla="*/ 3270273 w 9100960"/>
              <a:gd name="connsiteY6" fmla="*/ 9284932 h 9284932"/>
              <a:gd name="connsiteX7" fmla="*/ 0 w 9100960"/>
              <a:gd name="connsiteY7" fmla="*/ 4767750 h 9284932"/>
              <a:gd name="connsiteX8" fmla="*/ 0 w 9100960"/>
              <a:gd name="connsiteY8" fmla="*/ 4434055 h 9284932"/>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8756673 w 8868110"/>
              <a:gd name="connsiteY5" fmla="*/ 9146387 h 9284932"/>
              <a:gd name="connsiteX6" fmla="*/ 3270273 w 8868110"/>
              <a:gd name="connsiteY6" fmla="*/ 9284932 h 9284932"/>
              <a:gd name="connsiteX7" fmla="*/ 0 w 8868110"/>
              <a:gd name="connsiteY7" fmla="*/ 4767750 h 9284932"/>
              <a:gd name="connsiteX8" fmla="*/ 0 w 8868110"/>
              <a:gd name="connsiteY8" fmla="*/ 4434055 h 9284932"/>
              <a:gd name="connsiteX0" fmla="*/ 0 w 8963870"/>
              <a:gd name="connsiteY0" fmla="*/ 4434055 h 9284932"/>
              <a:gd name="connsiteX1" fmla="*/ 4434055 w 8963870"/>
              <a:gd name="connsiteY1" fmla="*/ 0 h 9284932"/>
              <a:gd name="connsiteX2" fmla="*/ 4434055 w 8963870"/>
              <a:gd name="connsiteY2" fmla="*/ 0 h 9284932"/>
              <a:gd name="connsiteX3" fmla="*/ 8868110 w 8963870"/>
              <a:gd name="connsiteY3" fmla="*/ 4434055 h 9284932"/>
              <a:gd name="connsiteX4" fmla="*/ 8868110 w 8963870"/>
              <a:gd name="connsiteY4" fmla="*/ 4767750 h 9284932"/>
              <a:gd name="connsiteX5" fmla="*/ 8950637 w 8963870"/>
              <a:gd name="connsiteY5" fmla="*/ 9201805 h 9284932"/>
              <a:gd name="connsiteX6" fmla="*/ 3270273 w 8963870"/>
              <a:gd name="connsiteY6" fmla="*/ 9284932 h 9284932"/>
              <a:gd name="connsiteX7" fmla="*/ 0 w 8963870"/>
              <a:gd name="connsiteY7" fmla="*/ 4767750 h 9284932"/>
              <a:gd name="connsiteX8" fmla="*/ 0 w 8963870"/>
              <a:gd name="connsiteY8" fmla="*/ 4434055 h 9284932"/>
              <a:gd name="connsiteX0" fmla="*/ 0 w 8914489"/>
              <a:gd name="connsiteY0" fmla="*/ 4434055 h 9284932"/>
              <a:gd name="connsiteX1" fmla="*/ 4434055 w 8914489"/>
              <a:gd name="connsiteY1" fmla="*/ 0 h 9284932"/>
              <a:gd name="connsiteX2" fmla="*/ 4434055 w 8914489"/>
              <a:gd name="connsiteY2" fmla="*/ 0 h 9284932"/>
              <a:gd name="connsiteX3" fmla="*/ 8868110 w 8914489"/>
              <a:gd name="connsiteY3" fmla="*/ 4434055 h 9284932"/>
              <a:gd name="connsiteX4" fmla="*/ 8868110 w 8914489"/>
              <a:gd name="connsiteY4" fmla="*/ 4767750 h 9284932"/>
              <a:gd name="connsiteX5" fmla="*/ 8895219 w 8914489"/>
              <a:gd name="connsiteY5" fmla="*/ 9229514 h 9284932"/>
              <a:gd name="connsiteX6" fmla="*/ 3270273 w 8914489"/>
              <a:gd name="connsiteY6" fmla="*/ 9284932 h 9284932"/>
              <a:gd name="connsiteX7" fmla="*/ 0 w 8914489"/>
              <a:gd name="connsiteY7" fmla="*/ 4767750 h 9284932"/>
              <a:gd name="connsiteX8" fmla="*/ 0 w 8914489"/>
              <a:gd name="connsiteY8" fmla="*/ 4434055 h 9284932"/>
              <a:gd name="connsiteX0" fmla="*/ 0 w 8914489"/>
              <a:gd name="connsiteY0" fmla="*/ 4434055 h 9284932"/>
              <a:gd name="connsiteX1" fmla="*/ 4434055 w 8914489"/>
              <a:gd name="connsiteY1" fmla="*/ 0 h 9284932"/>
              <a:gd name="connsiteX2" fmla="*/ 4434055 w 8914489"/>
              <a:gd name="connsiteY2" fmla="*/ 0 h 9284932"/>
              <a:gd name="connsiteX3" fmla="*/ 8868110 w 8914489"/>
              <a:gd name="connsiteY3" fmla="*/ 4434055 h 9284932"/>
              <a:gd name="connsiteX4" fmla="*/ 8868110 w 8914489"/>
              <a:gd name="connsiteY4" fmla="*/ 4767750 h 9284932"/>
              <a:gd name="connsiteX5" fmla="*/ 8895219 w 8914489"/>
              <a:gd name="connsiteY5" fmla="*/ 9229514 h 9284932"/>
              <a:gd name="connsiteX6" fmla="*/ 3270273 w 8914489"/>
              <a:gd name="connsiteY6" fmla="*/ 9284932 h 9284932"/>
              <a:gd name="connsiteX7" fmla="*/ 0 w 8914489"/>
              <a:gd name="connsiteY7" fmla="*/ 4767750 h 9284932"/>
              <a:gd name="connsiteX8" fmla="*/ 0 w 8914489"/>
              <a:gd name="connsiteY8" fmla="*/ 4434055 h 9284932"/>
              <a:gd name="connsiteX0" fmla="*/ 0 w 8914489"/>
              <a:gd name="connsiteY0" fmla="*/ 4434055 h 9301964"/>
              <a:gd name="connsiteX1" fmla="*/ 4434055 w 8914489"/>
              <a:gd name="connsiteY1" fmla="*/ 0 h 9301964"/>
              <a:gd name="connsiteX2" fmla="*/ 4434055 w 8914489"/>
              <a:gd name="connsiteY2" fmla="*/ 0 h 9301964"/>
              <a:gd name="connsiteX3" fmla="*/ 8868110 w 8914489"/>
              <a:gd name="connsiteY3" fmla="*/ 4434055 h 9301964"/>
              <a:gd name="connsiteX4" fmla="*/ 8868110 w 8914489"/>
              <a:gd name="connsiteY4" fmla="*/ 4767750 h 9301964"/>
              <a:gd name="connsiteX5" fmla="*/ 8895219 w 8914489"/>
              <a:gd name="connsiteY5" fmla="*/ 9284932 h 9301964"/>
              <a:gd name="connsiteX6" fmla="*/ 3270273 w 8914489"/>
              <a:gd name="connsiteY6" fmla="*/ 9284932 h 9301964"/>
              <a:gd name="connsiteX7" fmla="*/ 0 w 8914489"/>
              <a:gd name="connsiteY7" fmla="*/ 4767750 h 9301964"/>
              <a:gd name="connsiteX8" fmla="*/ 0 w 8914489"/>
              <a:gd name="connsiteY8" fmla="*/ 4434055 h 9301964"/>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8812092 w 8868110"/>
              <a:gd name="connsiteY5" fmla="*/ 9201805 h 9284932"/>
              <a:gd name="connsiteX6" fmla="*/ 3270273 w 8868110"/>
              <a:gd name="connsiteY6" fmla="*/ 9284932 h 9284932"/>
              <a:gd name="connsiteX7" fmla="*/ 0 w 8868110"/>
              <a:gd name="connsiteY7" fmla="*/ 4767750 h 9284932"/>
              <a:gd name="connsiteX8" fmla="*/ 0 w 8868110"/>
              <a:gd name="connsiteY8" fmla="*/ 4434055 h 928493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3270273 w 8874851"/>
              <a:gd name="connsiteY6" fmla="*/ 9284932 h 9284932"/>
              <a:gd name="connsiteX7" fmla="*/ 0 w 8874851"/>
              <a:gd name="connsiteY7" fmla="*/ 4767750 h 9284932"/>
              <a:gd name="connsiteX8" fmla="*/ 0 w 8874851"/>
              <a:gd name="connsiteY8" fmla="*/ 4434055 h 928493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4821982 w 8874851"/>
              <a:gd name="connsiteY6" fmla="*/ 9284932 h 9284932"/>
              <a:gd name="connsiteX7" fmla="*/ 0 w 8874851"/>
              <a:gd name="connsiteY7" fmla="*/ 4767750 h 9284932"/>
              <a:gd name="connsiteX8" fmla="*/ 0 w 8874851"/>
              <a:gd name="connsiteY8" fmla="*/ 4434055 h 9284932"/>
              <a:gd name="connsiteX0" fmla="*/ 0 w 8874851"/>
              <a:gd name="connsiteY0" fmla="*/ 4434055 h 10332012"/>
              <a:gd name="connsiteX1" fmla="*/ 4434055 w 8874851"/>
              <a:gd name="connsiteY1" fmla="*/ 0 h 10332012"/>
              <a:gd name="connsiteX2" fmla="*/ 4434055 w 8874851"/>
              <a:gd name="connsiteY2" fmla="*/ 0 h 10332012"/>
              <a:gd name="connsiteX3" fmla="*/ 8868110 w 8874851"/>
              <a:gd name="connsiteY3" fmla="*/ 4434055 h 10332012"/>
              <a:gd name="connsiteX4" fmla="*/ 8868110 w 8874851"/>
              <a:gd name="connsiteY4" fmla="*/ 4767750 h 10332012"/>
              <a:gd name="connsiteX5" fmla="*/ 8839801 w 8874851"/>
              <a:gd name="connsiteY5" fmla="*/ 9229514 h 10332012"/>
              <a:gd name="connsiteX6" fmla="*/ 4821982 w 8874851"/>
              <a:gd name="connsiteY6" fmla="*/ 9284932 h 10332012"/>
              <a:gd name="connsiteX7" fmla="*/ 2854037 w 8874851"/>
              <a:gd name="connsiteY7" fmla="*/ 9228914 h 10332012"/>
              <a:gd name="connsiteX8" fmla="*/ 0 w 8874851"/>
              <a:gd name="connsiteY8" fmla="*/ 4434055 h 1033201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4821982 w 8874851"/>
              <a:gd name="connsiteY6" fmla="*/ 9284932 h 9284932"/>
              <a:gd name="connsiteX7" fmla="*/ 2854037 w 8874851"/>
              <a:gd name="connsiteY7" fmla="*/ 9228914 h 9284932"/>
              <a:gd name="connsiteX8" fmla="*/ 0 w 8874851"/>
              <a:gd name="connsiteY8" fmla="*/ 4434055 h 9284932"/>
              <a:gd name="connsiteX0" fmla="*/ 0 w 8874851"/>
              <a:gd name="connsiteY0" fmla="*/ 4434055 h 9257223"/>
              <a:gd name="connsiteX1" fmla="*/ 4434055 w 8874851"/>
              <a:gd name="connsiteY1" fmla="*/ 0 h 9257223"/>
              <a:gd name="connsiteX2" fmla="*/ 4434055 w 8874851"/>
              <a:gd name="connsiteY2" fmla="*/ 0 h 9257223"/>
              <a:gd name="connsiteX3" fmla="*/ 8868110 w 8874851"/>
              <a:gd name="connsiteY3" fmla="*/ 4434055 h 9257223"/>
              <a:gd name="connsiteX4" fmla="*/ 8868110 w 8874851"/>
              <a:gd name="connsiteY4" fmla="*/ 4767750 h 9257223"/>
              <a:gd name="connsiteX5" fmla="*/ 8839801 w 8874851"/>
              <a:gd name="connsiteY5" fmla="*/ 9229514 h 9257223"/>
              <a:gd name="connsiteX6" fmla="*/ 5320746 w 8874851"/>
              <a:gd name="connsiteY6" fmla="*/ 9257223 h 9257223"/>
              <a:gd name="connsiteX7" fmla="*/ 2854037 w 8874851"/>
              <a:gd name="connsiteY7" fmla="*/ 9228914 h 9257223"/>
              <a:gd name="connsiteX8" fmla="*/ 0 w 8874851"/>
              <a:gd name="connsiteY8" fmla="*/ 4434055 h 9257223"/>
              <a:gd name="connsiteX0" fmla="*/ 0 w 8874851"/>
              <a:gd name="connsiteY0" fmla="*/ 4434055 h 9257223"/>
              <a:gd name="connsiteX1" fmla="*/ 4434055 w 8874851"/>
              <a:gd name="connsiteY1" fmla="*/ 0 h 9257223"/>
              <a:gd name="connsiteX2" fmla="*/ 4434055 w 8874851"/>
              <a:gd name="connsiteY2" fmla="*/ 0 h 9257223"/>
              <a:gd name="connsiteX3" fmla="*/ 8868110 w 8874851"/>
              <a:gd name="connsiteY3" fmla="*/ 4434055 h 9257223"/>
              <a:gd name="connsiteX4" fmla="*/ 8868110 w 8874851"/>
              <a:gd name="connsiteY4" fmla="*/ 4767750 h 9257223"/>
              <a:gd name="connsiteX5" fmla="*/ 8839801 w 8874851"/>
              <a:gd name="connsiteY5" fmla="*/ 9229514 h 9257223"/>
              <a:gd name="connsiteX6" fmla="*/ 5625546 w 8874851"/>
              <a:gd name="connsiteY6" fmla="*/ 9257223 h 9257223"/>
              <a:gd name="connsiteX7" fmla="*/ 2854037 w 8874851"/>
              <a:gd name="connsiteY7" fmla="*/ 9228914 h 9257223"/>
              <a:gd name="connsiteX8" fmla="*/ 0 w 8874851"/>
              <a:gd name="connsiteY8" fmla="*/ 4434055 h 9257223"/>
              <a:gd name="connsiteX0" fmla="*/ 0 w 8874851"/>
              <a:gd name="connsiteY0" fmla="*/ 4434055 h 9262733"/>
              <a:gd name="connsiteX1" fmla="*/ 4434055 w 8874851"/>
              <a:gd name="connsiteY1" fmla="*/ 0 h 9262733"/>
              <a:gd name="connsiteX2" fmla="*/ 4434055 w 8874851"/>
              <a:gd name="connsiteY2" fmla="*/ 0 h 9262733"/>
              <a:gd name="connsiteX3" fmla="*/ 8868110 w 8874851"/>
              <a:gd name="connsiteY3" fmla="*/ 4434055 h 9262733"/>
              <a:gd name="connsiteX4" fmla="*/ 8868110 w 8874851"/>
              <a:gd name="connsiteY4" fmla="*/ 4767750 h 9262733"/>
              <a:gd name="connsiteX5" fmla="*/ 8839801 w 8874851"/>
              <a:gd name="connsiteY5" fmla="*/ 9229514 h 9262733"/>
              <a:gd name="connsiteX6" fmla="*/ 5625546 w 8874851"/>
              <a:gd name="connsiteY6" fmla="*/ 9257223 h 9262733"/>
              <a:gd name="connsiteX7" fmla="*/ 2854037 w 8874851"/>
              <a:gd name="connsiteY7" fmla="*/ 9228914 h 9262733"/>
              <a:gd name="connsiteX8" fmla="*/ 0 w 8874851"/>
              <a:gd name="connsiteY8" fmla="*/ 4434055 h 9262733"/>
              <a:gd name="connsiteX0" fmla="*/ 0 w 8874851"/>
              <a:gd name="connsiteY0" fmla="*/ 4434055 h 9256267"/>
              <a:gd name="connsiteX1" fmla="*/ 4434055 w 8874851"/>
              <a:gd name="connsiteY1" fmla="*/ 0 h 9256267"/>
              <a:gd name="connsiteX2" fmla="*/ 4434055 w 8874851"/>
              <a:gd name="connsiteY2" fmla="*/ 0 h 9256267"/>
              <a:gd name="connsiteX3" fmla="*/ 8868110 w 8874851"/>
              <a:gd name="connsiteY3" fmla="*/ 4434055 h 9256267"/>
              <a:gd name="connsiteX4" fmla="*/ 8868110 w 8874851"/>
              <a:gd name="connsiteY4" fmla="*/ 4767750 h 9256267"/>
              <a:gd name="connsiteX5" fmla="*/ 8839801 w 8874851"/>
              <a:gd name="connsiteY5" fmla="*/ 9229514 h 9256267"/>
              <a:gd name="connsiteX6" fmla="*/ 5786412 w 8874851"/>
              <a:gd name="connsiteY6" fmla="*/ 9240289 h 9256267"/>
              <a:gd name="connsiteX7" fmla="*/ 2854037 w 8874851"/>
              <a:gd name="connsiteY7" fmla="*/ 9228914 h 9256267"/>
              <a:gd name="connsiteX8" fmla="*/ 0 w 8874851"/>
              <a:gd name="connsiteY8" fmla="*/ 4434055 h 9256267"/>
              <a:gd name="connsiteX0" fmla="*/ 0 w 8874851"/>
              <a:gd name="connsiteY0" fmla="*/ 4434055 h 9259340"/>
              <a:gd name="connsiteX1" fmla="*/ 4434055 w 8874851"/>
              <a:gd name="connsiteY1" fmla="*/ 0 h 9259340"/>
              <a:gd name="connsiteX2" fmla="*/ 4434055 w 8874851"/>
              <a:gd name="connsiteY2" fmla="*/ 0 h 9259340"/>
              <a:gd name="connsiteX3" fmla="*/ 8868110 w 8874851"/>
              <a:gd name="connsiteY3" fmla="*/ 4434055 h 9259340"/>
              <a:gd name="connsiteX4" fmla="*/ 8868110 w 8874851"/>
              <a:gd name="connsiteY4" fmla="*/ 4767750 h 9259340"/>
              <a:gd name="connsiteX5" fmla="*/ 8839801 w 8874851"/>
              <a:gd name="connsiteY5" fmla="*/ 9229514 h 9259340"/>
              <a:gd name="connsiteX6" fmla="*/ 5786412 w 8874851"/>
              <a:gd name="connsiteY6" fmla="*/ 9240289 h 9259340"/>
              <a:gd name="connsiteX7" fmla="*/ 2854037 w 8874851"/>
              <a:gd name="connsiteY7" fmla="*/ 9228914 h 9259340"/>
              <a:gd name="connsiteX8" fmla="*/ 0 w 8874851"/>
              <a:gd name="connsiteY8" fmla="*/ 4434055 h 9259340"/>
              <a:gd name="connsiteX0" fmla="*/ 0 w 8874851"/>
              <a:gd name="connsiteY0" fmla="*/ 4434055 h 9252922"/>
              <a:gd name="connsiteX1" fmla="*/ 4434055 w 8874851"/>
              <a:gd name="connsiteY1" fmla="*/ 0 h 9252922"/>
              <a:gd name="connsiteX2" fmla="*/ 4434055 w 8874851"/>
              <a:gd name="connsiteY2" fmla="*/ 0 h 9252922"/>
              <a:gd name="connsiteX3" fmla="*/ 8868110 w 8874851"/>
              <a:gd name="connsiteY3" fmla="*/ 4434055 h 9252922"/>
              <a:gd name="connsiteX4" fmla="*/ 8868110 w 8874851"/>
              <a:gd name="connsiteY4" fmla="*/ 4767750 h 9252922"/>
              <a:gd name="connsiteX5" fmla="*/ 8839801 w 8874851"/>
              <a:gd name="connsiteY5" fmla="*/ 9229514 h 9252922"/>
              <a:gd name="connsiteX6" fmla="*/ 5786412 w 8874851"/>
              <a:gd name="connsiteY6" fmla="*/ 9240289 h 9252922"/>
              <a:gd name="connsiteX7" fmla="*/ 2854037 w 8874851"/>
              <a:gd name="connsiteY7" fmla="*/ 9228914 h 9252922"/>
              <a:gd name="connsiteX8" fmla="*/ 0 w 8874851"/>
              <a:gd name="connsiteY8" fmla="*/ 4434055 h 9252922"/>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54037 w 8874851"/>
              <a:gd name="connsiteY7" fmla="*/ 9228914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54037 w 8874851"/>
              <a:gd name="connsiteY7" fmla="*/ 9228914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284 w 8875135"/>
              <a:gd name="connsiteY0" fmla="*/ 4434055 h 9240289"/>
              <a:gd name="connsiteX1" fmla="*/ 4434339 w 8875135"/>
              <a:gd name="connsiteY1" fmla="*/ 0 h 9240289"/>
              <a:gd name="connsiteX2" fmla="*/ 4434339 w 8875135"/>
              <a:gd name="connsiteY2" fmla="*/ 0 h 9240289"/>
              <a:gd name="connsiteX3" fmla="*/ 8868394 w 8875135"/>
              <a:gd name="connsiteY3" fmla="*/ 4434055 h 9240289"/>
              <a:gd name="connsiteX4" fmla="*/ 8868394 w 8875135"/>
              <a:gd name="connsiteY4" fmla="*/ 4767750 h 9240289"/>
              <a:gd name="connsiteX5" fmla="*/ 8840085 w 8875135"/>
              <a:gd name="connsiteY5" fmla="*/ 9229514 h 9240289"/>
              <a:gd name="connsiteX6" fmla="*/ 5786696 w 8875135"/>
              <a:gd name="connsiteY6" fmla="*/ 9240289 h 9240289"/>
              <a:gd name="connsiteX7" fmla="*/ 2828921 w 8875135"/>
              <a:gd name="connsiteY7" fmla="*/ 9237381 h 9240289"/>
              <a:gd name="connsiteX8" fmla="*/ 284 w 8875135"/>
              <a:gd name="connsiteY8" fmla="*/ 4434055 h 9240289"/>
              <a:gd name="connsiteX0" fmla="*/ 82 w 8874933"/>
              <a:gd name="connsiteY0" fmla="*/ 4434055 h 9262781"/>
              <a:gd name="connsiteX1" fmla="*/ 4434137 w 8874933"/>
              <a:gd name="connsiteY1" fmla="*/ 0 h 9262781"/>
              <a:gd name="connsiteX2" fmla="*/ 4434137 w 8874933"/>
              <a:gd name="connsiteY2" fmla="*/ 0 h 9262781"/>
              <a:gd name="connsiteX3" fmla="*/ 8868192 w 8874933"/>
              <a:gd name="connsiteY3" fmla="*/ 4434055 h 9262781"/>
              <a:gd name="connsiteX4" fmla="*/ 8868192 w 8874933"/>
              <a:gd name="connsiteY4" fmla="*/ 4767750 h 9262781"/>
              <a:gd name="connsiteX5" fmla="*/ 8839883 w 8874933"/>
              <a:gd name="connsiteY5" fmla="*/ 9229514 h 9262781"/>
              <a:gd name="connsiteX6" fmla="*/ 5786494 w 8874933"/>
              <a:gd name="connsiteY6" fmla="*/ 9240289 h 9262781"/>
              <a:gd name="connsiteX7" fmla="*/ 4107186 w 8874933"/>
              <a:gd name="connsiteY7" fmla="*/ 9262781 h 9262781"/>
              <a:gd name="connsiteX8" fmla="*/ 82 w 8874933"/>
              <a:gd name="connsiteY8" fmla="*/ 4434055 h 9262781"/>
              <a:gd name="connsiteX0" fmla="*/ 82 w 8874933"/>
              <a:gd name="connsiteY0" fmla="*/ 4434055 h 9262781"/>
              <a:gd name="connsiteX1" fmla="*/ 4434137 w 8874933"/>
              <a:gd name="connsiteY1" fmla="*/ 0 h 9262781"/>
              <a:gd name="connsiteX2" fmla="*/ 4434137 w 8874933"/>
              <a:gd name="connsiteY2" fmla="*/ 0 h 9262781"/>
              <a:gd name="connsiteX3" fmla="*/ 8868192 w 8874933"/>
              <a:gd name="connsiteY3" fmla="*/ 4434055 h 9262781"/>
              <a:gd name="connsiteX4" fmla="*/ 8868192 w 8874933"/>
              <a:gd name="connsiteY4" fmla="*/ 4767750 h 9262781"/>
              <a:gd name="connsiteX5" fmla="*/ 8839883 w 8874933"/>
              <a:gd name="connsiteY5" fmla="*/ 9229514 h 9262781"/>
              <a:gd name="connsiteX6" fmla="*/ 6599294 w 8874933"/>
              <a:gd name="connsiteY6" fmla="*/ 9231822 h 9262781"/>
              <a:gd name="connsiteX7" fmla="*/ 4107186 w 8874933"/>
              <a:gd name="connsiteY7" fmla="*/ 9262781 h 9262781"/>
              <a:gd name="connsiteX8" fmla="*/ 82 w 8874933"/>
              <a:gd name="connsiteY8" fmla="*/ 4434055 h 9262781"/>
              <a:gd name="connsiteX0" fmla="*/ 54 w 8874905"/>
              <a:gd name="connsiteY0" fmla="*/ 4434055 h 9254314"/>
              <a:gd name="connsiteX1" fmla="*/ 4434109 w 8874905"/>
              <a:gd name="connsiteY1" fmla="*/ 0 h 9254314"/>
              <a:gd name="connsiteX2" fmla="*/ 4434109 w 8874905"/>
              <a:gd name="connsiteY2" fmla="*/ 0 h 9254314"/>
              <a:gd name="connsiteX3" fmla="*/ 8868164 w 8874905"/>
              <a:gd name="connsiteY3" fmla="*/ 4434055 h 9254314"/>
              <a:gd name="connsiteX4" fmla="*/ 8868164 w 8874905"/>
              <a:gd name="connsiteY4" fmla="*/ 4767750 h 9254314"/>
              <a:gd name="connsiteX5" fmla="*/ 8839855 w 8874905"/>
              <a:gd name="connsiteY5" fmla="*/ 9229514 h 9254314"/>
              <a:gd name="connsiteX6" fmla="*/ 6599266 w 8874905"/>
              <a:gd name="connsiteY6" fmla="*/ 9231822 h 9254314"/>
              <a:gd name="connsiteX7" fmla="*/ 5046958 w 8874905"/>
              <a:gd name="connsiteY7" fmla="*/ 9254314 h 9254314"/>
              <a:gd name="connsiteX8" fmla="*/ 54 w 8874905"/>
              <a:gd name="connsiteY8" fmla="*/ 4434055 h 9254314"/>
              <a:gd name="connsiteX0" fmla="*/ 85 w 8874936"/>
              <a:gd name="connsiteY0" fmla="*/ 4434055 h 9254596"/>
              <a:gd name="connsiteX1" fmla="*/ 4434140 w 8874936"/>
              <a:gd name="connsiteY1" fmla="*/ 0 h 9254596"/>
              <a:gd name="connsiteX2" fmla="*/ 4434140 w 8874936"/>
              <a:gd name="connsiteY2" fmla="*/ 0 h 9254596"/>
              <a:gd name="connsiteX3" fmla="*/ 8868195 w 8874936"/>
              <a:gd name="connsiteY3" fmla="*/ 4434055 h 9254596"/>
              <a:gd name="connsiteX4" fmla="*/ 8868195 w 8874936"/>
              <a:gd name="connsiteY4" fmla="*/ 4767750 h 9254596"/>
              <a:gd name="connsiteX5" fmla="*/ 8839886 w 8874936"/>
              <a:gd name="connsiteY5" fmla="*/ 9229514 h 9254596"/>
              <a:gd name="connsiteX6" fmla="*/ 6599297 w 8874936"/>
              <a:gd name="connsiteY6" fmla="*/ 9231822 h 9254596"/>
              <a:gd name="connsiteX7" fmla="*/ 5046989 w 8874936"/>
              <a:gd name="connsiteY7" fmla="*/ 9254314 h 9254596"/>
              <a:gd name="connsiteX8" fmla="*/ 85 w 8874936"/>
              <a:gd name="connsiteY8" fmla="*/ 4434055 h 9254596"/>
              <a:gd name="connsiteX0" fmla="*/ 85 w 8874936"/>
              <a:gd name="connsiteY0" fmla="*/ 4434055 h 9265073"/>
              <a:gd name="connsiteX1" fmla="*/ 4434140 w 8874936"/>
              <a:gd name="connsiteY1" fmla="*/ 0 h 9265073"/>
              <a:gd name="connsiteX2" fmla="*/ 4434140 w 8874936"/>
              <a:gd name="connsiteY2" fmla="*/ 0 h 9265073"/>
              <a:gd name="connsiteX3" fmla="*/ 8868195 w 8874936"/>
              <a:gd name="connsiteY3" fmla="*/ 4434055 h 9265073"/>
              <a:gd name="connsiteX4" fmla="*/ 8868195 w 8874936"/>
              <a:gd name="connsiteY4" fmla="*/ 4767750 h 9265073"/>
              <a:gd name="connsiteX5" fmla="*/ 8839886 w 8874936"/>
              <a:gd name="connsiteY5" fmla="*/ 9229514 h 9265073"/>
              <a:gd name="connsiteX6" fmla="*/ 6674112 w 8874936"/>
              <a:gd name="connsiteY6" fmla="*/ 9265073 h 9265073"/>
              <a:gd name="connsiteX7" fmla="*/ 5046989 w 8874936"/>
              <a:gd name="connsiteY7" fmla="*/ 9254314 h 9265073"/>
              <a:gd name="connsiteX8" fmla="*/ 85 w 8874936"/>
              <a:gd name="connsiteY8" fmla="*/ 4434055 h 9265073"/>
              <a:gd name="connsiteX0" fmla="*/ 85 w 8874936"/>
              <a:gd name="connsiteY0" fmla="*/ 4434055 h 9254596"/>
              <a:gd name="connsiteX1" fmla="*/ 4434140 w 8874936"/>
              <a:gd name="connsiteY1" fmla="*/ 0 h 9254596"/>
              <a:gd name="connsiteX2" fmla="*/ 4434140 w 8874936"/>
              <a:gd name="connsiteY2" fmla="*/ 0 h 9254596"/>
              <a:gd name="connsiteX3" fmla="*/ 8868195 w 8874936"/>
              <a:gd name="connsiteY3" fmla="*/ 4434055 h 9254596"/>
              <a:gd name="connsiteX4" fmla="*/ 8868195 w 8874936"/>
              <a:gd name="connsiteY4" fmla="*/ 4767750 h 9254596"/>
              <a:gd name="connsiteX5" fmla="*/ 8839886 w 8874936"/>
              <a:gd name="connsiteY5" fmla="*/ 9229514 h 9254596"/>
              <a:gd name="connsiteX6" fmla="*/ 6682424 w 8874936"/>
              <a:gd name="connsiteY6" fmla="*/ 9240134 h 9254596"/>
              <a:gd name="connsiteX7" fmla="*/ 5046989 w 8874936"/>
              <a:gd name="connsiteY7" fmla="*/ 9254314 h 9254596"/>
              <a:gd name="connsiteX8" fmla="*/ 85 w 8874936"/>
              <a:gd name="connsiteY8" fmla="*/ 4434055 h 9254596"/>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682425 w 8874937"/>
              <a:gd name="connsiteY6" fmla="*/ 9240134 h 9240134"/>
              <a:gd name="connsiteX7" fmla="*/ 5038677 w 8874937"/>
              <a:gd name="connsiteY7" fmla="*/ 9229376 h 9240134"/>
              <a:gd name="connsiteX8" fmla="*/ 86 w 8874937"/>
              <a:gd name="connsiteY8" fmla="*/ 4434055 h 9240134"/>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682425 w 8874937"/>
              <a:gd name="connsiteY6" fmla="*/ 9240134 h 9240134"/>
              <a:gd name="connsiteX7" fmla="*/ 5038677 w 8874937"/>
              <a:gd name="connsiteY7" fmla="*/ 9229376 h 9240134"/>
              <a:gd name="connsiteX8" fmla="*/ 86 w 8874937"/>
              <a:gd name="connsiteY8" fmla="*/ 4434055 h 9240134"/>
              <a:gd name="connsiteX0" fmla="*/ 86 w 8874937"/>
              <a:gd name="connsiteY0" fmla="*/ 4434055 h 9229662"/>
              <a:gd name="connsiteX1" fmla="*/ 4434141 w 8874937"/>
              <a:gd name="connsiteY1" fmla="*/ 0 h 9229662"/>
              <a:gd name="connsiteX2" fmla="*/ 4434141 w 8874937"/>
              <a:gd name="connsiteY2" fmla="*/ 0 h 9229662"/>
              <a:gd name="connsiteX3" fmla="*/ 8868196 w 8874937"/>
              <a:gd name="connsiteY3" fmla="*/ 4434055 h 9229662"/>
              <a:gd name="connsiteX4" fmla="*/ 8868196 w 8874937"/>
              <a:gd name="connsiteY4" fmla="*/ 4767750 h 9229662"/>
              <a:gd name="connsiteX5" fmla="*/ 8839887 w 8874937"/>
              <a:gd name="connsiteY5" fmla="*/ 9229514 h 9229662"/>
              <a:gd name="connsiteX6" fmla="*/ 6707363 w 8874937"/>
              <a:gd name="connsiteY6" fmla="*/ 9223508 h 9229662"/>
              <a:gd name="connsiteX7" fmla="*/ 5038677 w 8874937"/>
              <a:gd name="connsiteY7" fmla="*/ 9229376 h 9229662"/>
              <a:gd name="connsiteX8" fmla="*/ 86 w 8874937"/>
              <a:gd name="connsiteY8" fmla="*/ 4434055 h 9229662"/>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773865 w 8874937"/>
              <a:gd name="connsiteY6" fmla="*/ 9240134 h 9240134"/>
              <a:gd name="connsiteX7" fmla="*/ 5038677 w 8874937"/>
              <a:gd name="connsiteY7" fmla="*/ 9229376 h 9240134"/>
              <a:gd name="connsiteX8" fmla="*/ 86 w 8874937"/>
              <a:gd name="connsiteY8" fmla="*/ 4434055 h 924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74937" h="9240134">
                <a:moveTo>
                  <a:pt x="86" y="4434055"/>
                </a:moveTo>
                <a:cubicBezTo>
                  <a:pt x="86" y="1985194"/>
                  <a:pt x="1985280" y="0"/>
                  <a:pt x="4434141" y="0"/>
                </a:cubicBezTo>
                <a:lnTo>
                  <a:pt x="4434141" y="0"/>
                </a:lnTo>
                <a:cubicBezTo>
                  <a:pt x="6883002" y="0"/>
                  <a:pt x="8868196" y="1985194"/>
                  <a:pt x="8868196" y="4434055"/>
                </a:cubicBezTo>
                <a:lnTo>
                  <a:pt x="8868196" y="4767750"/>
                </a:lnTo>
                <a:cubicBezTo>
                  <a:pt x="8868196" y="7216611"/>
                  <a:pt x="8895605" y="7040195"/>
                  <a:pt x="8839887" y="9229514"/>
                </a:cubicBezTo>
                <a:lnTo>
                  <a:pt x="6773865" y="9240134"/>
                </a:lnTo>
                <a:lnTo>
                  <a:pt x="5038677" y="9229376"/>
                </a:lnTo>
                <a:cubicBezTo>
                  <a:pt x="1640464" y="9256690"/>
                  <a:pt x="-13768" y="7327741"/>
                  <a:pt x="86" y="4434055"/>
                </a:cubicBezTo>
                <a:close/>
              </a:path>
            </a:pathLst>
          </a:custGeom>
          <a:solidFill>
            <a:schemeClr val="bg2">
              <a:lumMod val="95000"/>
            </a:schemeClr>
          </a:solidFill>
        </p:spPr>
        <p:txBody>
          <a:bodyPr anchor="ctr"/>
          <a:lstStyle>
            <a:lvl1pPr marL="0" indent="0" algn="ctr">
              <a:buNone/>
              <a:defRPr/>
            </a:lvl1pPr>
          </a:lstStyle>
          <a:p>
            <a:r>
              <a:rPr lang="en-US"/>
              <a:t>Montera </a:t>
            </a:r>
            <a:r>
              <a:rPr lang="en-US" err="1"/>
              <a:t>bild</a:t>
            </a:r>
            <a:r>
              <a:rPr lang="en-US"/>
              <a:t> </a:t>
            </a:r>
            <a:r>
              <a:rPr lang="en-US" err="1"/>
              <a:t>i</a:t>
            </a:r>
            <a:r>
              <a:rPr lang="en-US"/>
              <a:t> form</a:t>
            </a:r>
          </a:p>
        </p:txBody>
      </p:sp>
      <p:sp>
        <p:nvSpPr>
          <p:cNvPr id="9" name="Platshållare för text 2">
            <a:extLst>
              <a:ext uri="{FF2B5EF4-FFF2-40B4-BE49-F238E27FC236}">
                <a16:creationId xmlns:a16="http://schemas.microsoft.com/office/drawing/2014/main" id="{93DE1B89-8B95-C991-FCCB-A27AE56873A6}"/>
              </a:ext>
            </a:extLst>
          </p:cNvPr>
          <p:cNvSpPr>
            <a:spLocks noGrp="1"/>
          </p:cNvSpPr>
          <p:nvPr>
            <p:ph type="body" sz="quarter" idx="13"/>
          </p:nvPr>
        </p:nvSpPr>
        <p:spPr>
          <a:xfrm>
            <a:off x="10484098" y="3240000"/>
            <a:ext cx="8280000" cy="5400000"/>
          </a:xfrm>
        </p:spPr>
        <p:txBody>
          <a:bodyPr vert="horz" lIns="0" tIns="0" rIns="0" bIns="0" rtlCol="0">
            <a:noAutofit/>
          </a:bodyPr>
          <a:lstStyle>
            <a:lvl1pPr marL="345600" indent="-345600">
              <a:buClr>
                <a:schemeClr val="accent1"/>
              </a:buClr>
              <a:buFont typeface="Arial" panose="020B0604020202020204" pitchFamily="34" charset="0"/>
              <a:buChar char="•"/>
              <a:defRPr lang="sv-SE" sz="4000" dirty="0">
                <a:solidFill>
                  <a:schemeClr val="tx1"/>
                </a:solidFill>
              </a:defRPr>
            </a:lvl1pPr>
            <a:lvl2pPr marL="756000" indent="-324000">
              <a:buClr>
                <a:schemeClr val="accent1"/>
              </a:buClr>
              <a:buFont typeface="Arial" panose="020B0604020202020204" pitchFamily="34" charset="0"/>
              <a:buChar char="•"/>
              <a:defRPr lang="sv-SE" sz="3600" dirty="0">
                <a:solidFill>
                  <a:schemeClr val="tx1"/>
                </a:solidFill>
              </a:defRPr>
            </a:lvl2pPr>
            <a:lvl3pPr marL="1116000" indent="-288000">
              <a:buClr>
                <a:schemeClr val="accent1"/>
              </a:buClr>
              <a:buFont typeface="Arial" panose="020B0604020202020204" pitchFamily="34" charset="0"/>
              <a:buChar char="•"/>
              <a:defRPr lang="sv-SE" sz="3200" dirty="0">
                <a:solidFill>
                  <a:schemeClr val="tx1"/>
                </a:solidFill>
              </a:defRPr>
            </a:lvl3pPr>
            <a:lvl4pPr marL="1458000" indent="-259200">
              <a:buClr>
                <a:schemeClr val="accent1"/>
              </a:buClr>
              <a:buFont typeface="Arial" panose="020B0604020202020204" pitchFamily="34" charset="0"/>
              <a:buChar char="•"/>
              <a:defRPr lang="sv-SE" sz="2800" dirty="0">
                <a:solidFill>
                  <a:schemeClr val="tx1"/>
                </a:solidFill>
              </a:defRPr>
            </a:lvl4pPr>
            <a:lvl5pPr marL="1764000" indent="-252000">
              <a:buClr>
                <a:schemeClr val="accent1"/>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0" name="Rubrik 106">
            <a:extLst>
              <a:ext uri="{FF2B5EF4-FFF2-40B4-BE49-F238E27FC236}">
                <a16:creationId xmlns:a16="http://schemas.microsoft.com/office/drawing/2014/main" id="{505B7519-D4A1-65FB-10F7-68D1930A48C9}"/>
              </a:ext>
            </a:extLst>
          </p:cNvPr>
          <p:cNvSpPr>
            <a:spLocks noGrp="1"/>
          </p:cNvSpPr>
          <p:nvPr>
            <p:ph type="title"/>
          </p:nvPr>
        </p:nvSpPr>
        <p:spPr>
          <a:xfrm>
            <a:off x="10484098" y="758131"/>
            <a:ext cx="8280000" cy="2052000"/>
          </a:xfrm>
        </p:spPr>
        <p:txBody>
          <a:bodyPr bIns="0">
            <a:noAutofit/>
          </a:bodyPr>
          <a:lstStyle>
            <a:lvl1pPr>
              <a:defRPr sz="7200" b="0">
                <a:solidFill>
                  <a:schemeClr val="accent1"/>
                </a:solidFill>
              </a:defRPr>
            </a:lvl1pPr>
          </a:lstStyle>
          <a:p>
            <a:r>
              <a:rPr lang="sv-SE"/>
              <a:t>Klicka här för att ändra mall för rubrikformat</a:t>
            </a:r>
          </a:p>
        </p:txBody>
      </p:sp>
      <p:sp>
        <p:nvSpPr>
          <p:cNvPr id="11" name="Platshållare för datum 3">
            <a:extLst>
              <a:ext uri="{FF2B5EF4-FFF2-40B4-BE49-F238E27FC236}">
                <a16:creationId xmlns:a16="http://schemas.microsoft.com/office/drawing/2014/main" id="{D1922A11-6FDC-5954-DA22-3452A9DB207A}"/>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12" name="Platshållare för bildnummer 5">
            <a:extLst>
              <a:ext uri="{FF2B5EF4-FFF2-40B4-BE49-F238E27FC236}">
                <a16:creationId xmlns:a16="http://schemas.microsoft.com/office/drawing/2014/main" id="{197927D5-8C5F-1843-FA9D-B3EFCC39E944}"/>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13" name="Platshållare för sidfot 5">
            <a:extLst>
              <a:ext uri="{FF2B5EF4-FFF2-40B4-BE49-F238E27FC236}">
                <a16:creationId xmlns:a16="http://schemas.microsoft.com/office/drawing/2014/main" id="{B3977587-313F-F007-1750-653BB1B32EF2}"/>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696604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Vinröd_mörk">
    <p:bg>
      <p:bgPr>
        <a:solidFill>
          <a:schemeClr val="accent1"/>
        </a:solidFill>
        <a:effectLst/>
      </p:bgPr>
    </p:bg>
    <p:spTree>
      <p:nvGrpSpPr>
        <p:cNvPr id="1" name=""/>
        <p:cNvGrpSpPr/>
        <p:nvPr/>
      </p:nvGrpSpPr>
      <p:grpSpPr>
        <a:xfrm>
          <a:off x="0" y="0"/>
          <a:ext cx="0" cy="0"/>
          <a:chOff x="0" y="0"/>
          <a:chExt cx="0" cy="0"/>
        </a:xfrm>
      </p:grpSpPr>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bg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bg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bg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solidFill>
                  <a:schemeClr val="bg1"/>
                </a:solidFill>
              </a:defRPr>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56906"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Tree>
    <p:extLst>
      <p:ext uri="{BB962C8B-B14F-4D97-AF65-F5344CB8AC3E}">
        <p14:creationId xmlns:p14="http://schemas.microsoft.com/office/powerpoint/2010/main" val="3890673008"/>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_och_text-Vinröd_mörk">
    <p:bg>
      <p:bgPr>
        <a:solidFill>
          <a:schemeClr val="accent1"/>
        </a:solidFill>
        <a:effectLst/>
      </p:bgPr>
    </p:bg>
    <p:spTree>
      <p:nvGrpSpPr>
        <p:cNvPr id="1" name=""/>
        <p:cNvGrpSpPr/>
        <p:nvPr/>
      </p:nvGrpSpPr>
      <p:grpSpPr>
        <a:xfrm>
          <a:off x="0" y="0"/>
          <a:ext cx="0" cy="0"/>
          <a:chOff x="0" y="0"/>
          <a:chExt cx="0" cy="0"/>
        </a:xfrm>
      </p:grpSpPr>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bg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bg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bg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solidFill>
                  <a:schemeClr val="bg1"/>
                </a:solidFill>
              </a:defRPr>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56906"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spcAft>
                <a:spcPts val="2300"/>
              </a:spcAft>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
        <p:nvSpPr>
          <p:cNvPr id="7" name="Platshållare för text 4">
            <a:extLst>
              <a:ext uri="{FF2B5EF4-FFF2-40B4-BE49-F238E27FC236}">
                <a16:creationId xmlns:a16="http://schemas.microsoft.com/office/drawing/2014/main" id="{94F67A0E-E56A-0E7E-0659-639FB34E41EA}"/>
              </a:ext>
            </a:extLst>
          </p:cNvPr>
          <p:cNvSpPr>
            <a:spLocks noGrp="1"/>
          </p:cNvSpPr>
          <p:nvPr>
            <p:ph type="body" sz="quarter" idx="16"/>
          </p:nvPr>
        </p:nvSpPr>
        <p:spPr>
          <a:xfrm>
            <a:off x="1237665" y="4767725"/>
            <a:ext cx="16108695" cy="5364000"/>
          </a:xfrm>
        </p:spPr>
        <p:txBody>
          <a:bodyPr/>
          <a:lstStyle>
            <a:lvl1pPr marL="0" indent="0">
              <a:buClr>
                <a:schemeClr val="bg1"/>
              </a:buClr>
              <a:buNone/>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Tree>
    <p:extLst>
      <p:ext uri="{BB962C8B-B14F-4D97-AF65-F5344CB8AC3E}">
        <p14:creationId xmlns:p14="http://schemas.microsoft.com/office/powerpoint/2010/main" val="1355410685"/>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_och_text-Vit-Vinröd_mörk">
    <p:bg>
      <p:bgPr>
        <a:solidFill>
          <a:schemeClr val="bg1"/>
        </a:solidFill>
        <a:effectLst/>
      </p:bgPr>
    </p:bg>
    <p:spTree>
      <p:nvGrpSpPr>
        <p:cNvPr id="1" name=""/>
        <p:cNvGrpSpPr/>
        <p:nvPr/>
      </p:nvGrpSpPr>
      <p:grpSpPr>
        <a:xfrm>
          <a:off x="0" y="0"/>
          <a:ext cx="0" cy="0"/>
          <a:chOff x="0" y="0"/>
          <a:chExt cx="0" cy="0"/>
        </a:xfrm>
      </p:grpSpPr>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56906"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
        <p:nvSpPr>
          <p:cNvPr id="7" name="Platshållare för text 4">
            <a:extLst>
              <a:ext uri="{FF2B5EF4-FFF2-40B4-BE49-F238E27FC236}">
                <a16:creationId xmlns:a16="http://schemas.microsoft.com/office/drawing/2014/main" id="{94F67A0E-E56A-0E7E-0659-639FB34E41EA}"/>
              </a:ext>
            </a:extLst>
          </p:cNvPr>
          <p:cNvSpPr>
            <a:spLocks noGrp="1"/>
          </p:cNvSpPr>
          <p:nvPr>
            <p:ph type="body" sz="quarter" idx="16"/>
          </p:nvPr>
        </p:nvSpPr>
        <p:spPr>
          <a:xfrm>
            <a:off x="1237665" y="4767725"/>
            <a:ext cx="16108695" cy="5364000"/>
          </a:xfrm>
        </p:spPr>
        <p:txBody>
          <a:bodyPr/>
          <a:lstStyle>
            <a:lvl1pPr marL="0" indent="0">
              <a:buClr>
                <a:schemeClr val="accent1"/>
              </a:buClr>
              <a:buNone/>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Tree>
    <p:extLst>
      <p:ext uri="{BB962C8B-B14F-4D97-AF65-F5344CB8AC3E}">
        <p14:creationId xmlns:p14="http://schemas.microsoft.com/office/powerpoint/2010/main" val="536519939"/>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Innehållsida_helsida-Vinröd_mörk">
    <p:bg>
      <p:bgPr>
        <a:solidFill>
          <a:schemeClr val="accent1"/>
        </a:solidFill>
        <a:effectLst/>
      </p:bgPr>
    </p:bg>
    <p:spTree>
      <p:nvGrpSpPr>
        <p:cNvPr id="1" name=""/>
        <p:cNvGrpSpPr/>
        <p:nvPr/>
      </p:nvGrpSpPr>
      <p:grpSpPr>
        <a:xfrm>
          <a:off x="0" y="0"/>
          <a:ext cx="0" cy="0"/>
          <a:chOff x="0" y="0"/>
          <a:chExt cx="0" cy="0"/>
        </a:xfrm>
      </p:grpSpPr>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15" name="Platshållare för innehåll 14">
            <a:extLst>
              <a:ext uri="{FF2B5EF4-FFF2-40B4-BE49-F238E27FC236}">
                <a16:creationId xmlns:a16="http://schemas.microsoft.com/office/drawing/2014/main" id="{307A1D44-EA5E-1575-1A33-242E4DC3E88E}"/>
              </a:ext>
            </a:extLst>
          </p:cNvPr>
          <p:cNvSpPr>
            <a:spLocks noGrp="1"/>
          </p:cNvSpPr>
          <p:nvPr>
            <p:ph idx="1" hasCustomPrompt="1"/>
          </p:nvPr>
        </p:nvSpPr>
        <p:spPr>
          <a:xfrm>
            <a:off x="0" y="-1"/>
            <a:ext cx="20104100" cy="11309351"/>
          </a:xfrm>
          <a:custGeom>
            <a:avLst/>
            <a:gdLst>
              <a:gd name="connsiteX0" fmla="*/ 18655886 w 20104100"/>
              <a:gd name="connsiteY0" fmla="*/ 8967044 h 11309351"/>
              <a:gd name="connsiteX1" fmla="*/ 17756906 w 20104100"/>
              <a:gd name="connsiteY1" fmla="*/ 9866024 h 11309351"/>
              <a:gd name="connsiteX2" fmla="*/ 17756906 w 20104100"/>
              <a:gd name="connsiteY2" fmla="*/ 10765005 h 11309351"/>
              <a:gd name="connsiteX3" fmla="*/ 18655886 w 20104100"/>
              <a:gd name="connsiteY3" fmla="*/ 10765005 h 11309351"/>
              <a:gd name="connsiteX4" fmla="*/ 19554868 w 20104100"/>
              <a:gd name="connsiteY4" fmla="*/ 9866024 h 11309351"/>
              <a:gd name="connsiteX5" fmla="*/ 18655886 w 20104100"/>
              <a:gd name="connsiteY5" fmla="*/ 8967044 h 11309351"/>
              <a:gd name="connsiteX6" fmla="*/ 0 w 20104100"/>
              <a:gd name="connsiteY6" fmla="*/ 0 h 11309351"/>
              <a:gd name="connsiteX7" fmla="*/ 20104100 w 20104100"/>
              <a:gd name="connsiteY7" fmla="*/ 0 h 11309351"/>
              <a:gd name="connsiteX8" fmla="*/ 20104100 w 20104100"/>
              <a:gd name="connsiteY8" fmla="*/ 11309351 h 11309351"/>
              <a:gd name="connsiteX9" fmla="*/ 0 w 20104100"/>
              <a:gd name="connsiteY9" fmla="*/ 11309351 h 11309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11309351">
                <a:moveTo>
                  <a:pt x="18655886" y="8967044"/>
                </a:moveTo>
                <a:cubicBezTo>
                  <a:pt x="18159392" y="8967044"/>
                  <a:pt x="17756906" y="9369531"/>
                  <a:pt x="17756906" y="9866024"/>
                </a:cubicBezTo>
                <a:lnTo>
                  <a:pt x="17756906" y="10765005"/>
                </a:lnTo>
                <a:cubicBezTo>
                  <a:pt x="17756906" y="10765005"/>
                  <a:pt x="18655886" y="10765005"/>
                  <a:pt x="18655886" y="10765005"/>
                </a:cubicBezTo>
                <a:cubicBezTo>
                  <a:pt x="19152380" y="10765005"/>
                  <a:pt x="19554868" y="10362518"/>
                  <a:pt x="19554868" y="9866024"/>
                </a:cubicBezTo>
                <a:cubicBezTo>
                  <a:pt x="19554868" y="9369531"/>
                  <a:pt x="19152380" y="8967044"/>
                  <a:pt x="18655886" y="8967044"/>
                </a:cubicBezTo>
                <a:close/>
                <a:moveTo>
                  <a:pt x="0" y="0"/>
                </a:moveTo>
                <a:lnTo>
                  <a:pt x="20104100" y="0"/>
                </a:lnTo>
                <a:lnTo>
                  <a:pt x="20104100" y="11309351"/>
                </a:lnTo>
                <a:lnTo>
                  <a:pt x="0" y="11309351"/>
                </a:lnTo>
                <a:close/>
              </a:path>
            </a:pathLst>
          </a:custGeom>
          <a:solidFill>
            <a:schemeClr val="bg2">
              <a:lumMod val="95000"/>
              <a:alpha val="0"/>
            </a:schemeClr>
          </a:solidFill>
        </p:spPr>
        <p:txBody>
          <a:bodyPr wrap="square" anchor="ctr">
            <a:noAutofit/>
          </a:bodyPr>
          <a:lstStyle>
            <a:lvl1pPr algn="ctr">
              <a:buNone/>
              <a:defRPr sz="3200">
                <a:solidFill>
                  <a:schemeClr val="bg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bg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bg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bg1"/>
                </a:solidFill>
              </a:defRPr>
            </a:lvl1pPr>
          </a:lstStyle>
          <a:p>
            <a:endParaRPr lang="sv-SE"/>
          </a:p>
        </p:txBody>
      </p:sp>
      <p:grpSp>
        <p:nvGrpSpPr>
          <p:cNvPr id="16" name="Grupp 15">
            <a:extLst>
              <a:ext uri="{FF2B5EF4-FFF2-40B4-BE49-F238E27FC236}">
                <a16:creationId xmlns:a16="http://schemas.microsoft.com/office/drawing/2014/main" id="{E7C7BFDF-15BB-A35D-182B-71E482DB79E0}"/>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7" name="Bild 16">
              <a:extLst>
                <a:ext uri="{FF2B5EF4-FFF2-40B4-BE49-F238E27FC236}">
                  <a16:creationId xmlns:a16="http://schemas.microsoft.com/office/drawing/2014/main" id="{D13F18B1-ED24-8397-C568-DD94D6B23E1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8" name="Bild 17">
              <a:extLst>
                <a:ext uri="{FF2B5EF4-FFF2-40B4-BE49-F238E27FC236}">
                  <a16:creationId xmlns:a16="http://schemas.microsoft.com/office/drawing/2014/main" id="{87208784-4141-09D3-D660-A2268386B877}"/>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2666942709"/>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tartsida_Grafik-Vinröd_mörk_bakgrund">
    <p:bg>
      <p:bgPr>
        <a:solidFill>
          <a:srgbClr val="F4DEE6">
            <a:alpha val="49804"/>
          </a:srgbClr>
        </a:solidFill>
        <a:effectLst/>
      </p:bgPr>
    </p:bg>
    <p:spTree>
      <p:nvGrpSpPr>
        <p:cNvPr id="1" name=""/>
        <p:cNvGrpSpPr/>
        <p:nvPr/>
      </p:nvGrpSpPr>
      <p:grpSpPr>
        <a:xfrm>
          <a:off x="0" y="0"/>
          <a:ext cx="0" cy="0"/>
          <a:chOff x="0" y="0"/>
          <a:chExt cx="0" cy="0"/>
        </a:xfrm>
      </p:grpSpPr>
      <p:pic>
        <p:nvPicPr>
          <p:cNvPr id="3" name="Bild 2">
            <a:extLst>
              <a:ext uri="{FF2B5EF4-FFF2-40B4-BE49-F238E27FC236}">
                <a16:creationId xmlns:a16="http://schemas.microsoft.com/office/drawing/2014/main" id="{3A1B9BA9-65FC-FB0D-C6D0-2D99664DACC8}"/>
              </a:ext>
            </a:extLst>
          </p:cNvPr>
          <p:cNvPicPr>
            <a:picLocks noChangeAspect="1"/>
          </p:cNvPicPr>
          <p:nvPr userDrawn="1"/>
        </p:nvPicPr>
        <p:blipFill>
          <a:blip r:embed="rId2">
            <a:extLst>
              <a:ext uri="{96DAC541-7B7A-43D3-8B79-37D633B846F1}">
                <asvg:svgBlip xmlns:asvg="http://schemas.microsoft.com/office/drawing/2016/SVG/main" r:embed="rId3"/>
              </a:ext>
            </a:extLst>
          </a:blip>
          <a:srcRect l="-5231" t="28360" r="55508" b="23764"/>
          <a:stretch/>
        </p:blipFill>
        <p:spPr>
          <a:xfrm>
            <a:off x="10556106" y="-1"/>
            <a:ext cx="9547994" cy="11309351"/>
          </a:xfrm>
          <a:prstGeom prst="rect">
            <a:avLst/>
          </a:prstGeom>
        </p:spPr>
      </p:pic>
      <p:pic>
        <p:nvPicPr>
          <p:cNvPr id="50" name="Bild 49">
            <a:extLst>
              <a:ext uri="{FF2B5EF4-FFF2-40B4-BE49-F238E27FC236}">
                <a16:creationId xmlns:a16="http://schemas.microsoft.com/office/drawing/2014/main" id="{B5FC84A3-6718-98CF-9EE3-A8DB0F8FC609}"/>
              </a:ext>
            </a:extLst>
          </p:cNvPr>
          <p:cNvPicPr>
            <a:picLocks noChangeAspect="1"/>
          </p:cNvPicPr>
          <p:nvPr userDrawn="1"/>
        </p:nvPicPr>
        <p:blipFill>
          <a:blip r:embed="rId4">
            <a:extLst>
              <a:ext uri="{96DAC541-7B7A-43D3-8B79-37D633B846F1}">
                <asvg:svgBlip xmlns:asvg="http://schemas.microsoft.com/office/drawing/2016/SVG/main" r:embed="rId5"/>
              </a:ext>
            </a:extLst>
          </a:blip>
          <a:srcRect l="-31125" t="15557" r="26243" b="36566"/>
          <a:stretch/>
        </p:blipFill>
        <p:spPr>
          <a:xfrm>
            <a:off x="-35716" y="0"/>
            <a:ext cx="20139816" cy="11309350"/>
          </a:xfrm>
          <a:prstGeom prst="rect">
            <a:avLst/>
          </a:prstGeom>
        </p:spPr>
      </p:pic>
      <p:sp>
        <p:nvSpPr>
          <p:cNvPr id="12" name="Rubrik 1">
            <a:extLst>
              <a:ext uri="{FF2B5EF4-FFF2-40B4-BE49-F238E27FC236}">
                <a16:creationId xmlns:a16="http://schemas.microsoft.com/office/drawing/2014/main" id="{DAB45FCC-3155-3E2B-897C-05CB7E42DAAE}"/>
              </a:ext>
            </a:extLst>
          </p:cNvPr>
          <p:cNvSpPr>
            <a:spLocks noGrp="1"/>
          </p:cNvSpPr>
          <p:nvPr>
            <p:ph type="ctrTitle" hasCustomPrompt="1"/>
          </p:nvPr>
        </p:nvSpPr>
        <p:spPr>
          <a:xfrm>
            <a:off x="1242000" y="830139"/>
            <a:ext cx="10260000" cy="4525838"/>
          </a:xfrm>
        </p:spPr>
        <p:txBody>
          <a:bodyPr anchor="b">
            <a:noAutofit/>
          </a:bodyPr>
          <a:lstStyle>
            <a:lvl1pPr algn="l">
              <a:lnSpc>
                <a:spcPct val="75000"/>
              </a:lnSpc>
              <a:defRPr sz="12000" b="0" spc="-400" baseline="0">
                <a:solidFill>
                  <a:schemeClr val="accent1"/>
                </a:solidFill>
                <a:latin typeface="+mn-lt"/>
              </a:defRPr>
            </a:lvl1pPr>
          </a:lstStyle>
          <a:p>
            <a:r>
              <a:rPr lang="sv-SE"/>
              <a:t>Rubrik på en </a:t>
            </a:r>
            <a:br>
              <a:rPr lang="sv-SE"/>
            </a:br>
            <a:r>
              <a:rPr lang="sv-SE"/>
              <a:t>till tre rader</a:t>
            </a:r>
          </a:p>
        </p:txBody>
      </p:sp>
      <p:sp>
        <p:nvSpPr>
          <p:cNvPr id="13" name="Underrubrik 2">
            <a:extLst>
              <a:ext uri="{FF2B5EF4-FFF2-40B4-BE49-F238E27FC236}">
                <a16:creationId xmlns:a16="http://schemas.microsoft.com/office/drawing/2014/main" id="{10AF6820-499B-E3FE-4D90-926C8CD06C57}"/>
              </a:ext>
            </a:extLst>
          </p:cNvPr>
          <p:cNvSpPr>
            <a:spLocks noGrp="1"/>
          </p:cNvSpPr>
          <p:nvPr>
            <p:ph type="subTitle" idx="1" hasCustomPrompt="1"/>
          </p:nvPr>
        </p:nvSpPr>
        <p:spPr>
          <a:xfrm>
            <a:off x="1242000" y="5847725"/>
            <a:ext cx="10260000" cy="2406650"/>
          </a:xfrm>
        </p:spPr>
        <p:txBody>
          <a:bodyPr>
            <a:noAutofit/>
          </a:bodyPr>
          <a:lstStyle>
            <a:lvl1pPr marL="0" indent="0" algn="l">
              <a:spcAft>
                <a:spcPts val="0"/>
              </a:spcAft>
              <a:buNone/>
              <a:defRPr sz="4500" spc="-200" baseline="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grpSp>
        <p:nvGrpSpPr>
          <p:cNvPr id="44" name="Grupp 43">
            <a:extLst>
              <a:ext uri="{FF2B5EF4-FFF2-40B4-BE49-F238E27FC236}">
                <a16:creationId xmlns:a16="http://schemas.microsoft.com/office/drawing/2014/main" id="{1538AC56-7E65-723C-776F-248CC678B0A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5" name="Bild 44">
              <a:extLst>
                <a:ext uri="{FF2B5EF4-FFF2-40B4-BE49-F238E27FC236}">
                  <a16:creationId xmlns:a16="http://schemas.microsoft.com/office/drawing/2014/main" id="{7A9E031A-CC55-2EE8-9EA6-B2600A90B46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7958809" y="9070148"/>
              <a:ext cx="2052001" cy="2052001"/>
            </a:xfrm>
            <a:prstGeom prst="rect">
              <a:avLst/>
            </a:prstGeom>
          </p:spPr>
        </p:pic>
        <p:pic>
          <p:nvPicPr>
            <p:cNvPr id="46" name="Bild 45">
              <a:extLst>
                <a:ext uri="{FF2B5EF4-FFF2-40B4-BE49-F238E27FC236}">
                  <a16:creationId xmlns:a16="http://schemas.microsoft.com/office/drawing/2014/main" id="{C6584C1A-A6D5-74D4-62AF-595A0D83C8FA}"/>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1886825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Kapitelsida_Vinröd_mörk_bakgrund">
    <p:bg>
      <p:bgPr>
        <a:solidFill>
          <a:srgbClr val="F4DEE6">
            <a:alpha val="50000"/>
          </a:srgbClr>
        </a:solidFill>
        <a:effectLst/>
      </p:bgPr>
    </p:bg>
    <p:spTree>
      <p:nvGrpSpPr>
        <p:cNvPr id="1" name=""/>
        <p:cNvGrpSpPr/>
        <p:nvPr/>
      </p:nvGrpSpPr>
      <p:grpSpPr>
        <a:xfrm>
          <a:off x="0" y="0"/>
          <a:ext cx="0" cy="0"/>
          <a:chOff x="0" y="0"/>
          <a:chExt cx="0" cy="0"/>
        </a:xfrm>
      </p:grpSpPr>
      <p:sp>
        <p:nvSpPr>
          <p:cNvPr id="12" name="Rubrik 1">
            <a:extLst>
              <a:ext uri="{FF2B5EF4-FFF2-40B4-BE49-F238E27FC236}">
                <a16:creationId xmlns:a16="http://schemas.microsoft.com/office/drawing/2014/main" id="{DAB45FCC-3155-3E2B-897C-05CB7E42DAAE}"/>
              </a:ext>
            </a:extLst>
          </p:cNvPr>
          <p:cNvSpPr>
            <a:spLocks noGrp="1"/>
          </p:cNvSpPr>
          <p:nvPr>
            <p:ph type="ctrTitle" hasCustomPrompt="1"/>
          </p:nvPr>
        </p:nvSpPr>
        <p:spPr>
          <a:xfrm>
            <a:off x="1242000" y="3061817"/>
            <a:ext cx="9360000" cy="6481290"/>
          </a:xfrm>
        </p:spPr>
        <p:txBody>
          <a:bodyPr anchor="t">
            <a:noAutofit/>
          </a:bodyPr>
          <a:lstStyle>
            <a:lvl1pPr algn="l">
              <a:lnSpc>
                <a:spcPct val="75000"/>
              </a:lnSpc>
              <a:defRPr sz="10000" b="0" spc="-400" baseline="0">
                <a:solidFill>
                  <a:schemeClr val="accent1"/>
                </a:solidFill>
              </a:defRPr>
            </a:lvl1pPr>
          </a:lstStyle>
          <a:p>
            <a:r>
              <a:rPr lang="sv-SE"/>
              <a:t>Kapitelrubrik</a:t>
            </a:r>
          </a:p>
        </p:txBody>
      </p:sp>
      <p:sp>
        <p:nvSpPr>
          <p:cNvPr id="5" name="Platshållare för text 4">
            <a:extLst>
              <a:ext uri="{FF2B5EF4-FFF2-40B4-BE49-F238E27FC236}">
                <a16:creationId xmlns:a16="http://schemas.microsoft.com/office/drawing/2014/main" id="{9BC254AF-B658-492F-D6C4-A2541B944597}"/>
              </a:ext>
            </a:extLst>
          </p:cNvPr>
          <p:cNvSpPr>
            <a:spLocks noGrp="1"/>
          </p:cNvSpPr>
          <p:nvPr>
            <p:ph type="body" sz="quarter" idx="15" hasCustomPrompt="1"/>
          </p:nvPr>
        </p:nvSpPr>
        <p:spPr>
          <a:xfrm>
            <a:off x="1242001" y="902147"/>
            <a:ext cx="9360000" cy="1584325"/>
          </a:xfrm>
        </p:spPr>
        <p:txBody>
          <a:bodyPr anchor="b"/>
          <a:lstStyle>
            <a:lvl1pPr marL="0" indent="0">
              <a:buNone/>
              <a:defRPr>
                <a:solidFill>
                  <a:schemeClr val="accent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err="1"/>
              <a:t>Överrubrik</a:t>
            </a:r>
            <a:r>
              <a:rPr lang="en-US"/>
              <a:t> </a:t>
            </a:r>
            <a:r>
              <a:rPr lang="en-US" err="1"/>
              <a:t>kapitel</a:t>
            </a:r>
            <a:endParaRPr lang="en-US"/>
          </a:p>
        </p:txBody>
      </p:sp>
      <p:pic>
        <p:nvPicPr>
          <p:cNvPr id="2" name="Bild 1">
            <a:extLst>
              <a:ext uri="{FF2B5EF4-FFF2-40B4-BE49-F238E27FC236}">
                <a16:creationId xmlns:a16="http://schemas.microsoft.com/office/drawing/2014/main" id="{20115601-E846-C70A-34FF-AAB5D232C378}"/>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3" name="Platshållare för bild 2">
            <a:extLst>
              <a:ext uri="{FF2B5EF4-FFF2-40B4-BE49-F238E27FC236}">
                <a16:creationId xmlns:a16="http://schemas.microsoft.com/office/drawing/2014/main" id="{73D07759-F15F-CAAA-555B-26CF5EB6BBED}"/>
              </a:ext>
            </a:extLst>
          </p:cNvPr>
          <p:cNvSpPr>
            <a:spLocks noGrp="1"/>
          </p:cNvSpPr>
          <p:nvPr>
            <p:ph type="pic" sz="quarter" idx="17" hasCustomPrompt="1"/>
          </p:nvPr>
        </p:nvSpPr>
        <p:spPr>
          <a:xfrm>
            <a:off x="11104100" y="-1907"/>
            <a:ext cx="9000000" cy="11311257"/>
          </a:xfrm>
          <a:custGeom>
            <a:avLst/>
            <a:gdLst>
              <a:gd name="connsiteX0" fmla="*/ 7551786 w 9000000"/>
              <a:gd name="connsiteY0" fmla="*/ 8968950 h 11311257"/>
              <a:gd name="connsiteX1" fmla="*/ 6652806 w 9000000"/>
              <a:gd name="connsiteY1" fmla="*/ 9867930 h 11311257"/>
              <a:gd name="connsiteX2" fmla="*/ 6652806 w 9000000"/>
              <a:gd name="connsiteY2" fmla="*/ 10766911 h 11311257"/>
              <a:gd name="connsiteX3" fmla="*/ 7551786 w 9000000"/>
              <a:gd name="connsiteY3" fmla="*/ 10766911 h 11311257"/>
              <a:gd name="connsiteX4" fmla="*/ 8450768 w 9000000"/>
              <a:gd name="connsiteY4" fmla="*/ 9867930 h 11311257"/>
              <a:gd name="connsiteX5" fmla="*/ 7551786 w 9000000"/>
              <a:gd name="connsiteY5" fmla="*/ 8968950 h 11311257"/>
              <a:gd name="connsiteX6" fmla="*/ 0 w 9000000"/>
              <a:gd name="connsiteY6" fmla="*/ 0 h 11311257"/>
              <a:gd name="connsiteX7" fmla="*/ 9000000 w 9000000"/>
              <a:gd name="connsiteY7" fmla="*/ 0 h 11311257"/>
              <a:gd name="connsiteX8" fmla="*/ 9000000 w 9000000"/>
              <a:gd name="connsiteY8" fmla="*/ 11311257 h 11311257"/>
              <a:gd name="connsiteX9" fmla="*/ 0 w 9000000"/>
              <a:gd name="connsiteY9" fmla="*/ 11311257 h 1131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00000" h="11311257">
                <a:moveTo>
                  <a:pt x="7551786" y="8968950"/>
                </a:moveTo>
                <a:cubicBezTo>
                  <a:pt x="7055292" y="8968950"/>
                  <a:pt x="6652806" y="9371437"/>
                  <a:pt x="6652806" y="9867930"/>
                </a:cubicBezTo>
                <a:lnTo>
                  <a:pt x="6652806" y="10766911"/>
                </a:lnTo>
                <a:cubicBezTo>
                  <a:pt x="6652806" y="10766911"/>
                  <a:pt x="7551786" y="10766911"/>
                  <a:pt x="7551786" y="10766911"/>
                </a:cubicBezTo>
                <a:cubicBezTo>
                  <a:pt x="8048280" y="10766911"/>
                  <a:pt x="8450768" y="10364424"/>
                  <a:pt x="8450768" y="9867930"/>
                </a:cubicBezTo>
                <a:cubicBezTo>
                  <a:pt x="8450768" y="9371437"/>
                  <a:pt x="8048280" y="8968950"/>
                  <a:pt x="7551786" y="8968950"/>
                </a:cubicBezTo>
                <a:close/>
                <a:moveTo>
                  <a:pt x="0" y="0"/>
                </a:moveTo>
                <a:lnTo>
                  <a:pt x="9000000" y="0"/>
                </a:lnTo>
                <a:lnTo>
                  <a:pt x="9000000" y="11311257"/>
                </a:lnTo>
                <a:lnTo>
                  <a:pt x="0" y="11311257"/>
                </a:lnTo>
                <a:close/>
              </a:path>
            </a:pathLst>
          </a:cu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grpSp>
        <p:nvGrpSpPr>
          <p:cNvPr id="4" name="Grupp 3">
            <a:extLst>
              <a:ext uri="{FF2B5EF4-FFF2-40B4-BE49-F238E27FC236}">
                <a16:creationId xmlns:a16="http://schemas.microsoft.com/office/drawing/2014/main" id="{DB0AE4E5-AAA5-A1D5-62A6-5D0510031524}"/>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6" name="Bild 5">
              <a:extLst>
                <a:ext uri="{FF2B5EF4-FFF2-40B4-BE49-F238E27FC236}">
                  <a16:creationId xmlns:a16="http://schemas.microsoft.com/office/drawing/2014/main" id="{603B9A82-E3B3-3832-2A3A-FCC3672894A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7" name="Bild 6">
              <a:extLst>
                <a:ext uri="{FF2B5EF4-FFF2-40B4-BE49-F238E27FC236}">
                  <a16:creationId xmlns:a16="http://schemas.microsoft.com/office/drawing/2014/main" id="{ACABBBEF-F890-549E-8572-9E899AA7EBA7}"/>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897480"/>
      </p:ext>
    </p:extLst>
  </p:cSld>
  <p:clrMapOvr>
    <a:masterClrMapping/>
  </p:clrMapOvr>
  <p:extLst>
    <p:ext uri="{DCECCB84-F9BA-43D5-87BE-67443E8EF086}">
      <p15:sldGuideLst xmlns:p15="http://schemas.microsoft.com/office/powerpoint/2012/main">
        <p15:guide id="1" orient="horz" pos="3562" userDrawn="1">
          <p15:clr>
            <a:srgbClr val="FBAE40"/>
          </p15:clr>
        </p15:guide>
        <p15:guide id="2" pos="6332"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Citatsida_Vinröd_mörk_bakgrund">
    <p:bg>
      <p:bgPr>
        <a:solidFill>
          <a:srgbClr val="F4DEE6">
            <a:alpha val="50000"/>
          </a:srgbClr>
        </a:solidFill>
        <a:effectLst/>
      </p:bgPr>
    </p:bg>
    <p:spTree>
      <p:nvGrpSpPr>
        <p:cNvPr id="1" name=""/>
        <p:cNvGrpSpPr/>
        <p:nvPr/>
      </p:nvGrpSpPr>
      <p:grpSpPr>
        <a:xfrm>
          <a:off x="0" y="0"/>
          <a:ext cx="0" cy="0"/>
          <a:chOff x="0" y="0"/>
          <a:chExt cx="0" cy="0"/>
        </a:xfrm>
      </p:grpSpPr>
      <p:pic>
        <p:nvPicPr>
          <p:cNvPr id="3" name="Bild 2">
            <a:extLst>
              <a:ext uri="{FF2B5EF4-FFF2-40B4-BE49-F238E27FC236}">
                <a16:creationId xmlns:a16="http://schemas.microsoft.com/office/drawing/2014/main" id="{800A8904-65D5-F704-1F45-6639AF4C750F}"/>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4" name="Platshållare för datum 3">
            <a:extLst>
              <a:ext uri="{FF2B5EF4-FFF2-40B4-BE49-F238E27FC236}">
                <a16:creationId xmlns:a16="http://schemas.microsoft.com/office/drawing/2014/main" id="{92F10B09-3181-4055-A46D-4599230801B3}"/>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6" name="Platshållare för bildnummer 5">
            <a:extLst>
              <a:ext uri="{FF2B5EF4-FFF2-40B4-BE49-F238E27FC236}">
                <a16:creationId xmlns:a16="http://schemas.microsoft.com/office/drawing/2014/main" id="{00409115-4960-4246-9D14-439564AD91D1}"/>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pic>
        <p:nvPicPr>
          <p:cNvPr id="11" name="Bild 10">
            <a:extLst>
              <a:ext uri="{FF2B5EF4-FFF2-40B4-BE49-F238E27FC236}">
                <a16:creationId xmlns:a16="http://schemas.microsoft.com/office/drawing/2014/main" id="{9E5B939A-F98F-E7E0-597B-386E1E870C78}"/>
              </a:ext>
            </a:extLst>
          </p:cNvPr>
          <p:cNvPicPr>
            <a:picLocks noChangeAspect="1"/>
          </p:cNvPicPr>
          <p:nvPr userDrawn="1"/>
        </p:nvPicPr>
        <p:blipFill>
          <a:blip r:embed="rId4">
            <a:extLst>
              <a:ext uri="{96DAC541-7B7A-43D3-8B79-37D633B846F1}">
                <asvg:svgBlip xmlns:asvg="http://schemas.microsoft.com/office/drawing/2016/SVG/main" r:embed="rId5"/>
              </a:ext>
            </a:extLst>
          </a:blip>
          <a:srcRect l="-7337" t="48723" r="80369" b="24476"/>
          <a:stretch/>
        </p:blipFill>
        <p:spPr>
          <a:xfrm>
            <a:off x="14925596" y="0"/>
            <a:ext cx="5178504" cy="6330938"/>
          </a:xfrm>
          <a:prstGeom prst="rect">
            <a:avLst/>
          </a:prstGeom>
        </p:spPr>
      </p:pic>
      <p:pic>
        <p:nvPicPr>
          <p:cNvPr id="13" name="Bild 12">
            <a:extLst>
              <a:ext uri="{FF2B5EF4-FFF2-40B4-BE49-F238E27FC236}">
                <a16:creationId xmlns:a16="http://schemas.microsoft.com/office/drawing/2014/main" id="{51D9AC0B-9A28-EBC7-DE2D-75AA21BBB74B}"/>
              </a:ext>
            </a:extLst>
          </p:cNvPr>
          <p:cNvPicPr>
            <a:picLocks noChangeAspect="1"/>
          </p:cNvPicPr>
          <p:nvPr userDrawn="1"/>
        </p:nvPicPr>
        <p:blipFill>
          <a:blip r:embed="rId4">
            <a:extLst>
              <a:ext uri="{96DAC541-7B7A-43D3-8B79-37D633B846F1}">
                <asvg:svgBlip xmlns:asvg="http://schemas.microsoft.com/office/drawing/2016/SVG/main" r:embed="rId5"/>
              </a:ext>
            </a:extLst>
          </a:blip>
          <a:srcRect l="77628" t="-1566" r="-4596" b="83352"/>
          <a:stretch/>
        </p:blipFill>
        <p:spPr>
          <a:xfrm>
            <a:off x="-14479" y="7006840"/>
            <a:ext cx="5178504" cy="4302510"/>
          </a:xfrm>
          <a:prstGeom prst="rect">
            <a:avLst/>
          </a:prstGeom>
        </p:spPr>
      </p:pic>
      <p:grpSp>
        <p:nvGrpSpPr>
          <p:cNvPr id="43" name="Grupp 42">
            <a:extLst>
              <a:ext uri="{FF2B5EF4-FFF2-40B4-BE49-F238E27FC236}">
                <a16:creationId xmlns:a16="http://schemas.microsoft.com/office/drawing/2014/main" id="{7A23552D-3732-C0B5-E1B6-21C705E2F71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4" name="Bild 43">
              <a:extLst>
                <a:ext uri="{FF2B5EF4-FFF2-40B4-BE49-F238E27FC236}">
                  <a16:creationId xmlns:a16="http://schemas.microsoft.com/office/drawing/2014/main" id="{1CA7B898-59A2-533E-C977-9283764423FE}"/>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7958809" y="9070148"/>
              <a:ext cx="2052001" cy="2052001"/>
            </a:xfrm>
            <a:prstGeom prst="rect">
              <a:avLst/>
            </a:prstGeom>
          </p:spPr>
        </p:pic>
        <p:pic>
          <p:nvPicPr>
            <p:cNvPr id="45" name="Bild 44">
              <a:extLst>
                <a:ext uri="{FF2B5EF4-FFF2-40B4-BE49-F238E27FC236}">
                  <a16:creationId xmlns:a16="http://schemas.microsoft.com/office/drawing/2014/main" id="{02EA1F93-9F6F-99CC-EA7B-54D6359002BC}"/>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074003" y="9371886"/>
              <a:ext cx="1550353" cy="1474726"/>
            </a:xfrm>
            <a:prstGeom prst="rect">
              <a:avLst/>
            </a:prstGeom>
          </p:spPr>
        </p:pic>
      </p:grpSp>
      <p:sp>
        <p:nvSpPr>
          <p:cNvPr id="14" name="Rubrik 1">
            <a:extLst>
              <a:ext uri="{FF2B5EF4-FFF2-40B4-BE49-F238E27FC236}">
                <a16:creationId xmlns:a16="http://schemas.microsoft.com/office/drawing/2014/main" id="{122500B5-D652-D912-9670-09854E1D4621}"/>
              </a:ext>
            </a:extLst>
          </p:cNvPr>
          <p:cNvSpPr>
            <a:spLocks noGrp="1"/>
          </p:cNvSpPr>
          <p:nvPr>
            <p:ph type="title" hasCustomPrompt="1"/>
          </p:nvPr>
        </p:nvSpPr>
        <p:spPr>
          <a:xfrm>
            <a:off x="2764763" y="2414315"/>
            <a:ext cx="14560096" cy="6167560"/>
          </a:xfrm>
        </p:spPr>
        <p:txBody>
          <a:bodyPr anchor="ctr">
            <a:noAutofit/>
          </a:bodyPr>
          <a:lstStyle>
            <a:lvl1pPr algn="ctr">
              <a:defRPr sz="6000" b="0">
                <a:solidFill>
                  <a:schemeClr val="accent1"/>
                </a:solidFill>
              </a:defRPr>
            </a:lvl1pPr>
          </a:lstStyle>
          <a:p>
            <a:r>
              <a:rPr lang="sv-SE" err="1"/>
              <a:t>Lorem</a:t>
            </a:r>
            <a:r>
              <a:rPr lang="sv-SE"/>
              <a:t> </a:t>
            </a:r>
            <a:r>
              <a:rPr lang="sv-SE" err="1"/>
              <a:t>ipsum</a:t>
            </a:r>
            <a:r>
              <a:rPr lang="sv-SE"/>
              <a:t> </a:t>
            </a:r>
            <a:r>
              <a:rPr lang="sv-SE" err="1"/>
              <a:t>dolor</a:t>
            </a:r>
            <a:r>
              <a:rPr lang="sv-SE"/>
              <a:t> </a:t>
            </a:r>
            <a:r>
              <a:rPr lang="sv-SE" err="1"/>
              <a:t>sit</a:t>
            </a:r>
            <a:r>
              <a:rPr lang="sv-SE"/>
              <a:t> </a:t>
            </a:r>
            <a:r>
              <a:rPr lang="sv-SE" err="1"/>
              <a:t>amet</a:t>
            </a:r>
            <a:r>
              <a:rPr lang="sv-SE"/>
              <a:t>, </a:t>
            </a:r>
            <a:r>
              <a:rPr lang="sv-SE" err="1"/>
              <a:t>consectetur</a:t>
            </a:r>
            <a:r>
              <a:rPr lang="sv-SE"/>
              <a:t> </a:t>
            </a:r>
            <a:br>
              <a:rPr lang="sv-SE"/>
            </a:br>
            <a:r>
              <a:rPr lang="sv-SE" err="1"/>
              <a:t>adipiscing</a:t>
            </a:r>
            <a:r>
              <a:rPr lang="sv-SE"/>
              <a:t> elit.  </a:t>
            </a:r>
            <a:r>
              <a:rPr lang="sv-SE" err="1"/>
              <a:t>Curabitur</a:t>
            </a:r>
            <a:r>
              <a:rPr lang="sv-SE"/>
              <a:t> </a:t>
            </a:r>
            <a:r>
              <a:rPr lang="sv-SE" err="1"/>
              <a:t>vel</a:t>
            </a:r>
            <a:r>
              <a:rPr lang="sv-SE"/>
              <a:t> ante et </a:t>
            </a:r>
            <a:r>
              <a:rPr lang="sv-SE" err="1"/>
              <a:t>orci</a:t>
            </a:r>
            <a:r>
              <a:rPr lang="sv-SE"/>
              <a:t> </a:t>
            </a:r>
            <a:r>
              <a:rPr lang="sv-SE" err="1"/>
              <a:t>eleifend</a:t>
            </a:r>
            <a:r>
              <a:rPr lang="sv-SE"/>
              <a:t>. </a:t>
            </a:r>
            <a:br>
              <a:rPr lang="sv-SE"/>
            </a:br>
            <a:r>
              <a:rPr lang="sv-SE" err="1"/>
              <a:t>Suspendisse</a:t>
            </a:r>
            <a:r>
              <a:rPr lang="sv-SE"/>
              <a:t> </a:t>
            </a:r>
            <a:r>
              <a:rPr lang="sv-SE" err="1"/>
              <a:t>potenti</a:t>
            </a:r>
            <a:r>
              <a:rPr lang="sv-SE"/>
              <a:t>. </a:t>
            </a:r>
            <a:r>
              <a:rPr lang="sv-SE" err="1"/>
              <a:t>Aenean</a:t>
            </a:r>
            <a:r>
              <a:rPr lang="sv-SE"/>
              <a:t> </a:t>
            </a:r>
            <a:r>
              <a:rPr lang="sv-SE" err="1"/>
              <a:t>tincidunt</a:t>
            </a:r>
            <a:r>
              <a:rPr lang="sv-SE"/>
              <a:t>, </a:t>
            </a:r>
            <a:r>
              <a:rPr lang="sv-SE" err="1"/>
              <a:t>magna</a:t>
            </a:r>
            <a:r>
              <a:rPr lang="sv-SE"/>
              <a:t> at </a:t>
            </a:r>
            <a:br>
              <a:rPr lang="sv-SE"/>
            </a:br>
            <a:r>
              <a:rPr lang="sv-SE" err="1"/>
              <a:t>vulputate</a:t>
            </a:r>
            <a:r>
              <a:rPr lang="sv-SE"/>
              <a:t>, </a:t>
            </a:r>
            <a:r>
              <a:rPr lang="sv-SE" err="1"/>
              <a:t>nisl</a:t>
            </a:r>
            <a:r>
              <a:rPr lang="sv-SE"/>
              <a:t> elit </a:t>
            </a:r>
            <a:r>
              <a:rPr lang="sv-SE" err="1"/>
              <a:t>luctus</a:t>
            </a:r>
            <a:r>
              <a:rPr lang="sv-SE"/>
              <a:t> </a:t>
            </a:r>
            <a:r>
              <a:rPr lang="sv-SE" err="1"/>
              <a:t>lorem</a:t>
            </a:r>
            <a:r>
              <a:rPr lang="sv-SE"/>
              <a:t>.</a:t>
            </a:r>
          </a:p>
        </p:txBody>
      </p:sp>
      <p:sp>
        <p:nvSpPr>
          <p:cNvPr id="2" name="Platshållare för sidfot 5">
            <a:extLst>
              <a:ext uri="{FF2B5EF4-FFF2-40B4-BE49-F238E27FC236}">
                <a16:creationId xmlns:a16="http://schemas.microsoft.com/office/drawing/2014/main" id="{C3C233AC-CCB6-C6D3-557E-E229A5D2DE4C}"/>
              </a:ext>
            </a:extLst>
          </p:cNvPr>
          <p:cNvSpPr>
            <a:spLocks noGrp="1"/>
          </p:cNvSpPr>
          <p:nvPr>
            <p:ph type="ftr" sz="quarter" idx="11"/>
          </p:nvPr>
        </p:nvSpPr>
        <p:spPr>
          <a:xfrm>
            <a:off x="2759161" y="10548000"/>
            <a:ext cx="14587200" cy="187200"/>
          </a:xfrm>
          <a:prstGeom prst="rect">
            <a:avLst/>
          </a:prstGeom>
        </p:spPr>
        <p:txBody>
          <a:bodyPr>
            <a:noAutofit/>
          </a:bodyPr>
          <a:lstStyle>
            <a:lvl1pPr>
              <a:buClr>
                <a:schemeClr val="bg1"/>
              </a:buClr>
              <a:defRPr>
                <a:solidFill>
                  <a:schemeClr val="tx1"/>
                </a:solidFill>
              </a:defRPr>
            </a:lvl1pPr>
          </a:lstStyle>
          <a:p>
            <a:endParaRPr lang="sv-SE"/>
          </a:p>
        </p:txBody>
      </p:sp>
    </p:spTree>
    <p:extLst>
      <p:ext uri="{BB962C8B-B14F-4D97-AF65-F5344CB8AC3E}">
        <p14:creationId xmlns:p14="http://schemas.microsoft.com/office/powerpoint/2010/main" val="35160854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Obj" preserve="1">
  <p:cSld name="Innehållsförteckning_Vinröd_mörk_Bakgrund">
    <p:bg>
      <p:bgPr>
        <a:solidFill>
          <a:srgbClr val="F4DEE6">
            <a:alpha val="50000"/>
          </a:srgbClr>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ACC9BDD-2A63-4704-82E4-11575AE2554E}"/>
              </a:ext>
            </a:extLst>
          </p:cNvPr>
          <p:cNvSpPr>
            <a:spLocks noGrp="1"/>
          </p:cNvSpPr>
          <p:nvPr>
            <p:ph sz="half" idx="1"/>
          </p:nvPr>
        </p:nvSpPr>
        <p:spPr>
          <a:xfrm>
            <a:off x="1242000" y="3239092"/>
            <a:ext cx="7740000" cy="6840000"/>
          </a:xfrm>
        </p:spPr>
        <p:txBody>
          <a:bodyPr vert="horz" lIns="0" tIns="0" rIns="0" bIns="0" rtlCol="0">
            <a:noAutofit/>
          </a:bodyPr>
          <a:lstStyle>
            <a:lvl1pPr marL="742950" indent="-742950">
              <a:buClr>
                <a:schemeClr val="accent1"/>
              </a:buClr>
              <a:buFont typeface="+mj-lt"/>
              <a:buAutoNum type="arabicPeriod"/>
              <a:defRPr lang="sv-SE" dirty="0">
                <a:solidFill>
                  <a:schemeClr val="tx1"/>
                </a:solidFill>
              </a:defRPr>
            </a:lvl1pPr>
            <a:lvl2pPr marL="1174950" indent="-742950">
              <a:buClr>
                <a:schemeClr val="accent1"/>
              </a:buClr>
              <a:buFont typeface="+mj-lt"/>
              <a:buAutoNum type="arabicPeriod"/>
              <a:defRPr lang="sv-SE" dirty="0">
                <a:solidFill>
                  <a:schemeClr val="tx1"/>
                </a:solidFill>
              </a:defRPr>
            </a:lvl2pPr>
            <a:lvl3pPr marL="1342350" indent="-514350">
              <a:buClr>
                <a:schemeClr val="accent1"/>
              </a:buClr>
              <a:buFont typeface="+mj-lt"/>
              <a:buAutoNum type="arabicPeriod"/>
              <a:defRPr lang="sv-SE" dirty="0">
                <a:solidFill>
                  <a:schemeClr val="tx1"/>
                </a:solidFill>
              </a:defRPr>
            </a:lvl3pPr>
            <a:lvl4pPr marL="1713150" indent="-514350">
              <a:buClr>
                <a:schemeClr val="accent1"/>
              </a:buClr>
              <a:buFont typeface="+mj-lt"/>
              <a:buAutoNum type="arabicPeriod"/>
              <a:defRPr lang="sv-SE" dirty="0">
                <a:solidFill>
                  <a:schemeClr val="tx1"/>
                </a:solidFill>
              </a:defRPr>
            </a:lvl4pPr>
            <a:lvl5pPr marL="1969200" indent="-457200">
              <a:buClr>
                <a:schemeClr val="accent1"/>
              </a:buClr>
              <a:buFont typeface="+mj-lt"/>
              <a:buAutoNum type="arabicPeriod"/>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7763FE-5C0D-4543-80BD-2B9936FC6C8E}"/>
              </a:ext>
            </a:extLst>
          </p:cNvPr>
          <p:cNvSpPr>
            <a:spLocks noGrp="1"/>
          </p:cNvSpPr>
          <p:nvPr>
            <p:ph type="title"/>
          </p:nvPr>
        </p:nvSpPr>
        <p:spPr>
          <a:xfrm>
            <a:off x="1242000" y="759600"/>
            <a:ext cx="15840000" cy="2052000"/>
          </a:xfrm>
        </p:spPr>
        <p:txBody>
          <a:bodyPr>
            <a:noAutofit/>
          </a:bodyPr>
          <a:lstStyle>
            <a:lvl1pPr>
              <a:buClr>
                <a:schemeClr val="bg1"/>
              </a:buClr>
              <a:defRPr sz="7200" b="0">
                <a:solidFill>
                  <a:schemeClr val="accent1"/>
                </a:solidFill>
              </a:defRPr>
            </a:lvl1pPr>
          </a:lstStyle>
          <a:p>
            <a:r>
              <a:rPr lang="sv-SE"/>
              <a:t>Klicka här för att ändra mall för rubrikformat</a:t>
            </a:r>
          </a:p>
        </p:txBody>
      </p:sp>
      <p:sp>
        <p:nvSpPr>
          <p:cNvPr id="4" name="Platshållare för innehåll 3">
            <a:extLst>
              <a:ext uri="{FF2B5EF4-FFF2-40B4-BE49-F238E27FC236}">
                <a16:creationId xmlns:a16="http://schemas.microsoft.com/office/drawing/2014/main" id="{9E9CB98B-6CDA-4906-9342-37A4C0ABF24E}"/>
              </a:ext>
            </a:extLst>
          </p:cNvPr>
          <p:cNvSpPr>
            <a:spLocks noGrp="1"/>
          </p:cNvSpPr>
          <p:nvPr>
            <p:ph sz="half" idx="2"/>
          </p:nvPr>
        </p:nvSpPr>
        <p:spPr>
          <a:xfrm>
            <a:off x="9342000" y="3239092"/>
            <a:ext cx="7740000" cy="6840000"/>
          </a:xfrm>
        </p:spPr>
        <p:txBody>
          <a:bodyPr vert="horz" lIns="0" tIns="0" rIns="0" bIns="0" rtlCol="0">
            <a:noAutofit/>
          </a:bodyPr>
          <a:lstStyle>
            <a:lvl1pPr marL="742950" indent="-742950">
              <a:buClr>
                <a:schemeClr val="accent1"/>
              </a:buClr>
              <a:buFont typeface="+mj-lt"/>
              <a:buAutoNum type="arabicPeriod"/>
              <a:defRPr lang="sv-SE" dirty="0">
                <a:solidFill>
                  <a:schemeClr val="tx1"/>
                </a:solidFill>
              </a:defRPr>
            </a:lvl1pPr>
            <a:lvl2pPr marL="1174950" indent="-742950">
              <a:buClr>
                <a:schemeClr val="accent1"/>
              </a:buClr>
              <a:buFont typeface="+mj-lt"/>
              <a:buAutoNum type="arabicPeriod"/>
              <a:defRPr lang="sv-SE" dirty="0">
                <a:solidFill>
                  <a:schemeClr val="tx1"/>
                </a:solidFill>
              </a:defRPr>
            </a:lvl2pPr>
            <a:lvl3pPr marL="1342350" indent="-514350">
              <a:buClr>
                <a:schemeClr val="accent1"/>
              </a:buClr>
              <a:buFont typeface="+mj-lt"/>
              <a:buAutoNum type="arabicPeriod"/>
              <a:defRPr lang="sv-SE" dirty="0">
                <a:solidFill>
                  <a:schemeClr val="tx1"/>
                </a:solidFill>
              </a:defRPr>
            </a:lvl3pPr>
            <a:lvl4pPr marL="1713150" indent="-514350">
              <a:buClr>
                <a:schemeClr val="accent1"/>
              </a:buClr>
              <a:buFont typeface="+mj-lt"/>
              <a:buAutoNum type="arabicPeriod"/>
              <a:defRPr lang="sv-SE" dirty="0">
                <a:solidFill>
                  <a:schemeClr val="tx1"/>
                </a:solidFill>
              </a:defRPr>
            </a:lvl4pPr>
            <a:lvl5pPr marL="1969200" indent="-457200">
              <a:buClr>
                <a:schemeClr val="accent1"/>
              </a:buClr>
              <a:buFont typeface="+mj-lt"/>
              <a:buAutoNum type="arabicPeriod"/>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grpSp>
        <p:nvGrpSpPr>
          <p:cNvPr id="15" name="Grupp 14">
            <a:extLst>
              <a:ext uri="{FF2B5EF4-FFF2-40B4-BE49-F238E27FC236}">
                <a16:creationId xmlns:a16="http://schemas.microsoft.com/office/drawing/2014/main" id="{018718AE-EF03-C6A8-4DF3-B1579BF0EE2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6" name="Bild 15">
              <a:extLst>
                <a:ext uri="{FF2B5EF4-FFF2-40B4-BE49-F238E27FC236}">
                  <a16:creationId xmlns:a16="http://schemas.microsoft.com/office/drawing/2014/main" id="{60DC6478-B658-B7D0-AE09-4EFBFD58BD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F74FD982-7983-7D64-D405-41229F78FE0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21" name="Platshållare för datum 3">
            <a:extLst>
              <a:ext uri="{FF2B5EF4-FFF2-40B4-BE49-F238E27FC236}">
                <a16:creationId xmlns:a16="http://schemas.microsoft.com/office/drawing/2014/main" id="{1783EC63-79BB-77E8-2181-41E0C882DC19}"/>
              </a:ext>
            </a:extLst>
          </p:cNvPr>
          <p:cNvSpPr>
            <a:spLocks noGrp="1"/>
          </p:cNvSpPr>
          <p:nvPr>
            <p:ph type="dt" sz="half" idx="10"/>
          </p:nvPr>
        </p:nvSpPr>
        <p:spPr>
          <a:xfrm>
            <a:off x="1771066" y="10548000"/>
            <a:ext cx="792000" cy="187200"/>
          </a:xfrm>
          <a:prstGeom prst="rect">
            <a:avLst/>
          </a:prstGeom>
        </p:spPr>
        <p:txBody>
          <a:bodyPr>
            <a:noAutofit/>
          </a:bodyPr>
          <a:lstStyle>
            <a:lvl1pPr>
              <a:buClr>
                <a:schemeClr val="bg1"/>
              </a:buClr>
              <a:defRPr>
                <a:solidFill>
                  <a:schemeClr val="tx1"/>
                </a:solidFill>
              </a:defRPr>
            </a:lvl1pPr>
          </a:lstStyle>
          <a:p>
            <a:fld id="{22A7701B-8AEB-47E6-B4CC-5A851E887FD1}" type="datetime1">
              <a:rPr lang="sv-SE" smtClean="0"/>
              <a:pPr/>
              <a:t>2026-01-29</a:t>
            </a:fld>
            <a:endParaRPr lang="sv-SE"/>
          </a:p>
        </p:txBody>
      </p:sp>
      <p:sp>
        <p:nvSpPr>
          <p:cNvPr id="22" name="Platshållare för bildnummer 5">
            <a:extLst>
              <a:ext uri="{FF2B5EF4-FFF2-40B4-BE49-F238E27FC236}">
                <a16:creationId xmlns:a16="http://schemas.microsoft.com/office/drawing/2014/main" id="{D1758E46-E2BA-B68B-6F52-E6C6CEAF6D76}"/>
              </a:ext>
            </a:extLst>
          </p:cNvPr>
          <p:cNvSpPr>
            <a:spLocks noGrp="1"/>
          </p:cNvSpPr>
          <p:nvPr>
            <p:ph type="sldNum" sz="quarter" idx="12"/>
          </p:nvPr>
        </p:nvSpPr>
        <p:spPr>
          <a:xfrm>
            <a:off x="1237666" y="10548000"/>
            <a:ext cx="360000" cy="187200"/>
          </a:xfrm>
          <a:prstGeom prst="rect">
            <a:avLst/>
          </a:prstGeom>
        </p:spPr>
        <p:txBody>
          <a:bodyPr>
            <a:noAutofit/>
          </a:bodyPr>
          <a:lstStyle>
            <a:lvl1pPr>
              <a:buClr>
                <a:schemeClr val="bg1"/>
              </a:buClr>
              <a:defRPr>
                <a:solidFill>
                  <a:schemeClr val="tx1"/>
                </a:solidFill>
              </a:defRPr>
            </a:lvl1pPr>
          </a:lstStyle>
          <a:p>
            <a:fld id="{38480145-259A-47DA-A30D-C906B9DB5C99}" type="slidenum">
              <a:rPr lang="sv-SE" smtClean="0"/>
              <a:pPr/>
              <a:t>‹#›</a:t>
            </a:fld>
            <a:endParaRPr lang="sv-SE"/>
          </a:p>
        </p:txBody>
      </p:sp>
      <p:sp>
        <p:nvSpPr>
          <p:cNvPr id="23" name="Platshållare för sidfot 5">
            <a:extLst>
              <a:ext uri="{FF2B5EF4-FFF2-40B4-BE49-F238E27FC236}">
                <a16:creationId xmlns:a16="http://schemas.microsoft.com/office/drawing/2014/main" id="{F3FBF16E-2EBB-59D5-909D-2D594D13152C}"/>
              </a:ext>
            </a:extLst>
          </p:cNvPr>
          <p:cNvSpPr>
            <a:spLocks noGrp="1"/>
          </p:cNvSpPr>
          <p:nvPr>
            <p:ph type="ftr" sz="quarter" idx="11"/>
          </p:nvPr>
        </p:nvSpPr>
        <p:spPr>
          <a:xfrm>
            <a:off x="2759161" y="10548000"/>
            <a:ext cx="14322839" cy="187200"/>
          </a:xfrm>
          <a:prstGeom prst="rect">
            <a:avLst/>
          </a:prstGeom>
        </p:spPr>
        <p:txBody>
          <a:bodyPr>
            <a:noAutofit/>
          </a:bodyPr>
          <a:lstStyle>
            <a:lvl1pPr>
              <a:buClr>
                <a:schemeClr val="bg1"/>
              </a:buClr>
              <a:defRPr>
                <a:solidFill>
                  <a:schemeClr val="tx1"/>
                </a:solidFill>
              </a:defRPr>
            </a:lvl1pPr>
          </a:lstStyle>
          <a:p>
            <a:endParaRPr lang="sv-SE"/>
          </a:p>
        </p:txBody>
      </p:sp>
      <p:pic>
        <p:nvPicPr>
          <p:cNvPr id="5" name="Bild 4">
            <a:extLst>
              <a:ext uri="{FF2B5EF4-FFF2-40B4-BE49-F238E27FC236}">
                <a16:creationId xmlns:a16="http://schemas.microsoft.com/office/drawing/2014/main" id="{288BB84D-8752-6D1B-89BF-B3A5CE23AED6}"/>
              </a:ext>
            </a:extLst>
          </p:cNvPr>
          <p:cNvPicPr>
            <a:picLocks noChangeAspect="1"/>
          </p:cNvPicPr>
          <p:nvPr userDrawn="1"/>
        </p:nvPicPr>
        <p:blipFill>
          <a:blip r:embed="rId6">
            <a:extLst>
              <a:ext uri="{96DAC541-7B7A-43D3-8B79-37D633B846F1}">
                <asvg:svgBlip xmlns:asvg="http://schemas.microsoft.com/office/drawing/2016/SVG/main" r:embed="rId7"/>
              </a:ext>
            </a:extLst>
          </a:blip>
          <a:srcRect l="-31125" t="15557" r="26243" b="36566"/>
          <a:stretch/>
        </p:blipFill>
        <p:spPr>
          <a:xfrm>
            <a:off x="-35716" y="0"/>
            <a:ext cx="20139816" cy="11309350"/>
          </a:xfrm>
          <a:prstGeom prst="rect">
            <a:avLst/>
          </a:prstGeom>
        </p:spPr>
      </p:pic>
    </p:spTree>
    <p:extLst>
      <p:ext uri="{BB962C8B-B14F-4D97-AF65-F5344CB8AC3E}">
        <p14:creationId xmlns:p14="http://schemas.microsoft.com/office/powerpoint/2010/main" val="3126397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sida_Vinröd_mörk_bakgrund">
    <p:bg>
      <p:bgPr>
        <a:solidFill>
          <a:schemeClr val="accent1"/>
        </a:solidFill>
        <a:effectLst/>
      </p:bgPr>
    </p:bg>
    <p:spTree>
      <p:nvGrpSpPr>
        <p:cNvPr id="1" name=""/>
        <p:cNvGrpSpPr/>
        <p:nvPr/>
      </p:nvGrpSpPr>
      <p:grpSpPr>
        <a:xfrm>
          <a:off x="0" y="0"/>
          <a:ext cx="0" cy="0"/>
          <a:chOff x="0" y="0"/>
          <a:chExt cx="0" cy="0"/>
        </a:xfrm>
      </p:grpSpPr>
      <p:sp>
        <p:nvSpPr>
          <p:cNvPr id="12" name="Rubrik 1">
            <a:extLst>
              <a:ext uri="{FF2B5EF4-FFF2-40B4-BE49-F238E27FC236}">
                <a16:creationId xmlns:a16="http://schemas.microsoft.com/office/drawing/2014/main" id="{DAB45FCC-3155-3E2B-897C-05CB7E42DAAE}"/>
              </a:ext>
            </a:extLst>
          </p:cNvPr>
          <p:cNvSpPr>
            <a:spLocks noGrp="1"/>
          </p:cNvSpPr>
          <p:nvPr>
            <p:ph type="ctrTitle" hasCustomPrompt="1"/>
          </p:nvPr>
        </p:nvSpPr>
        <p:spPr>
          <a:xfrm>
            <a:off x="1242000" y="3061817"/>
            <a:ext cx="9360000" cy="6481290"/>
          </a:xfrm>
        </p:spPr>
        <p:txBody>
          <a:bodyPr bIns="0" anchor="t">
            <a:noAutofit/>
          </a:bodyPr>
          <a:lstStyle>
            <a:lvl1pPr algn="l">
              <a:lnSpc>
                <a:spcPct val="75000"/>
              </a:lnSpc>
              <a:defRPr sz="10000" b="0" spc="-400" baseline="0">
                <a:solidFill>
                  <a:schemeClr val="bg1"/>
                </a:solidFill>
                <a:latin typeface="+mn-lt"/>
              </a:defRPr>
            </a:lvl1pPr>
          </a:lstStyle>
          <a:p>
            <a:r>
              <a:rPr lang="sv-SE"/>
              <a:t>Kapitelrubrik</a:t>
            </a:r>
          </a:p>
        </p:txBody>
      </p:sp>
      <p:sp>
        <p:nvSpPr>
          <p:cNvPr id="5" name="Platshållare för text 4">
            <a:extLst>
              <a:ext uri="{FF2B5EF4-FFF2-40B4-BE49-F238E27FC236}">
                <a16:creationId xmlns:a16="http://schemas.microsoft.com/office/drawing/2014/main" id="{9BC254AF-B658-492F-D6C4-A2541B944597}"/>
              </a:ext>
            </a:extLst>
          </p:cNvPr>
          <p:cNvSpPr>
            <a:spLocks noGrp="1"/>
          </p:cNvSpPr>
          <p:nvPr>
            <p:ph type="body" sz="quarter" idx="15" hasCustomPrompt="1"/>
          </p:nvPr>
        </p:nvSpPr>
        <p:spPr>
          <a:xfrm>
            <a:off x="1242001" y="902147"/>
            <a:ext cx="9360000" cy="1584325"/>
          </a:xfrm>
        </p:spPr>
        <p:txBody>
          <a:bodyPr anchor="b"/>
          <a:lstStyle>
            <a:lvl1pPr marL="0" indent="0">
              <a:buNone/>
              <a:defRPr>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err="1"/>
              <a:t>Överrubrik</a:t>
            </a:r>
            <a:r>
              <a:rPr lang="en-US"/>
              <a:t> </a:t>
            </a:r>
            <a:r>
              <a:rPr lang="en-US" err="1"/>
              <a:t>kapitel</a:t>
            </a:r>
            <a:endParaRPr lang="en-US"/>
          </a:p>
        </p:txBody>
      </p:sp>
      <p:pic>
        <p:nvPicPr>
          <p:cNvPr id="2" name="Bild 1">
            <a:extLst>
              <a:ext uri="{FF2B5EF4-FFF2-40B4-BE49-F238E27FC236}">
                <a16:creationId xmlns:a16="http://schemas.microsoft.com/office/drawing/2014/main" id="{20115601-E846-C70A-34FF-AAB5D232C378}"/>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3" name="Platshållare för bild 2">
            <a:extLst>
              <a:ext uri="{FF2B5EF4-FFF2-40B4-BE49-F238E27FC236}">
                <a16:creationId xmlns:a16="http://schemas.microsoft.com/office/drawing/2014/main" id="{73D07759-F15F-CAAA-555B-26CF5EB6BBED}"/>
              </a:ext>
            </a:extLst>
          </p:cNvPr>
          <p:cNvSpPr>
            <a:spLocks noGrp="1"/>
          </p:cNvSpPr>
          <p:nvPr>
            <p:ph type="pic" sz="quarter" idx="17" hasCustomPrompt="1"/>
          </p:nvPr>
        </p:nvSpPr>
        <p:spPr>
          <a:xfrm>
            <a:off x="11104100" y="-1907"/>
            <a:ext cx="9000000" cy="11311257"/>
          </a:xfrm>
          <a:custGeom>
            <a:avLst/>
            <a:gdLst>
              <a:gd name="connsiteX0" fmla="*/ 7551786 w 9000000"/>
              <a:gd name="connsiteY0" fmla="*/ 8968950 h 11311257"/>
              <a:gd name="connsiteX1" fmla="*/ 6652806 w 9000000"/>
              <a:gd name="connsiteY1" fmla="*/ 9867930 h 11311257"/>
              <a:gd name="connsiteX2" fmla="*/ 6652806 w 9000000"/>
              <a:gd name="connsiteY2" fmla="*/ 10766911 h 11311257"/>
              <a:gd name="connsiteX3" fmla="*/ 7551786 w 9000000"/>
              <a:gd name="connsiteY3" fmla="*/ 10766911 h 11311257"/>
              <a:gd name="connsiteX4" fmla="*/ 8450768 w 9000000"/>
              <a:gd name="connsiteY4" fmla="*/ 9867930 h 11311257"/>
              <a:gd name="connsiteX5" fmla="*/ 7551786 w 9000000"/>
              <a:gd name="connsiteY5" fmla="*/ 8968950 h 11311257"/>
              <a:gd name="connsiteX6" fmla="*/ 0 w 9000000"/>
              <a:gd name="connsiteY6" fmla="*/ 0 h 11311257"/>
              <a:gd name="connsiteX7" fmla="*/ 9000000 w 9000000"/>
              <a:gd name="connsiteY7" fmla="*/ 0 h 11311257"/>
              <a:gd name="connsiteX8" fmla="*/ 9000000 w 9000000"/>
              <a:gd name="connsiteY8" fmla="*/ 11311257 h 11311257"/>
              <a:gd name="connsiteX9" fmla="*/ 0 w 9000000"/>
              <a:gd name="connsiteY9" fmla="*/ 11311257 h 1131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00000" h="11311257">
                <a:moveTo>
                  <a:pt x="7551786" y="8968950"/>
                </a:moveTo>
                <a:cubicBezTo>
                  <a:pt x="7055292" y="8968950"/>
                  <a:pt x="6652806" y="9371437"/>
                  <a:pt x="6652806" y="9867930"/>
                </a:cubicBezTo>
                <a:lnTo>
                  <a:pt x="6652806" y="10766911"/>
                </a:lnTo>
                <a:cubicBezTo>
                  <a:pt x="6652806" y="10766911"/>
                  <a:pt x="7551786" y="10766911"/>
                  <a:pt x="7551786" y="10766911"/>
                </a:cubicBezTo>
                <a:cubicBezTo>
                  <a:pt x="8048280" y="10766911"/>
                  <a:pt x="8450768" y="10364424"/>
                  <a:pt x="8450768" y="9867930"/>
                </a:cubicBezTo>
                <a:cubicBezTo>
                  <a:pt x="8450768" y="9371437"/>
                  <a:pt x="8048280" y="8968950"/>
                  <a:pt x="7551786" y="8968950"/>
                </a:cubicBezTo>
                <a:close/>
                <a:moveTo>
                  <a:pt x="0" y="0"/>
                </a:moveTo>
                <a:lnTo>
                  <a:pt x="9000000" y="0"/>
                </a:lnTo>
                <a:lnTo>
                  <a:pt x="9000000" y="11311257"/>
                </a:lnTo>
                <a:lnTo>
                  <a:pt x="0" y="11311257"/>
                </a:lnTo>
                <a:close/>
              </a:path>
            </a:pathLst>
          </a:cu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grpSp>
        <p:nvGrpSpPr>
          <p:cNvPr id="4" name="Grupp 3">
            <a:extLst>
              <a:ext uri="{FF2B5EF4-FFF2-40B4-BE49-F238E27FC236}">
                <a16:creationId xmlns:a16="http://schemas.microsoft.com/office/drawing/2014/main" id="{DB0AE4E5-AAA5-A1D5-62A6-5D0510031524}"/>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6" name="Bild 5">
              <a:extLst>
                <a:ext uri="{FF2B5EF4-FFF2-40B4-BE49-F238E27FC236}">
                  <a16:creationId xmlns:a16="http://schemas.microsoft.com/office/drawing/2014/main" id="{603B9A82-E3B3-3832-2A3A-FCC3672894A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7" name="Bild 6">
              <a:extLst>
                <a:ext uri="{FF2B5EF4-FFF2-40B4-BE49-F238E27FC236}">
                  <a16:creationId xmlns:a16="http://schemas.microsoft.com/office/drawing/2014/main" id="{ACABBBEF-F890-549E-8572-9E899AA7EBA7}"/>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3509141095"/>
      </p:ext>
    </p:extLst>
  </p:cSld>
  <p:clrMapOvr>
    <a:masterClrMapping/>
  </p:clrMapOvr>
  <p:extLst>
    <p:ext uri="{DCECCB84-F9BA-43D5-87BE-67443E8EF086}">
      <p15:sldGuideLst xmlns:p15="http://schemas.microsoft.com/office/powerpoint/2012/main">
        <p15:guide id="1" orient="horz" pos="3562" userDrawn="1">
          <p15:clr>
            <a:srgbClr val="FBAE40"/>
          </p15:clr>
        </p15:guide>
        <p15:guide id="2" pos="633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Rubrik_och_innehåll-Vinröd_ljus">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E90990-52D6-401D-B150-7B54C658090C}"/>
              </a:ext>
            </a:extLst>
          </p:cNvPr>
          <p:cNvSpPr>
            <a:spLocks noGrp="1"/>
          </p:cNvSpPr>
          <p:nvPr>
            <p:ph type="title"/>
          </p:nvPr>
        </p:nvSpPr>
        <p:spPr>
          <a:xfrm>
            <a:off x="1242000" y="759600"/>
            <a:ext cx="15840000" cy="2052000"/>
          </a:xfrm>
        </p:spPr>
        <p:txBody>
          <a:bodyPr>
            <a:noAutofit/>
          </a:bodyPr>
          <a:lstStyle>
            <a:lvl1pPr>
              <a:defRPr sz="7200" b="0">
                <a:solidFill>
                  <a:schemeClr val="accent1"/>
                </a:solidFill>
              </a:defRPr>
            </a:lvl1pPr>
          </a:lstStyle>
          <a:p>
            <a:r>
              <a:rPr lang="sv-SE"/>
              <a:t>Klicka här för att ändra mall för rubrikformat</a:t>
            </a:r>
          </a:p>
        </p:txBody>
      </p:sp>
      <p:sp>
        <p:nvSpPr>
          <p:cNvPr id="4" name="Platshållare för datum 3">
            <a:extLst>
              <a:ext uri="{FF2B5EF4-FFF2-40B4-BE49-F238E27FC236}">
                <a16:creationId xmlns:a16="http://schemas.microsoft.com/office/drawing/2014/main" id="{92F10B09-3181-4055-A46D-4599230801B3}"/>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6" name="Platshållare för bildnummer 5">
            <a:extLst>
              <a:ext uri="{FF2B5EF4-FFF2-40B4-BE49-F238E27FC236}">
                <a16:creationId xmlns:a16="http://schemas.microsoft.com/office/drawing/2014/main" id="{00409115-4960-4246-9D14-439564AD91D1}"/>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9" name="Platshållare för innehåll 6">
            <a:extLst>
              <a:ext uri="{FF2B5EF4-FFF2-40B4-BE49-F238E27FC236}">
                <a16:creationId xmlns:a16="http://schemas.microsoft.com/office/drawing/2014/main" id="{5B488F52-9C4F-3F42-4B5D-100F22C708F4}"/>
              </a:ext>
            </a:extLst>
          </p:cNvPr>
          <p:cNvSpPr>
            <a:spLocks noGrp="1"/>
          </p:cNvSpPr>
          <p:nvPr>
            <p:ph sz="quarter" idx="14"/>
          </p:nvPr>
        </p:nvSpPr>
        <p:spPr>
          <a:xfrm>
            <a:off x="1242000" y="3239092"/>
            <a:ext cx="15840000" cy="6840000"/>
          </a:xfrm>
        </p:spPr>
        <p:txBody>
          <a:bodyPr>
            <a:noAutofit/>
          </a:bodyPr>
          <a:lstStyle>
            <a:lvl1pPr marL="345600" indent="-345600">
              <a:buClr>
                <a:schemeClr val="accent1"/>
              </a:buClr>
              <a:buFont typeface="Arial" panose="020B0604020202020204" pitchFamily="34" charset="0"/>
              <a:buChar char="•"/>
              <a:defRPr>
                <a:solidFill>
                  <a:schemeClr val="tx1"/>
                </a:solidFill>
              </a:defRPr>
            </a:lvl1pPr>
            <a:lvl2pPr marL="756000" indent="-324000">
              <a:buClr>
                <a:schemeClr val="accent1"/>
              </a:buClr>
              <a:buFont typeface="Arial" panose="020B0604020202020204" pitchFamily="34" charset="0"/>
              <a:buChar char="•"/>
              <a:defRPr>
                <a:solidFill>
                  <a:schemeClr val="tx1"/>
                </a:solidFill>
              </a:defRPr>
            </a:lvl2pPr>
            <a:lvl3pPr marL="1116000" indent="-288000">
              <a:buClr>
                <a:schemeClr val="accent1"/>
              </a:buClr>
              <a:buFont typeface="Arial" panose="020B0604020202020204" pitchFamily="34" charset="0"/>
              <a:buChar char="•"/>
              <a:defRPr>
                <a:solidFill>
                  <a:schemeClr val="tx1"/>
                </a:solidFill>
              </a:defRPr>
            </a:lvl3pPr>
            <a:lvl4pPr marL="1458000" indent="-259200">
              <a:buClr>
                <a:schemeClr val="accent1"/>
              </a:buClr>
              <a:buFont typeface="Arial" panose="020B0604020202020204" pitchFamily="34" charset="0"/>
              <a:buChar char="•"/>
              <a:defRPr>
                <a:solidFill>
                  <a:schemeClr val="tx1"/>
                </a:solidFill>
              </a:defRPr>
            </a:lvl4pPr>
            <a:lvl5pPr marL="1764000" indent="-252000">
              <a:buClr>
                <a:schemeClr val="accent1"/>
              </a:buClr>
              <a:buFont typeface="Arial" panose="020B0604020202020204" pitchFamily="34" charset="0"/>
              <a:buChar cha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grpSp>
        <p:nvGrpSpPr>
          <p:cNvPr id="43" name="Grupp 42">
            <a:extLst>
              <a:ext uri="{FF2B5EF4-FFF2-40B4-BE49-F238E27FC236}">
                <a16:creationId xmlns:a16="http://schemas.microsoft.com/office/drawing/2014/main" id="{7A23552D-3732-C0B5-E1B6-21C705E2F71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4" name="Bild 43">
              <a:extLst>
                <a:ext uri="{FF2B5EF4-FFF2-40B4-BE49-F238E27FC236}">
                  <a16:creationId xmlns:a16="http://schemas.microsoft.com/office/drawing/2014/main" id="{1CA7B898-59A2-533E-C977-9283764423F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45" name="Bild 44">
              <a:extLst>
                <a:ext uri="{FF2B5EF4-FFF2-40B4-BE49-F238E27FC236}">
                  <a16:creationId xmlns:a16="http://schemas.microsoft.com/office/drawing/2014/main" id="{02EA1F93-9F6F-99CC-EA7B-54D6359002B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3" name="Platshållare för sidfot 5">
            <a:extLst>
              <a:ext uri="{FF2B5EF4-FFF2-40B4-BE49-F238E27FC236}">
                <a16:creationId xmlns:a16="http://schemas.microsoft.com/office/drawing/2014/main" id="{71137FAD-ABC3-9EB8-4D49-7CF66C27F2FA}"/>
              </a:ext>
            </a:extLst>
          </p:cNvPr>
          <p:cNvSpPr>
            <a:spLocks noGrp="1"/>
          </p:cNvSpPr>
          <p:nvPr>
            <p:ph type="ftr" sz="quarter" idx="11"/>
          </p:nvPr>
        </p:nvSpPr>
        <p:spPr>
          <a:xfrm>
            <a:off x="2759161" y="10548000"/>
            <a:ext cx="14322839"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17754546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woObj" preserve="1">
  <p:cSld name="Tvåspaltsida_Vinröd_mörk">
    <p:bg>
      <p:bgPr>
        <a:solidFill>
          <a:schemeClr val="bg1"/>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ACC9BDD-2A63-4704-82E4-11575AE2554E}"/>
              </a:ext>
            </a:extLst>
          </p:cNvPr>
          <p:cNvSpPr>
            <a:spLocks noGrp="1"/>
          </p:cNvSpPr>
          <p:nvPr>
            <p:ph sz="half" idx="1"/>
          </p:nvPr>
        </p:nvSpPr>
        <p:spPr>
          <a:xfrm>
            <a:off x="1242000" y="3239092"/>
            <a:ext cx="7740000" cy="6840000"/>
          </a:xfrm>
        </p:spPr>
        <p:txBody>
          <a:bodyPr vert="horz" lIns="0" tIns="0" rIns="0" bIns="0" rtlCol="0">
            <a:noAutofit/>
          </a:bodyPr>
          <a:lstStyle>
            <a:lvl1pPr marL="345600" indent="-345600">
              <a:buClr>
                <a:schemeClr val="accent1"/>
              </a:buClr>
              <a:buFont typeface="Arial" panose="020B0604020202020204" pitchFamily="34" charset="0"/>
              <a:buChar char="•"/>
              <a:defRPr lang="sv-SE" dirty="0">
                <a:solidFill>
                  <a:schemeClr val="tx1"/>
                </a:solidFill>
              </a:defRPr>
            </a:lvl1pPr>
            <a:lvl2pPr marL="756000" indent="-324000">
              <a:buClr>
                <a:schemeClr val="accent1"/>
              </a:buClr>
              <a:buFont typeface="Arial" panose="020B0604020202020204" pitchFamily="34" charset="0"/>
              <a:buChar char="•"/>
              <a:defRPr lang="sv-SE" dirty="0">
                <a:solidFill>
                  <a:schemeClr val="tx1"/>
                </a:solidFill>
              </a:defRPr>
            </a:lvl2pPr>
            <a:lvl3pPr marL="1116000" indent="-288000">
              <a:buClr>
                <a:schemeClr val="accent1"/>
              </a:buClr>
              <a:buFont typeface="Arial" panose="020B0604020202020204" pitchFamily="34" charset="0"/>
              <a:buChar char="•"/>
              <a:defRPr lang="sv-SE" dirty="0">
                <a:solidFill>
                  <a:schemeClr val="tx1"/>
                </a:solidFill>
              </a:defRPr>
            </a:lvl3pPr>
            <a:lvl4pPr marL="1458000" indent="-259200">
              <a:buClr>
                <a:schemeClr val="accent1"/>
              </a:buClr>
              <a:buFont typeface="Arial" panose="020B0604020202020204" pitchFamily="34" charset="0"/>
              <a:buChar char="•"/>
              <a:defRPr lang="sv-SE" dirty="0">
                <a:solidFill>
                  <a:schemeClr val="tx1"/>
                </a:solidFill>
              </a:defRPr>
            </a:lvl4pPr>
            <a:lvl5pPr marL="1764000" indent="-252000">
              <a:buClr>
                <a:schemeClr val="accent1"/>
              </a:buClr>
              <a:buFont typeface="Arial" panose="020B0604020202020204" pitchFamily="34" charset="0"/>
              <a:buChar char="•"/>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7763FE-5C0D-4543-80BD-2B9936FC6C8E}"/>
              </a:ext>
            </a:extLst>
          </p:cNvPr>
          <p:cNvSpPr>
            <a:spLocks noGrp="1"/>
          </p:cNvSpPr>
          <p:nvPr>
            <p:ph type="title"/>
          </p:nvPr>
        </p:nvSpPr>
        <p:spPr>
          <a:xfrm>
            <a:off x="1242000" y="759600"/>
            <a:ext cx="15840000" cy="2052000"/>
          </a:xfrm>
        </p:spPr>
        <p:txBody>
          <a:bodyPr>
            <a:noAutofit/>
          </a:bodyPr>
          <a:lstStyle>
            <a:lvl1pPr>
              <a:defRPr sz="7200" b="0">
                <a:solidFill>
                  <a:schemeClr val="accent1"/>
                </a:solidFill>
              </a:defRPr>
            </a:lvl1pPr>
          </a:lstStyle>
          <a:p>
            <a:r>
              <a:rPr lang="sv-SE"/>
              <a:t>Klicka här för att ändra mall för rubrikformat</a:t>
            </a:r>
          </a:p>
        </p:txBody>
      </p:sp>
      <p:sp>
        <p:nvSpPr>
          <p:cNvPr id="4" name="Platshållare för innehåll 3">
            <a:extLst>
              <a:ext uri="{FF2B5EF4-FFF2-40B4-BE49-F238E27FC236}">
                <a16:creationId xmlns:a16="http://schemas.microsoft.com/office/drawing/2014/main" id="{9E9CB98B-6CDA-4906-9342-37A4C0ABF24E}"/>
              </a:ext>
            </a:extLst>
          </p:cNvPr>
          <p:cNvSpPr>
            <a:spLocks noGrp="1"/>
          </p:cNvSpPr>
          <p:nvPr>
            <p:ph sz="half" idx="2"/>
          </p:nvPr>
        </p:nvSpPr>
        <p:spPr>
          <a:xfrm>
            <a:off x="9342000" y="3239092"/>
            <a:ext cx="7740000" cy="6840000"/>
          </a:xfrm>
        </p:spPr>
        <p:txBody>
          <a:bodyPr vert="horz" lIns="0" tIns="0" rIns="0" bIns="0" rtlCol="0">
            <a:noAutofit/>
          </a:bodyPr>
          <a:lstStyle>
            <a:lvl1pPr marL="345600" indent="-345600">
              <a:buClr>
                <a:schemeClr val="accent1"/>
              </a:buClr>
              <a:buFont typeface="Arial" panose="020B0604020202020204" pitchFamily="34" charset="0"/>
              <a:buChar char="•"/>
              <a:defRPr lang="sv-SE" dirty="0">
                <a:solidFill>
                  <a:schemeClr val="tx1"/>
                </a:solidFill>
              </a:defRPr>
            </a:lvl1pPr>
            <a:lvl2pPr marL="756000" indent="-324000">
              <a:buClr>
                <a:schemeClr val="accent1"/>
              </a:buClr>
              <a:buFont typeface="Arial" panose="020B0604020202020204" pitchFamily="34" charset="0"/>
              <a:buChar char="•"/>
              <a:defRPr lang="sv-SE" dirty="0">
                <a:solidFill>
                  <a:schemeClr val="tx1"/>
                </a:solidFill>
              </a:defRPr>
            </a:lvl2pPr>
            <a:lvl3pPr marL="1116000" indent="-288000">
              <a:buClr>
                <a:schemeClr val="accent1"/>
              </a:buClr>
              <a:buFont typeface="Arial" panose="020B0604020202020204" pitchFamily="34" charset="0"/>
              <a:buChar char="•"/>
              <a:defRPr lang="sv-SE" dirty="0">
                <a:solidFill>
                  <a:schemeClr val="tx1"/>
                </a:solidFill>
              </a:defRPr>
            </a:lvl3pPr>
            <a:lvl4pPr marL="1458000" indent="-259200">
              <a:buClr>
                <a:schemeClr val="accent1"/>
              </a:buClr>
              <a:buFont typeface="Arial" panose="020B0604020202020204" pitchFamily="34" charset="0"/>
              <a:buChar char="•"/>
              <a:defRPr lang="sv-SE" dirty="0">
                <a:solidFill>
                  <a:schemeClr val="tx1"/>
                </a:solidFill>
              </a:defRPr>
            </a:lvl4pPr>
            <a:lvl5pPr marL="1764000" indent="-252000">
              <a:buClr>
                <a:schemeClr val="accent1"/>
              </a:buClr>
              <a:buFont typeface="Arial" panose="020B0604020202020204" pitchFamily="34" charset="0"/>
              <a:buChar char="•"/>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grpSp>
        <p:nvGrpSpPr>
          <p:cNvPr id="15" name="Grupp 14">
            <a:extLst>
              <a:ext uri="{FF2B5EF4-FFF2-40B4-BE49-F238E27FC236}">
                <a16:creationId xmlns:a16="http://schemas.microsoft.com/office/drawing/2014/main" id="{018718AE-EF03-C6A8-4DF3-B1579BF0EE2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6" name="Bild 15">
              <a:extLst>
                <a:ext uri="{FF2B5EF4-FFF2-40B4-BE49-F238E27FC236}">
                  <a16:creationId xmlns:a16="http://schemas.microsoft.com/office/drawing/2014/main" id="{60DC6478-B658-B7D0-AE09-4EFBFD58BD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F74FD982-7983-7D64-D405-41229F78FE0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21" name="Platshållare för datum 3">
            <a:extLst>
              <a:ext uri="{FF2B5EF4-FFF2-40B4-BE49-F238E27FC236}">
                <a16:creationId xmlns:a16="http://schemas.microsoft.com/office/drawing/2014/main" id="{1783EC63-79BB-77E8-2181-41E0C882DC19}"/>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22" name="Platshållare för bildnummer 5">
            <a:extLst>
              <a:ext uri="{FF2B5EF4-FFF2-40B4-BE49-F238E27FC236}">
                <a16:creationId xmlns:a16="http://schemas.microsoft.com/office/drawing/2014/main" id="{D1758E46-E2BA-B68B-6F52-E6C6CEAF6D76}"/>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23" name="Platshållare för sidfot 5">
            <a:extLst>
              <a:ext uri="{FF2B5EF4-FFF2-40B4-BE49-F238E27FC236}">
                <a16:creationId xmlns:a16="http://schemas.microsoft.com/office/drawing/2014/main" id="{F3FBF16E-2EBB-59D5-909D-2D594D13152C}"/>
              </a:ext>
            </a:extLst>
          </p:cNvPr>
          <p:cNvSpPr>
            <a:spLocks noGrp="1"/>
          </p:cNvSpPr>
          <p:nvPr>
            <p:ph type="ftr" sz="quarter" idx="11"/>
          </p:nvPr>
        </p:nvSpPr>
        <p:spPr>
          <a:xfrm>
            <a:off x="2759161" y="10548000"/>
            <a:ext cx="14322839"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7767234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extsida_med_bild_vänster-Vinröd_mörk">
    <p:bg>
      <p:bgPr>
        <a:solidFill>
          <a:schemeClr val="bg1"/>
        </a:solidFill>
        <a:effectLst/>
      </p:bgPr>
    </p:bg>
    <p:spTree>
      <p:nvGrpSpPr>
        <p:cNvPr id="1" name=""/>
        <p:cNvGrpSpPr/>
        <p:nvPr/>
      </p:nvGrpSpPr>
      <p:grpSpPr>
        <a:xfrm>
          <a:off x="0" y="0"/>
          <a:ext cx="0" cy="0"/>
          <a:chOff x="0" y="0"/>
          <a:chExt cx="0" cy="0"/>
        </a:xfrm>
      </p:grpSpPr>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a:xfrm>
            <a:off x="11318603" y="10548000"/>
            <a:ext cx="6084000" cy="187200"/>
          </a:xfrm>
          <a:prstGeom prst="rect">
            <a:avLst/>
          </a:prstGeom>
        </p:spPr>
        <p:txBody>
          <a:bodyPr>
            <a:noAutofit/>
          </a:bodyPr>
          <a:lstStyle>
            <a:lvl1pPr>
              <a:defRPr>
                <a:solidFill>
                  <a:schemeClr val="tx1"/>
                </a:solidFill>
              </a:defRPr>
            </a:lvl1pPr>
          </a:lstStyle>
          <a:p>
            <a:endParaRPr lang="sv-SE"/>
          </a:p>
        </p:txBody>
      </p:sp>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a:xfrm>
            <a:off x="10353204" y="10548000"/>
            <a:ext cx="792000" cy="187200"/>
          </a:xfrm>
          <a:prstGeom prst="rect">
            <a:avLst/>
          </a:prstGeom>
        </p:spPr>
        <p:txBody>
          <a:bodyPr>
            <a:noAutofit/>
          </a:bodyPr>
          <a:lstStyle>
            <a:lvl1pPr>
              <a:defRPr>
                <a:solidFill>
                  <a:schemeClr val="tx1"/>
                </a:solidFill>
              </a:defRPr>
            </a:lvl1pPr>
          </a:lstStyle>
          <a:p>
            <a:fld id="{62DD169D-E447-4789-8673-AFA93CC4C0FC}" type="datetime1">
              <a:rPr lang="sv-SE" smtClean="0"/>
              <a:pPr/>
              <a:t>2026-01-29</a:t>
            </a:fld>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a:xfrm>
            <a:off x="9819804"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grpSp>
        <p:nvGrpSpPr>
          <p:cNvPr id="36" name="Grupp 35">
            <a:extLst>
              <a:ext uri="{FF2B5EF4-FFF2-40B4-BE49-F238E27FC236}">
                <a16:creationId xmlns:a16="http://schemas.microsoft.com/office/drawing/2014/main" id="{0DB1CF83-948A-3C08-8F45-26B724985FBC}"/>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37" name="Bild 36">
              <a:extLst>
                <a:ext uri="{FF2B5EF4-FFF2-40B4-BE49-F238E27FC236}">
                  <a16:creationId xmlns:a16="http://schemas.microsoft.com/office/drawing/2014/main" id="{30D25779-0EE3-115C-0F10-EB3643FA9BC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38" name="Bild 37">
              <a:extLst>
                <a:ext uri="{FF2B5EF4-FFF2-40B4-BE49-F238E27FC236}">
                  <a16:creationId xmlns:a16="http://schemas.microsoft.com/office/drawing/2014/main" id="{E3E5DDCE-AC70-2774-BE28-F556695E843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13" name="Platshållare för text 2">
            <a:extLst>
              <a:ext uri="{FF2B5EF4-FFF2-40B4-BE49-F238E27FC236}">
                <a16:creationId xmlns:a16="http://schemas.microsoft.com/office/drawing/2014/main" id="{F026782C-3D7A-17F2-5918-28639A7693C9}"/>
              </a:ext>
            </a:extLst>
          </p:cNvPr>
          <p:cNvSpPr>
            <a:spLocks noGrp="1"/>
          </p:cNvSpPr>
          <p:nvPr>
            <p:ph type="body" sz="quarter" idx="13"/>
          </p:nvPr>
        </p:nvSpPr>
        <p:spPr>
          <a:xfrm>
            <a:off x="9826091" y="3240000"/>
            <a:ext cx="7560000" cy="6840000"/>
          </a:xfrm>
        </p:spPr>
        <p:txBody>
          <a:bodyPr vert="horz" lIns="0" tIns="0" rIns="0" bIns="0" rtlCol="0">
            <a:noAutofit/>
          </a:bodyPr>
          <a:lstStyle>
            <a:lvl1pPr marL="345600" indent="-345600">
              <a:buClr>
                <a:schemeClr val="accent1"/>
              </a:buClr>
              <a:buFont typeface="Arial" panose="020B0604020202020204" pitchFamily="34" charset="0"/>
              <a:buChar char="•"/>
              <a:defRPr lang="sv-SE" sz="4000" dirty="0">
                <a:solidFill>
                  <a:schemeClr val="tx1"/>
                </a:solidFill>
              </a:defRPr>
            </a:lvl1pPr>
            <a:lvl2pPr marL="756000" indent="-324000">
              <a:buClr>
                <a:schemeClr val="accent1"/>
              </a:buClr>
              <a:buFont typeface="Arial" panose="020B0604020202020204" pitchFamily="34" charset="0"/>
              <a:buChar char="•"/>
              <a:defRPr lang="sv-SE" sz="3600" dirty="0">
                <a:solidFill>
                  <a:schemeClr val="tx1"/>
                </a:solidFill>
              </a:defRPr>
            </a:lvl2pPr>
            <a:lvl3pPr marL="1116000" indent="-288000">
              <a:buClr>
                <a:schemeClr val="accent1"/>
              </a:buClr>
              <a:buFont typeface="Arial" panose="020B0604020202020204" pitchFamily="34" charset="0"/>
              <a:buChar char="•"/>
              <a:defRPr lang="sv-SE" sz="3200" dirty="0">
                <a:solidFill>
                  <a:schemeClr val="tx1"/>
                </a:solidFill>
              </a:defRPr>
            </a:lvl3pPr>
            <a:lvl4pPr marL="1458000" indent="-259200">
              <a:buClr>
                <a:schemeClr val="accent1"/>
              </a:buClr>
              <a:buFont typeface="Arial" panose="020B0604020202020204" pitchFamily="34" charset="0"/>
              <a:buChar char="•"/>
              <a:defRPr lang="sv-SE" sz="2800" dirty="0">
                <a:solidFill>
                  <a:schemeClr val="tx1"/>
                </a:solidFill>
              </a:defRPr>
            </a:lvl4pPr>
            <a:lvl5pPr marL="1764000" indent="-252000">
              <a:buClr>
                <a:schemeClr val="accent1"/>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Rubrik 106">
            <a:extLst>
              <a:ext uri="{FF2B5EF4-FFF2-40B4-BE49-F238E27FC236}">
                <a16:creationId xmlns:a16="http://schemas.microsoft.com/office/drawing/2014/main" id="{F9F80C19-D75E-41AA-A755-74DD2587E277}"/>
              </a:ext>
            </a:extLst>
          </p:cNvPr>
          <p:cNvSpPr>
            <a:spLocks noGrp="1"/>
          </p:cNvSpPr>
          <p:nvPr>
            <p:ph type="title"/>
          </p:nvPr>
        </p:nvSpPr>
        <p:spPr>
          <a:xfrm>
            <a:off x="9826091" y="759600"/>
            <a:ext cx="7560000" cy="2052000"/>
          </a:xfrm>
        </p:spPr>
        <p:txBody>
          <a:bodyPr bIns="0">
            <a:noAutofit/>
          </a:bodyPr>
          <a:lstStyle>
            <a:lvl1pPr>
              <a:defRPr sz="7200" b="0">
                <a:solidFill>
                  <a:schemeClr val="accent1"/>
                </a:solidFill>
              </a:defRPr>
            </a:lvl1pPr>
          </a:lstStyle>
          <a:p>
            <a:r>
              <a:rPr lang="sv-SE"/>
              <a:t>Klicka här för att ändra mall för rubrikformat</a:t>
            </a:r>
          </a:p>
        </p:txBody>
      </p:sp>
      <p:sp>
        <p:nvSpPr>
          <p:cNvPr id="15" name="Platshållare för bild 11">
            <a:extLst>
              <a:ext uri="{FF2B5EF4-FFF2-40B4-BE49-F238E27FC236}">
                <a16:creationId xmlns:a16="http://schemas.microsoft.com/office/drawing/2014/main" id="{BA18EB43-EC39-DEB1-4F75-6CDEE023D6E6}"/>
              </a:ext>
            </a:extLst>
          </p:cNvPr>
          <p:cNvSpPr>
            <a:spLocks noGrp="1"/>
          </p:cNvSpPr>
          <p:nvPr>
            <p:ph type="pic" sz="quarter" idx="15" hasCustomPrompt="1"/>
          </p:nvPr>
        </p:nvSpPr>
        <p:spPr>
          <a:xfrm>
            <a:off x="0" y="-1907"/>
            <a:ext cx="9000000" cy="11311257"/>
          </a:xfrm>
          <a:prstGeom prst="rect">
            <a:avLst/>
          </a:pr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spTree>
    <p:extLst>
      <p:ext uri="{BB962C8B-B14F-4D97-AF65-F5344CB8AC3E}">
        <p14:creationId xmlns:p14="http://schemas.microsoft.com/office/powerpoint/2010/main" val="994009030"/>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sida_med_bild_höger-Vinröd_mörk">
    <p:bg>
      <p:bgPr>
        <a:solidFill>
          <a:schemeClr val="bg1"/>
        </a:solidFill>
        <a:effectLst/>
      </p:bgPr>
    </p:bg>
    <p:spTree>
      <p:nvGrpSpPr>
        <p:cNvPr id="1" name=""/>
        <p:cNvGrpSpPr/>
        <p:nvPr/>
      </p:nvGrpSpPr>
      <p:grpSpPr>
        <a:xfrm>
          <a:off x="0" y="0"/>
          <a:ext cx="0" cy="0"/>
          <a:chOff x="0" y="0"/>
          <a:chExt cx="0" cy="0"/>
        </a:xfrm>
      </p:grpSpPr>
      <p:pic>
        <p:nvPicPr>
          <p:cNvPr id="2" name="Bild 1">
            <a:extLst>
              <a:ext uri="{FF2B5EF4-FFF2-40B4-BE49-F238E27FC236}">
                <a16:creationId xmlns:a16="http://schemas.microsoft.com/office/drawing/2014/main" id="{2371849D-5CFA-C47E-F676-A874570709CD}"/>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11" name="Platshållare för bild 10">
            <a:extLst>
              <a:ext uri="{FF2B5EF4-FFF2-40B4-BE49-F238E27FC236}">
                <a16:creationId xmlns:a16="http://schemas.microsoft.com/office/drawing/2014/main" id="{4BB72E08-77C3-8B82-913C-313B37DED625}"/>
              </a:ext>
            </a:extLst>
          </p:cNvPr>
          <p:cNvSpPr>
            <a:spLocks noGrp="1"/>
          </p:cNvSpPr>
          <p:nvPr>
            <p:ph type="pic" sz="quarter" idx="15" hasCustomPrompt="1"/>
          </p:nvPr>
        </p:nvSpPr>
        <p:spPr>
          <a:xfrm>
            <a:off x="11104100" y="-1907"/>
            <a:ext cx="9000000" cy="11311257"/>
          </a:xfrm>
          <a:custGeom>
            <a:avLst/>
            <a:gdLst>
              <a:gd name="connsiteX0" fmla="*/ 7551786 w 9000000"/>
              <a:gd name="connsiteY0" fmla="*/ 8968950 h 11311257"/>
              <a:gd name="connsiteX1" fmla="*/ 6652806 w 9000000"/>
              <a:gd name="connsiteY1" fmla="*/ 9867930 h 11311257"/>
              <a:gd name="connsiteX2" fmla="*/ 6652806 w 9000000"/>
              <a:gd name="connsiteY2" fmla="*/ 10766911 h 11311257"/>
              <a:gd name="connsiteX3" fmla="*/ 7551786 w 9000000"/>
              <a:gd name="connsiteY3" fmla="*/ 10766911 h 11311257"/>
              <a:gd name="connsiteX4" fmla="*/ 8450768 w 9000000"/>
              <a:gd name="connsiteY4" fmla="*/ 9867930 h 11311257"/>
              <a:gd name="connsiteX5" fmla="*/ 7551786 w 9000000"/>
              <a:gd name="connsiteY5" fmla="*/ 8968950 h 11311257"/>
              <a:gd name="connsiteX6" fmla="*/ 0 w 9000000"/>
              <a:gd name="connsiteY6" fmla="*/ 0 h 11311257"/>
              <a:gd name="connsiteX7" fmla="*/ 9000000 w 9000000"/>
              <a:gd name="connsiteY7" fmla="*/ 0 h 11311257"/>
              <a:gd name="connsiteX8" fmla="*/ 9000000 w 9000000"/>
              <a:gd name="connsiteY8" fmla="*/ 11311257 h 11311257"/>
              <a:gd name="connsiteX9" fmla="*/ 0 w 9000000"/>
              <a:gd name="connsiteY9" fmla="*/ 11311257 h 1131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00000" h="11311257">
                <a:moveTo>
                  <a:pt x="7551786" y="8968950"/>
                </a:moveTo>
                <a:cubicBezTo>
                  <a:pt x="7055292" y="8968950"/>
                  <a:pt x="6652806" y="9371437"/>
                  <a:pt x="6652806" y="9867930"/>
                </a:cubicBezTo>
                <a:lnTo>
                  <a:pt x="6652806" y="10766911"/>
                </a:lnTo>
                <a:cubicBezTo>
                  <a:pt x="6652806" y="10766911"/>
                  <a:pt x="7551786" y="10766911"/>
                  <a:pt x="7551786" y="10766911"/>
                </a:cubicBezTo>
                <a:cubicBezTo>
                  <a:pt x="8048280" y="10766911"/>
                  <a:pt x="8450768" y="10364424"/>
                  <a:pt x="8450768" y="9867930"/>
                </a:cubicBezTo>
                <a:cubicBezTo>
                  <a:pt x="8450768" y="9371437"/>
                  <a:pt x="8048280" y="8968950"/>
                  <a:pt x="7551786" y="8968950"/>
                </a:cubicBezTo>
                <a:close/>
                <a:moveTo>
                  <a:pt x="0" y="0"/>
                </a:moveTo>
                <a:lnTo>
                  <a:pt x="9000000" y="0"/>
                </a:lnTo>
                <a:lnTo>
                  <a:pt x="9000000" y="11311257"/>
                </a:lnTo>
                <a:lnTo>
                  <a:pt x="0" y="11311257"/>
                </a:lnTo>
                <a:close/>
              </a:path>
            </a:pathLst>
          </a:cu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sp>
        <p:nvSpPr>
          <p:cNvPr id="6" name="Platshållare för bild 11">
            <a:extLst>
              <a:ext uri="{FF2B5EF4-FFF2-40B4-BE49-F238E27FC236}">
                <a16:creationId xmlns:a16="http://schemas.microsoft.com/office/drawing/2014/main" id="{1225C724-E477-1380-A934-93D3F53CB831}"/>
              </a:ext>
            </a:extLst>
          </p:cNvPr>
          <p:cNvSpPr>
            <a:spLocks noGrp="1"/>
          </p:cNvSpPr>
          <p:nvPr>
            <p:ph type="pic" sz="quarter" idx="14" hasCustomPrompt="1"/>
          </p:nvPr>
        </p:nvSpPr>
        <p:spPr>
          <a:xfrm>
            <a:off x="32302522" y="0"/>
            <a:ext cx="9000000" cy="11309350"/>
          </a:xfrm>
          <a:solidFill>
            <a:schemeClr val="bg1"/>
          </a:solidFill>
        </p:spPr>
        <p:txBody>
          <a:bodyPr anchor="ctr">
            <a:noAutofit/>
          </a:bodyPr>
          <a:lstStyle>
            <a:lvl1pPr marL="0" indent="0" algn="ctr">
              <a:buClr>
                <a:schemeClr val="accent1"/>
              </a:buClr>
              <a:buFont typeface="Arial" panose="020B0604020202020204" pitchFamily="34" charset="0"/>
              <a:buNone/>
              <a:defRPr sz="4000"/>
            </a:lvl1pPr>
          </a:lstStyle>
          <a:p>
            <a:r>
              <a:rPr lang="en-US" err="1"/>
              <a:t>Infoga</a:t>
            </a:r>
            <a:r>
              <a:rPr lang="en-US"/>
              <a:t> </a:t>
            </a:r>
            <a:r>
              <a:rPr lang="en-US" err="1"/>
              <a:t>bild</a:t>
            </a:r>
            <a:endParaRPr lang="en-US"/>
          </a:p>
        </p:txBody>
      </p:sp>
      <p:sp>
        <p:nvSpPr>
          <p:cNvPr id="7" name="Platshållare för text 2">
            <a:extLst>
              <a:ext uri="{FF2B5EF4-FFF2-40B4-BE49-F238E27FC236}">
                <a16:creationId xmlns:a16="http://schemas.microsoft.com/office/drawing/2014/main" id="{A12E0FAE-7077-6068-8382-A9095BF5B391}"/>
              </a:ext>
            </a:extLst>
          </p:cNvPr>
          <p:cNvSpPr>
            <a:spLocks noGrp="1"/>
          </p:cNvSpPr>
          <p:nvPr>
            <p:ph type="body" sz="quarter" idx="13"/>
          </p:nvPr>
        </p:nvSpPr>
        <p:spPr>
          <a:xfrm>
            <a:off x="1242000" y="3240000"/>
            <a:ext cx="8640000" cy="6840000"/>
          </a:xfrm>
        </p:spPr>
        <p:txBody>
          <a:bodyPr vert="horz" lIns="0" tIns="0" rIns="0" bIns="0" rtlCol="0">
            <a:noAutofit/>
          </a:bodyPr>
          <a:lstStyle>
            <a:lvl1pPr marL="345600" indent="-345600">
              <a:buClr>
                <a:schemeClr val="accent1"/>
              </a:buClr>
              <a:buFont typeface="Arial" panose="020B0604020202020204" pitchFamily="34" charset="0"/>
              <a:buChar char="•"/>
              <a:defRPr lang="sv-SE" sz="4000" dirty="0">
                <a:solidFill>
                  <a:schemeClr val="tx1"/>
                </a:solidFill>
              </a:defRPr>
            </a:lvl1pPr>
            <a:lvl2pPr marL="756000" indent="-324000">
              <a:buClr>
                <a:schemeClr val="accent1"/>
              </a:buClr>
              <a:buFont typeface="Arial" panose="020B0604020202020204" pitchFamily="34" charset="0"/>
              <a:buChar char="•"/>
              <a:defRPr lang="sv-SE" sz="3600" dirty="0">
                <a:solidFill>
                  <a:schemeClr val="tx1"/>
                </a:solidFill>
              </a:defRPr>
            </a:lvl2pPr>
            <a:lvl3pPr marL="1116000" indent="-288000">
              <a:buClr>
                <a:schemeClr val="accent1"/>
              </a:buClr>
              <a:buFont typeface="Arial" panose="020B0604020202020204" pitchFamily="34" charset="0"/>
              <a:buChar char="•"/>
              <a:defRPr lang="sv-SE" sz="3200" dirty="0">
                <a:solidFill>
                  <a:schemeClr val="tx1"/>
                </a:solidFill>
              </a:defRPr>
            </a:lvl3pPr>
            <a:lvl4pPr marL="1458000" indent="-259200">
              <a:buClr>
                <a:schemeClr val="accent1"/>
              </a:buClr>
              <a:buFont typeface="Arial" panose="020B0604020202020204" pitchFamily="34" charset="0"/>
              <a:buChar char="•"/>
              <a:defRPr lang="sv-SE" sz="2800" dirty="0">
                <a:solidFill>
                  <a:schemeClr val="tx1"/>
                </a:solidFill>
              </a:defRPr>
            </a:lvl4pPr>
            <a:lvl5pPr marL="1764000" indent="-252000">
              <a:buClr>
                <a:schemeClr val="accent1"/>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8" name="Rubrik 106">
            <a:extLst>
              <a:ext uri="{FF2B5EF4-FFF2-40B4-BE49-F238E27FC236}">
                <a16:creationId xmlns:a16="http://schemas.microsoft.com/office/drawing/2014/main" id="{5069FD89-84A3-DA98-9D26-F0198B7F890F}"/>
              </a:ext>
            </a:extLst>
          </p:cNvPr>
          <p:cNvSpPr>
            <a:spLocks noGrp="1"/>
          </p:cNvSpPr>
          <p:nvPr>
            <p:ph type="title"/>
          </p:nvPr>
        </p:nvSpPr>
        <p:spPr>
          <a:xfrm>
            <a:off x="1242000" y="759600"/>
            <a:ext cx="8640000" cy="2052000"/>
          </a:xfrm>
        </p:spPr>
        <p:txBody>
          <a:bodyPr bIns="0">
            <a:noAutofit/>
          </a:bodyPr>
          <a:lstStyle>
            <a:lvl1pPr>
              <a:defRPr sz="7200" b="0">
                <a:solidFill>
                  <a:schemeClr val="accent1"/>
                </a:solidFill>
              </a:defRPr>
            </a:lvl1pPr>
          </a:lstStyle>
          <a:p>
            <a:r>
              <a:rPr lang="sv-SE"/>
              <a:t>Klicka här för att ändra mall för rubrikformat</a:t>
            </a:r>
          </a:p>
        </p:txBody>
      </p:sp>
      <p:sp>
        <p:nvSpPr>
          <p:cNvPr id="14" name="Platshållare för sidfot 2">
            <a:extLst>
              <a:ext uri="{FF2B5EF4-FFF2-40B4-BE49-F238E27FC236}">
                <a16:creationId xmlns:a16="http://schemas.microsoft.com/office/drawing/2014/main" id="{0955F523-DC9C-9A33-971C-E2A5B3FD351E}"/>
              </a:ext>
            </a:extLst>
          </p:cNvPr>
          <p:cNvSpPr>
            <a:spLocks noGrp="1"/>
          </p:cNvSpPr>
          <p:nvPr>
            <p:ph type="ftr" sz="quarter" idx="10"/>
          </p:nvPr>
        </p:nvSpPr>
        <p:spPr>
          <a:xfrm>
            <a:off x="2757600" y="10548000"/>
            <a:ext cx="7167600" cy="187200"/>
          </a:xfrm>
          <a:prstGeom prst="rect">
            <a:avLst/>
          </a:prstGeom>
        </p:spPr>
        <p:txBody>
          <a:bodyPr>
            <a:noAutofit/>
          </a:bodyPr>
          <a:lstStyle>
            <a:lvl1pPr>
              <a:defRPr>
                <a:solidFill>
                  <a:schemeClr val="tx1"/>
                </a:solidFill>
              </a:defRPr>
            </a:lvl1pPr>
          </a:lstStyle>
          <a:p>
            <a:endParaRPr lang="sv-SE"/>
          </a:p>
        </p:txBody>
      </p:sp>
      <p:sp>
        <p:nvSpPr>
          <p:cNvPr id="15" name="Platshållare för datum 3">
            <a:extLst>
              <a:ext uri="{FF2B5EF4-FFF2-40B4-BE49-F238E27FC236}">
                <a16:creationId xmlns:a16="http://schemas.microsoft.com/office/drawing/2014/main" id="{A8609803-2BD2-EE23-740E-802C47BF7572}"/>
              </a:ext>
            </a:extLst>
          </p:cNvPr>
          <p:cNvSpPr>
            <a:spLocks noGrp="1"/>
          </p:cNvSpPr>
          <p:nvPr>
            <p:ph type="dt" sz="half" idx="11"/>
          </p:nvPr>
        </p:nvSpPr>
        <p:spPr>
          <a:xfrm>
            <a:off x="1775036" y="10548000"/>
            <a:ext cx="792000" cy="187200"/>
          </a:xfrm>
          <a:prstGeom prst="rect">
            <a:avLst/>
          </a:prstGeom>
        </p:spPr>
        <p:txBody>
          <a:bodyPr>
            <a:noAutofit/>
          </a:bodyPr>
          <a:lstStyle>
            <a:lvl1pPr>
              <a:defRPr>
                <a:solidFill>
                  <a:schemeClr val="tx1"/>
                </a:solidFill>
              </a:defRPr>
            </a:lvl1pPr>
          </a:lstStyle>
          <a:p>
            <a:fld id="{93E1DA4E-B23A-42CD-82EE-75C65057215D}" type="datetime1">
              <a:rPr lang="sv-SE" smtClean="0"/>
              <a:pPr/>
              <a:t>2026-01-29</a:t>
            </a:fld>
            <a:endParaRPr lang="sv-SE"/>
          </a:p>
        </p:txBody>
      </p:sp>
      <p:sp>
        <p:nvSpPr>
          <p:cNvPr id="16" name="Platshållare för bildnummer 4">
            <a:extLst>
              <a:ext uri="{FF2B5EF4-FFF2-40B4-BE49-F238E27FC236}">
                <a16:creationId xmlns:a16="http://schemas.microsoft.com/office/drawing/2014/main" id="{EEDEC0E0-F968-24BA-1865-501F4115953A}"/>
              </a:ext>
            </a:extLst>
          </p:cNvPr>
          <p:cNvSpPr>
            <a:spLocks noGrp="1"/>
          </p:cNvSpPr>
          <p:nvPr>
            <p:ph type="sldNum" sz="quarter" idx="12"/>
          </p:nvPr>
        </p:nvSpPr>
        <p:spPr>
          <a:xfrm>
            <a:off x="1241636" y="10548000"/>
            <a:ext cx="360000" cy="187200"/>
          </a:xfrm>
          <a:prstGeom prst="rect">
            <a:avLst/>
          </a:prstGeom>
        </p:spPr>
        <p:txBody>
          <a:bodyPr>
            <a:noAutofit/>
          </a:bodyPr>
          <a:lstStyle>
            <a:lvl1pPr>
              <a:defRPr>
                <a:solidFill>
                  <a:schemeClr val="tx1"/>
                </a:solidFill>
              </a:defRPr>
            </a:lvl1pPr>
          </a:lstStyle>
          <a:p>
            <a:fld id="{B6F15528-21DE-4FAA-801E-634DDDAF4B2B}" type="slidenum">
              <a:rPr lang="sv-SE" smtClean="0"/>
              <a:pPr/>
              <a:t>‹#›</a:t>
            </a:fld>
            <a:endParaRPr lang="sv-SE"/>
          </a:p>
        </p:txBody>
      </p:sp>
      <p:grpSp>
        <p:nvGrpSpPr>
          <p:cNvPr id="19" name="Grupp 18">
            <a:extLst>
              <a:ext uri="{FF2B5EF4-FFF2-40B4-BE49-F238E27FC236}">
                <a16:creationId xmlns:a16="http://schemas.microsoft.com/office/drawing/2014/main" id="{E2D06B91-E4F4-02B0-7B37-218258E307E9}"/>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20" name="Bild 19">
              <a:extLst>
                <a:ext uri="{FF2B5EF4-FFF2-40B4-BE49-F238E27FC236}">
                  <a16:creationId xmlns:a16="http://schemas.microsoft.com/office/drawing/2014/main" id="{7580A8A2-6AFE-4A23-58B1-D8184B5FF9B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21" name="Bild 20">
              <a:extLst>
                <a:ext uri="{FF2B5EF4-FFF2-40B4-BE49-F238E27FC236}">
                  <a16:creationId xmlns:a16="http://schemas.microsoft.com/office/drawing/2014/main" id="{79ED422F-7D66-F311-2B3F-533B72FF23E5}"/>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39688601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Innehållssida_stor-Vinröd_mörk">
    <p:bg>
      <p:bgPr>
        <a:solidFill>
          <a:schemeClr val="bg1"/>
        </a:solidFill>
        <a:effectLst/>
      </p:bgPr>
    </p:bg>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5FDFB973-E8EF-E17D-C0FB-867D393A7B00}"/>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2" name="Bild 11">
              <a:extLst>
                <a:ext uri="{FF2B5EF4-FFF2-40B4-BE49-F238E27FC236}">
                  <a16:creationId xmlns:a16="http://schemas.microsoft.com/office/drawing/2014/main" id="{97E4FEE6-0FF3-1C6D-1DF5-210CA699DD7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5" name="Bild 14">
              <a:extLst>
                <a:ext uri="{FF2B5EF4-FFF2-40B4-BE49-F238E27FC236}">
                  <a16:creationId xmlns:a16="http://schemas.microsoft.com/office/drawing/2014/main" id="{15545271-AD95-D88B-2106-FED669C5B09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2" name="Platshållare för innehåll 2">
            <a:extLst>
              <a:ext uri="{FF2B5EF4-FFF2-40B4-BE49-F238E27FC236}">
                <a16:creationId xmlns:a16="http://schemas.microsoft.com/office/drawing/2014/main" id="{DFF8D528-3013-8A0C-4A04-9D1407F3E0A7}"/>
              </a:ext>
            </a:extLst>
          </p:cNvPr>
          <p:cNvSpPr>
            <a:spLocks noGrp="1"/>
          </p:cNvSpPr>
          <p:nvPr>
            <p:ph idx="1" hasCustomPrompt="1"/>
          </p:nvPr>
        </p:nvSpPr>
        <p:spPr>
          <a:xfrm>
            <a:off x="1242000" y="2089423"/>
            <a:ext cx="15840000" cy="7920000"/>
          </a:xfrm>
          <a:solidFill>
            <a:schemeClr val="bg1">
              <a:alpha val="0"/>
            </a:schemeClr>
          </a:solidFill>
        </p:spPr>
        <p:txBody>
          <a:bodyPr anchor="ctr">
            <a:noAutofit/>
          </a:bodyPr>
          <a:lstStyle>
            <a:lvl1pPr algn="ctr">
              <a:buNone/>
              <a:defRPr sz="32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4" name="Rubrik 12">
            <a:extLst>
              <a:ext uri="{FF2B5EF4-FFF2-40B4-BE49-F238E27FC236}">
                <a16:creationId xmlns:a16="http://schemas.microsoft.com/office/drawing/2014/main" id="{945D2D78-6FA1-D3B3-6756-7DCAA25303D4}"/>
              </a:ext>
            </a:extLst>
          </p:cNvPr>
          <p:cNvSpPr>
            <a:spLocks noGrp="1"/>
          </p:cNvSpPr>
          <p:nvPr>
            <p:ph type="title"/>
          </p:nvPr>
        </p:nvSpPr>
        <p:spPr>
          <a:xfrm>
            <a:off x="1243765" y="758131"/>
            <a:ext cx="15840000" cy="1043260"/>
          </a:xfrm>
        </p:spPr>
        <p:txBody>
          <a:bodyPr>
            <a:noAutofit/>
          </a:bodyPr>
          <a:lstStyle>
            <a:lvl1pPr>
              <a:defRPr sz="7200" b="0">
                <a:solidFill>
                  <a:schemeClr val="accent1"/>
                </a:solidFill>
              </a:defRPr>
            </a:lvl1pPr>
          </a:lstStyle>
          <a:p>
            <a:r>
              <a:rPr lang="sv-SE"/>
              <a:t>Klicka här för att ändra mall för rubrikformat</a:t>
            </a:r>
          </a:p>
        </p:txBody>
      </p:sp>
      <p:sp>
        <p:nvSpPr>
          <p:cNvPr id="6" name="Platshållare för datum 3">
            <a:extLst>
              <a:ext uri="{FF2B5EF4-FFF2-40B4-BE49-F238E27FC236}">
                <a16:creationId xmlns:a16="http://schemas.microsoft.com/office/drawing/2014/main" id="{F61C49C4-544E-06FF-D2D3-D6DBFB2E2F64}"/>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7" name="Platshållare för bildnummer 5">
            <a:extLst>
              <a:ext uri="{FF2B5EF4-FFF2-40B4-BE49-F238E27FC236}">
                <a16:creationId xmlns:a16="http://schemas.microsoft.com/office/drawing/2014/main" id="{2BE2F662-9F9D-61DE-18A9-9D7AC61E9BB6}"/>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166C0C4C-8FE9-9A7B-C423-14C86646E329}"/>
              </a:ext>
            </a:extLst>
          </p:cNvPr>
          <p:cNvSpPr>
            <a:spLocks noGrp="1"/>
          </p:cNvSpPr>
          <p:nvPr>
            <p:ph type="ftr" sz="quarter" idx="11"/>
          </p:nvPr>
        </p:nvSpPr>
        <p:spPr>
          <a:xfrm>
            <a:off x="2757600" y="10548000"/>
            <a:ext cx="14324400"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3925937303"/>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nnehållssida_med_bildbubbla_höger-Vinröd_mörk">
    <p:bg>
      <p:bgPr>
        <a:solidFill>
          <a:schemeClr val="bg1"/>
        </a:solidFill>
        <a:effectLst/>
      </p:bgPr>
    </p:bg>
    <p:spTree>
      <p:nvGrpSpPr>
        <p:cNvPr id="1" name=""/>
        <p:cNvGrpSpPr/>
        <p:nvPr/>
      </p:nvGrpSpPr>
      <p:grpSpPr>
        <a:xfrm>
          <a:off x="0" y="0"/>
          <a:ext cx="0" cy="0"/>
          <a:chOff x="0" y="0"/>
          <a:chExt cx="0" cy="0"/>
        </a:xfrm>
      </p:grpSpPr>
      <p:sp>
        <p:nvSpPr>
          <p:cNvPr id="7" name="Platshållare för text 2">
            <a:extLst>
              <a:ext uri="{FF2B5EF4-FFF2-40B4-BE49-F238E27FC236}">
                <a16:creationId xmlns:a16="http://schemas.microsoft.com/office/drawing/2014/main" id="{A12E0FAE-7077-6068-8382-A9095BF5B391}"/>
              </a:ext>
            </a:extLst>
          </p:cNvPr>
          <p:cNvSpPr>
            <a:spLocks noGrp="1"/>
          </p:cNvSpPr>
          <p:nvPr>
            <p:ph type="body" sz="quarter" idx="13"/>
          </p:nvPr>
        </p:nvSpPr>
        <p:spPr>
          <a:xfrm>
            <a:off x="1242000" y="3240000"/>
            <a:ext cx="8280000" cy="6840000"/>
          </a:xfrm>
        </p:spPr>
        <p:txBody>
          <a:bodyPr vert="horz" lIns="0" tIns="0" rIns="0" bIns="0" rtlCol="0">
            <a:noAutofit/>
          </a:bodyPr>
          <a:lstStyle>
            <a:lvl1pPr marL="345600" indent="-345600">
              <a:buClr>
                <a:schemeClr val="accent1"/>
              </a:buClr>
              <a:buFont typeface="Arial" panose="020B0604020202020204" pitchFamily="34" charset="0"/>
              <a:buChar char="•"/>
              <a:defRPr lang="sv-SE" sz="4000" dirty="0">
                <a:solidFill>
                  <a:schemeClr val="tx1"/>
                </a:solidFill>
              </a:defRPr>
            </a:lvl1pPr>
            <a:lvl2pPr marL="756000" indent="-324000">
              <a:buClr>
                <a:schemeClr val="accent1"/>
              </a:buClr>
              <a:buFont typeface="Arial" panose="020B0604020202020204" pitchFamily="34" charset="0"/>
              <a:buChar char="•"/>
              <a:defRPr lang="sv-SE" sz="3600" dirty="0">
                <a:solidFill>
                  <a:schemeClr val="tx1"/>
                </a:solidFill>
              </a:defRPr>
            </a:lvl2pPr>
            <a:lvl3pPr marL="1116000" indent="-288000">
              <a:buClr>
                <a:schemeClr val="accent1"/>
              </a:buClr>
              <a:buFont typeface="Arial" panose="020B0604020202020204" pitchFamily="34" charset="0"/>
              <a:buChar char="•"/>
              <a:defRPr lang="sv-SE" sz="3200" dirty="0">
                <a:solidFill>
                  <a:schemeClr val="tx1"/>
                </a:solidFill>
              </a:defRPr>
            </a:lvl3pPr>
            <a:lvl4pPr marL="1458000" indent="-259200">
              <a:buClr>
                <a:schemeClr val="accent1"/>
              </a:buClr>
              <a:buFont typeface="Arial" panose="020B0604020202020204" pitchFamily="34" charset="0"/>
              <a:buChar char="•"/>
              <a:defRPr lang="sv-SE" sz="2800" dirty="0">
                <a:solidFill>
                  <a:schemeClr val="tx1"/>
                </a:solidFill>
              </a:defRPr>
            </a:lvl4pPr>
            <a:lvl5pPr marL="1764000" indent="-252000">
              <a:buClr>
                <a:schemeClr val="accent1"/>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8" name="Rubrik 106">
            <a:extLst>
              <a:ext uri="{FF2B5EF4-FFF2-40B4-BE49-F238E27FC236}">
                <a16:creationId xmlns:a16="http://schemas.microsoft.com/office/drawing/2014/main" id="{5069FD89-84A3-DA98-9D26-F0198B7F890F}"/>
              </a:ext>
            </a:extLst>
          </p:cNvPr>
          <p:cNvSpPr>
            <a:spLocks noGrp="1"/>
          </p:cNvSpPr>
          <p:nvPr>
            <p:ph type="title"/>
          </p:nvPr>
        </p:nvSpPr>
        <p:spPr>
          <a:xfrm>
            <a:off x="1242000" y="758131"/>
            <a:ext cx="8280000" cy="2052000"/>
          </a:xfrm>
        </p:spPr>
        <p:txBody>
          <a:bodyPr>
            <a:noAutofit/>
          </a:bodyPr>
          <a:lstStyle>
            <a:lvl1pPr>
              <a:defRPr sz="7200" b="0">
                <a:solidFill>
                  <a:schemeClr val="accent1"/>
                </a:solidFill>
              </a:defRPr>
            </a:lvl1pPr>
          </a:lstStyle>
          <a:p>
            <a:r>
              <a:rPr lang="sv-SE"/>
              <a:t>Klicka här för att ändra mall för rubrikformat</a:t>
            </a:r>
          </a:p>
        </p:txBody>
      </p:sp>
      <p:sp>
        <p:nvSpPr>
          <p:cNvPr id="2" name="Platshållare för datum 3">
            <a:extLst>
              <a:ext uri="{FF2B5EF4-FFF2-40B4-BE49-F238E27FC236}">
                <a16:creationId xmlns:a16="http://schemas.microsoft.com/office/drawing/2014/main" id="{CA76D545-8EEB-9CD2-2DFC-67DFCD1BC0EB}"/>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3" name="Platshållare för bildnummer 5">
            <a:extLst>
              <a:ext uri="{FF2B5EF4-FFF2-40B4-BE49-F238E27FC236}">
                <a16:creationId xmlns:a16="http://schemas.microsoft.com/office/drawing/2014/main" id="{91A99BA0-7BAE-145E-E53F-6FBBD86BF742}"/>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4" name="Platshållare för sidfot 5">
            <a:extLst>
              <a:ext uri="{FF2B5EF4-FFF2-40B4-BE49-F238E27FC236}">
                <a16:creationId xmlns:a16="http://schemas.microsoft.com/office/drawing/2014/main" id="{155DB2E7-956E-4BEC-C369-0056BCAFF2BC}"/>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1" name="Platshållare för bild 10">
            <a:extLst>
              <a:ext uri="{FF2B5EF4-FFF2-40B4-BE49-F238E27FC236}">
                <a16:creationId xmlns:a16="http://schemas.microsoft.com/office/drawing/2014/main" id="{866ADBD5-CC6E-EE18-4ADC-BFD204AF4A33}"/>
              </a:ext>
            </a:extLst>
          </p:cNvPr>
          <p:cNvSpPr>
            <a:spLocks noGrp="1"/>
          </p:cNvSpPr>
          <p:nvPr>
            <p:ph type="pic" sz="quarter" idx="20" hasCustomPrompt="1"/>
          </p:nvPr>
        </p:nvSpPr>
        <p:spPr>
          <a:xfrm>
            <a:off x="10231058" y="758131"/>
            <a:ext cx="8874937" cy="9240134"/>
          </a:xfrm>
          <a:custGeom>
            <a:avLst/>
            <a:gdLst>
              <a:gd name="connsiteX0" fmla="*/ 4434141 w 8874937"/>
              <a:gd name="connsiteY0" fmla="*/ 0 h 9240134"/>
              <a:gd name="connsiteX1" fmla="*/ 8868196 w 8874937"/>
              <a:gd name="connsiteY1" fmla="*/ 4434055 h 9240134"/>
              <a:gd name="connsiteX2" fmla="*/ 8868196 w 8874937"/>
              <a:gd name="connsiteY2" fmla="*/ 4767750 h 9240134"/>
              <a:gd name="connsiteX3" fmla="*/ 8863190 w 8874937"/>
              <a:gd name="connsiteY3" fmla="*/ 8214634 h 9240134"/>
              <a:gd name="connsiteX4" fmla="*/ 8860960 w 8874937"/>
              <a:gd name="connsiteY4" fmla="*/ 8326350 h 9240134"/>
              <a:gd name="connsiteX5" fmla="*/ 8774752 w 8874937"/>
              <a:gd name="connsiteY5" fmla="*/ 8279558 h 9240134"/>
              <a:gd name="connsiteX6" fmla="*/ 8424828 w 8874937"/>
              <a:gd name="connsiteY6" fmla="*/ 8208912 h 9240134"/>
              <a:gd name="connsiteX7" fmla="*/ 7525848 w 8874937"/>
              <a:gd name="connsiteY7" fmla="*/ 9107892 h 9240134"/>
              <a:gd name="connsiteX8" fmla="*/ 7525848 w 8874937"/>
              <a:gd name="connsiteY8" fmla="*/ 9236269 h 9240134"/>
              <a:gd name="connsiteX9" fmla="*/ 6773866 w 8874937"/>
              <a:gd name="connsiteY9" fmla="*/ 9240134 h 9240134"/>
              <a:gd name="connsiteX10" fmla="*/ 5038677 w 8874937"/>
              <a:gd name="connsiteY10" fmla="*/ 9229376 h 9240134"/>
              <a:gd name="connsiteX11" fmla="*/ 86 w 8874937"/>
              <a:gd name="connsiteY11" fmla="*/ 4434055 h 9240134"/>
              <a:gd name="connsiteX12" fmla="*/ 4434141 w 8874937"/>
              <a:gd name="connsiteY12" fmla="*/ 0 h 924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874937" h="9240134">
                <a:moveTo>
                  <a:pt x="4434141" y="0"/>
                </a:moveTo>
                <a:cubicBezTo>
                  <a:pt x="6883002" y="0"/>
                  <a:pt x="8868196" y="1985194"/>
                  <a:pt x="8868196" y="4434055"/>
                </a:cubicBezTo>
                <a:lnTo>
                  <a:pt x="8868196" y="4767750"/>
                </a:lnTo>
                <a:cubicBezTo>
                  <a:pt x="8868196" y="6757450"/>
                  <a:pt x="8886290" y="7014056"/>
                  <a:pt x="8863190" y="8214634"/>
                </a:cubicBezTo>
                <a:lnTo>
                  <a:pt x="8860960" y="8326350"/>
                </a:lnTo>
                <a:lnTo>
                  <a:pt x="8774752" y="8279558"/>
                </a:lnTo>
                <a:cubicBezTo>
                  <a:pt x="8667200" y="8234067"/>
                  <a:pt x="8548952" y="8208912"/>
                  <a:pt x="8424828" y="8208912"/>
                </a:cubicBezTo>
                <a:cubicBezTo>
                  <a:pt x="7928334" y="8208912"/>
                  <a:pt x="7525848" y="8611399"/>
                  <a:pt x="7525848" y="9107892"/>
                </a:cubicBezTo>
                <a:lnTo>
                  <a:pt x="7525848" y="9236269"/>
                </a:lnTo>
                <a:lnTo>
                  <a:pt x="6773866" y="9240134"/>
                </a:lnTo>
                <a:lnTo>
                  <a:pt x="5038677" y="9229376"/>
                </a:lnTo>
                <a:cubicBezTo>
                  <a:pt x="1640464" y="9256690"/>
                  <a:pt x="-13768" y="7327741"/>
                  <a:pt x="86" y="4434055"/>
                </a:cubicBezTo>
                <a:cubicBezTo>
                  <a:pt x="86" y="1985194"/>
                  <a:pt x="1985280" y="0"/>
                  <a:pt x="4434141" y="0"/>
                </a:cubicBezTo>
                <a:close/>
              </a:path>
            </a:pathLst>
          </a:custGeom>
          <a:solidFill>
            <a:schemeClr val="bg2">
              <a:lumMod val="95000"/>
            </a:schemeClr>
          </a:solidFill>
        </p:spPr>
        <p:txBody>
          <a:bodyPr wrap="square" anchor="ctr">
            <a:noAutofit/>
          </a:bodyPr>
          <a:lstStyle>
            <a:lvl1pPr marL="0" indent="0" algn="ctr">
              <a:buNone/>
              <a:defRPr/>
            </a:lvl1pPr>
          </a:lstStyle>
          <a:p>
            <a:r>
              <a:rPr lang="en-US"/>
              <a:t>Montera </a:t>
            </a:r>
            <a:r>
              <a:rPr lang="en-US" err="1"/>
              <a:t>bild</a:t>
            </a:r>
            <a:r>
              <a:rPr lang="en-US"/>
              <a:t> </a:t>
            </a:r>
            <a:r>
              <a:rPr lang="en-US" err="1"/>
              <a:t>i</a:t>
            </a:r>
            <a:r>
              <a:rPr lang="en-US"/>
              <a:t> form</a:t>
            </a:r>
          </a:p>
        </p:txBody>
      </p:sp>
      <p:grpSp>
        <p:nvGrpSpPr>
          <p:cNvPr id="12" name="Grupp 11">
            <a:extLst>
              <a:ext uri="{FF2B5EF4-FFF2-40B4-BE49-F238E27FC236}">
                <a16:creationId xmlns:a16="http://schemas.microsoft.com/office/drawing/2014/main" id="{D6A75E8D-F914-3186-0324-87748F393A58}"/>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B11B87CC-40C5-2FD9-F74C-9B92F2165A4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1EFB36D1-C788-1CA8-6D83-6A031569621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32034702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nnehållssida_med_bildbubbla_vänster-Vinröd_mörk">
    <p:bg>
      <p:bgPr>
        <a:solidFill>
          <a:schemeClr val="bg1"/>
        </a:solidFill>
        <a:effectLst/>
      </p:bgPr>
    </p:bg>
    <p:spTree>
      <p:nvGrpSpPr>
        <p:cNvPr id="1" name=""/>
        <p:cNvGrpSpPr/>
        <p:nvPr/>
      </p:nvGrpSpPr>
      <p:grpSpPr>
        <a:xfrm>
          <a:off x="0" y="0"/>
          <a:ext cx="0" cy="0"/>
          <a:chOff x="0" y="0"/>
          <a:chExt cx="0" cy="0"/>
        </a:xfrm>
      </p:grpSpPr>
      <p:grpSp>
        <p:nvGrpSpPr>
          <p:cNvPr id="68" name="Grupp 67">
            <a:extLst>
              <a:ext uri="{FF2B5EF4-FFF2-40B4-BE49-F238E27FC236}">
                <a16:creationId xmlns:a16="http://schemas.microsoft.com/office/drawing/2014/main" id="{ECA9E46C-A192-E66A-A053-2D035793388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69" name="Bild 68">
              <a:extLst>
                <a:ext uri="{FF2B5EF4-FFF2-40B4-BE49-F238E27FC236}">
                  <a16:creationId xmlns:a16="http://schemas.microsoft.com/office/drawing/2014/main" id="{26DFF6B6-BCF3-4710-9653-A2D3401BE14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70" name="Bild 69">
              <a:extLst>
                <a:ext uri="{FF2B5EF4-FFF2-40B4-BE49-F238E27FC236}">
                  <a16:creationId xmlns:a16="http://schemas.microsoft.com/office/drawing/2014/main" id="{2B9A62BA-B461-3208-3661-A04EC370191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3" name="Platshållare för bild 55">
            <a:extLst>
              <a:ext uri="{FF2B5EF4-FFF2-40B4-BE49-F238E27FC236}">
                <a16:creationId xmlns:a16="http://schemas.microsoft.com/office/drawing/2014/main" id="{89A43912-410F-9E93-0855-6EBEDBBD5299}"/>
              </a:ext>
            </a:extLst>
          </p:cNvPr>
          <p:cNvSpPr>
            <a:spLocks noGrp="1"/>
          </p:cNvSpPr>
          <p:nvPr>
            <p:ph type="pic" sz="quarter" idx="20" hasCustomPrompt="1"/>
          </p:nvPr>
        </p:nvSpPr>
        <p:spPr>
          <a:xfrm>
            <a:off x="898759" y="758131"/>
            <a:ext cx="8874937" cy="9240134"/>
          </a:xfrm>
          <a:custGeom>
            <a:avLst/>
            <a:gdLst>
              <a:gd name="connsiteX0" fmla="*/ 0 w 8868110"/>
              <a:gd name="connsiteY0" fmla="*/ 4434055 h 9201805"/>
              <a:gd name="connsiteX1" fmla="*/ 4434055 w 8868110"/>
              <a:gd name="connsiteY1" fmla="*/ 0 h 9201805"/>
              <a:gd name="connsiteX2" fmla="*/ 4434055 w 8868110"/>
              <a:gd name="connsiteY2" fmla="*/ 0 h 9201805"/>
              <a:gd name="connsiteX3" fmla="*/ 8868110 w 8868110"/>
              <a:gd name="connsiteY3" fmla="*/ 4434055 h 9201805"/>
              <a:gd name="connsiteX4" fmla="*/ 8868110 w 8868110"/>
              <a:gd name="connsiteY4" fmla="*/ 4767750 h 9201805"/>
              <a:gd name="connsiteX5" fmla="*/ 4434055 w 8868110"/>
              <a:gd name="connsiteY5" fmla="*/ 9201805 h 9201805"/>
              <a:gd name="connsiteX6" fmla="*/ 4434055 w 8868110"/>
              <a:gd name="connsiteY6" fmla="*/ 9201805 h 9201805"/>
              <a:gd name="connsiteX7" fmla="*/ 0 w 8868110"/>
              <a:gd name="connsiteY7" fmla="*/ 4767750 h 9201805"/>
              <a:gd name="connsiteX8" fmla="*/ 0 w 8868110"/>
              <a:gd name="connsiteY8" fmla="*/ 4434055 h 9201805"/>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4434055 w 8868110"/>
              <a:gd name="connsiteY5" fmla="*/ 9201805 h 9284932"/>
              <a:gd name="connsiteX6" fmla="*/ 3270273 w 8868110"/>
              <a:gd name="connsiteY6" fmla="*/ 9284932 h 9284932"/>
              <a:gd name="connsiteX7" fmla="*/ 0 w 8868110"/>
              <a:gd name="connsiteY7" fmla="*/ 4767750 h 9284932"/>
              <a:gd name="connsiteX8" fmla="*/ 0 w 8868110"/>
              <a:gd name="connsiteY8" fmla="*/ 4434055 h 9284932"/>
              <a:gd name="connsiteX0" fmla="*/ 0 w 9874717"/>
              <a:gd name="connsiteY0" fmla="*/ 4434055 h 9284932"/>
              <a:gd name="connsiteX1" fmla="*/ 4434055 w 9874717"/>
              <a:gd name="connsiteY1" fmla="*/ 0 h 9284932"/>
              <a:gd name="connsiteX2" fmla="*/ 4434055 w 9874717"/>
              <a:gd name="connsiteY2" fmla="*/ 0 h 9284932"/>
              <a:gd name="connsiteX3" fmla="*/ 8868110 w 9874717"/>
              <a:gd name="connsiteY3" fmla="*/ 4434055 h 9284932"/>
              <a:gd name="connsiteX4" fmla="*/ 8868110 w 9874717"/>
              <a:gd name="connsiteY4" fmla="*/ 4767750 h 9284932"/>
              <a:gd name="connsiteX5" fmla="*/ 8756673 w 9874717"/>
              <a:gd name="connsiteY5" fmla="*/ 9146387 h 9284932"/>
              <a:gd name="connsiteX6" fmla="*/ 3270273 w 9874717"/>
              <a:gd name="connsiteY6" fmla="*/ 9284932 h 9284932"/>
              <a:gd name="connsiteX7" fmla="*/ 0 w 9874717"/>
              <a:gd name="connsiteY7" fmla="*/ 4767750 h 9284932"/>
              <a:gd name="connsiteX8" fmla="*/ 0 w 9874717"/>
              <a:gd name="connsiteY8" fmla="*/ 4434055 h 9284932"/>
              <a:gd name="connsiteX0" fmla="*/ 0 w 9100960"/>
              <a:gd name="connsiteY0" fmla="*/ 4434055 h 9284932"/>
              <a:gd name="connsiteX1" fmla="*/ 4434055 w 9100960"/>
              <a:gd name="connsiteY1" fmla="*/ 0 h 9284932"/>
              <a:gd name="connsiteX2" fmla="*/ 4434055 w 9100960"/>
              <a:gd name="connsiteY2" fmla="*/ 0 h 9284932"/>
              <a:gd name="connsiteX3" fmla="*/ 8868110 w 9100960"/>
              <a:gd name="connsiteY3" fmla="*/ 4434055 h 9284932"/>
              <a:gd name="connsiteX4" fmla="*/ 8868110 w 9100960"/>
              <a:gd name="connsiteY4" fmla="*/ 4767750 h 9284932"/>
              <a:gd name="connsiteX5" fmla="*/ 8756673 w 9100960"/>
              <a:gd name="connsiteY5" fmla="*/ 9146387 h 9284932"/>
              <a:gd name="connsiteX6" fmla="*/ 3270273 w 9100960"/>
              <a:gd name="connsiteY6" fmla="*/ 9284932 h 9284932"/>
              <a:gd name="connsiteX7" fmla="*/ 0 w 9100960"/>
              <a:gd name="connsiteY7" fmla="*/ 4767750 h 9284932"/>
              <a:gd name="connsiteX8" fmla="*/ 0 w 9100960"/>
              <a:gd name="connsiteY8" fmla="*/ 4434055 h 9284932"/>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8756673 w 8868110"/>
              <a:gd name="connsiteY5" fmla="*/ 9146387 h 9284932"/>
              <a:gd name="connsiteX6" fmla="*/ 3270273 w 8868110"/>
              <a:gd name="connsiteY6" fmla="*/ 9284932 h 9284932"/>
              <a:gd name="connsiteX7" fmla="*/ 0 w 8868110"/>
              <a:gd name="connsiteY7" fmla="*/ 4767750 h 9284932"/>
              <a:gd name="connsiteX8" fmla="*/ 0 w 8868110"/>
              <a:gd name="connsiteY8" fmla="*/ 4434055 h 9284932"/>
              <a:gd name="connsiteX0" fmla="*/ 0 w 8963870"/>
              <a:gd name="connsiteY0" fmla="*/ 4434055 h 9284932"/>
              <a:gd name="connsiteX1" fmla="*/ 4434055 w 8963870"/>
              <a:gd name="connsiteY1" fmla="*/ 0 h 9284932"/>
              <a:gd name="connsiteX2" fmla="*/ 4434055 w 8963870"/>
              <a:gd name="connsiteY2" fmla="*/ 0 h 9284932"/>
              <a:gd name="connsiteX3" fmla="*/ 8868110 w 8963870"/>
              <a:gd name="connsiteY3" fmla="*/ 4434055 h 9284932"/>
              <a:gd name="connsiteX4" fmla="*/ 8868110 w 8963870"/>
              <a:gd name="connsiteY4" fmla="*/ 4767750 h 9284932"/>
              <a:gd name="connsiteX5" fmla="*/ 8950637 w 8963870"/>
              <a:gd name="connsiteY5" fmla="*/ 9201805 h 9284932"/>
              <a:gd name="connsiteX6" fmla="*/ 3270273 w 8963870"/>
              <a:gd name="connsiteY6" fmla="*/ 9284932 h 9284932"/>
              <a:gd name="connsiteX7" fmla="*/ 0 w 8963870"/>
              <a:gd name="connsiteY7" fmla="*/ 4767750 h 9284932"/>
              <a:gd name="connsiteX8" fmla="*/ 0 w 8963870"/>
              <a:gd name="connsiteY8" fmla="*/ 4434055 h 9284932"/>
              <a:gd name="connsiteX0" fmla="*/ 0 w 8914489"/>
              <a:gd name="connsiteY0" fmla="*/ 4434055 h 9284932"/>
              <a:gd name="connsiteX1" fmla="*/ 4434055 w 8914489"/>
              <a:gd name="connsiteY1" fmla="*/ 0 h 9284932"/>
              <a:gd name="connsiteX2" fmla="*/ 4434055 w 8914489"/>
              <a:gd name="connsiteY2" fmla="*/ 0 h 9284932"/>
              <a:gd name="connsiteX3" fmla="*/ 8868110 w 8914489"/>
              <a:gd name="connsiteY3" fmla="*/ 4434055 h 9284932"/>
              <a:gd name="connsiteX4" fmla="*/ 8868110 w 8914489"/>
              <a:gd name="connsiteY4" fmla="*/ 4767750 h 9284932"/>
              <a:gd name="connsiteX5" fmla="*/ 8895219 w 8914489"/>
              <a:gd name="connsiteY5" fmla="*/ 9229514 h 9284932"/>
              <a:gd name="connsiteX6" fmla="*/ 3270273 w 8914489"/>
              <a:gd name="connsiteY6" fmla="*/ 9284932 h 9284932"/>
              <a:gd name="connsiteX7" fmla="*/ 0 w 8914489"/>
              <a:gd name="connsiteY7" fmla="*/ 4767750 h 9284932"/>
              <a:gd name="connsiteX8" fmla="*/ 0 w 8914489"/>
              <a:gd name="connsiteY8" fmla="*/ 4434055 h 9284932"/>
              <a:gd name="connsiteX0" fmla="*/ 0 w 8914489"/>
              <a:gd name="connsiteY0" fmla="*/ 4434055 h 9284932"/>
              <a:gd name="connsiteX1" fmla="*/ 4434055 w 8914489"/>
              <a:gd name="connsiteY1" fmla="*/ 0 h 9284932"/>
              <a:gd name="connsiteX2" fmla="*/ 4434055 w 8914489"/>
              <a:gd name="connsiteY2" fmla="*/ 0 h 9284932"/>
              <a:gd name="connsiteX3" fmla="*/ 8868110 w 8914489"/>
              <a:gd name="connsiteY3" fmla="*/ 4434055 h 9284932"/>
              <a:gd name="connsiteX4" fmla="*/ 8868110 w 8914489"/>
              <a:gd name="connsiteY4" fmla="*/ 4767750 h 9284932"/>
              <a:gd name="connsiteX5" fmla="*/ 8895219 w 8914489"/>
              <a:gd name="connsiteY5" fmla="*/ 9229514 h 9284932"/>
              <a:gd name="connsiteX6" fmla="*/ 3270273 w 8914489"/>
              <a:gd name="connsiteY6" fmla="*/ 9284932 h 9284932"/>
              <a:gd name="connsiteX7" fmla="*/ 0 w 8914489"/>
              <a:gd name="connsiteY7" fmla="*/ 4767750 h 9284932"/>
              <a:gd name="connsiteX8" fmla="*/ 0 w 8914489"/>
              <a:gd name="connsiteY8" fmla="*/ 4434055 h 9284932"/>
              <a:gd name="connsiteX0" fmla="*/ 0 w 8914489"/>
              <a:gd name="connsiteY0" fmla="*/ 4434055 h 9301964"/>
              <a:gd name="connsiteX1" fmla="*/ 4434055 w 8914489"/>
              <a:gd name="connsiteY1" fmla="*/ 0 h 9301964"/>
              <a:gd name="connsiteX2" fmla="*/ 4434055 w 8914489"/>
              <a:gd name="connsiteY2" fmla="*/ 0 h 9301964"/>
              <a:gd name="connsiteX3" fmla="*/ 8868110 w 8914489"/>
              <a:gd name="connsiteY3" fmla="*/ 4434055 h 9301964"/>
              <a:gd name="connsiteX4" fmla="*/ 8868110 w 8914489"/>
              <a:gd name="connsiteY4" fmla="*/ 4767750 h 9301964"/>
              <a:gd name="connsiteX5" fmla="*/ 8895219 w 8914489"/>
              <a:gd name="connsiteY5" fmla="*/ 9284932 h 9301964"/>
              <a:gd name="connsiteX6" fmla="*/ 3270273 w 8914489"/>
              <a:gd name="connsiteY6" fmla="*/ 9284932 h 9301964"/>
              <a:gd name="connsiteX7" fmla="*/ 0 w 8914489"/>
              <a:gd name="connsiteY7" fmla="*/ 4767750 h 9301964"/>
              <a:gd name="connsiteX8" fmla="*/ 0 w 8914489"/>
              <a:gd name="connsiteY8" fmla="*/ 4434055 h 9301964"/>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8812092 w 8868110"/>
              <a:gd name="connsiteY5" fmla="*/ 9201805 h 9284932"/>
              <a:gd name="connsiteX6" fmla="*/ 3270273 w 8868110"/>
              <a:gd name="connsiteY6" fmla="*/ 9284932 h 9284932"/>
              <a:gd name="connsiteX7" fmla="*/ 0 w 8868110"/>
              <a:gd name="connsiteY7" fmla="*/ 4767750 h 9284932"/>
              <a:gd name="connsiteX8" fmla="*/ 0 w 8868110"/>
              <a:gd name="connsiteY8" fmla="*/ 4434055 h 928493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3270273 w 8874851"/>
              <a:gd name="connsiteY6" fmla="*/ 9284932 h 9284932"/>
              <a:gd name="connsiteX7" fmla="*/ 0 w 8874851"/>
              <a:gd name="connsiteY7" fmla="*/ 4767750 h 9284932"/>
              <a:gd name="connsiteX8" fmla="*/ 0 w 8874851"/>
              <a:gd name="connsiteY8" fmla="*/ 4434055 h 928493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4821982 w 8874851"/>
              <a:gd name="connsiteY6" fmla="*/ 9284932 h 9284932"/>
              <a:gd name="connsiteX7" fmla="*/ 0 w 8874851"/>
              <a:gd name="connsiteY7" fmla="*/ 4767750 h 9284932"/>
              <a:gd name="connsiteX8" fmla="*/ 0 w 8874851"/>
              <a:gd name="connsiteY8" fmla="*/ 4434055 h 9284932"/>
              <a:gd name="connsiteX0" fmla="*/ 0 w 8874851"/>
              <a:gd name="connsiteY0" fmla="*/ 4434055 h 10332012"/>
              <a:gd name="connsiteX1" fmla="*/ 4434055 w 8874851"/>
              <a:gd name="connsiteY1" fmla="*/ 0 h 10332012"/>
              <a:gd name="connsiteX2" fmla="*/ 4434055 w 8874851"/>
              <a:gd name="connsiteY2" fmla="*/ 0 h 10332012"/>
              <a:gd name="connsiteX3" fmla="*/ 8868110 w 8874851"/>
              <a:gd name="connsiteY3" fmla="*/ 4434055 h 10332012"/>
              <a:gd name="connsiteX4" fmla="*/ 8868110 w 8874851"/>
              <a:gd name="connsiteY4" fmla="*/ 4767750 h 10332012"/>
              <a:gd name="connsiteX5" fmla="*/ 8839801 w 8874851"/>
              <a:gd name="connsiteY5" fmla="*/ 9229514 h 10332012"/>
              <a:gd name="connsiteX6" fmla="*/ 4821982 w 8874851"/>
              <a:gd name="connsiteY6" fmla="*/ 9284932 h 10332012"/>
              <a:gd name="connsiteX7" fmla="*/ 2854037 w 8874851"/>
              <a:gd name="connsiteY7" fmla="*/ 9228914 h 10332012"/>
              <a:gd name="connsiteX8" fmla="*/ 0 w 8874851"/>
              <a:gd name="connsiteY8" fmla="*/ 4434055 h 1033201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4821982 w 8874851"/>
              <a:gd name="connsiteY6" fmla="*/ 9284932 h 9284932"/>
              <a:gd name="connsiteX7" fmla="*/ 2854037 w 8874851"/>
              <a:gd name="connsiteY7" fmla="*/ 9228914 h 9284932"/>
              <a:gd name="connsiteX8" fmla="*/ 0 w 8874851"/>
              <a:gd name="connsiteY8" fmla="*/ 4434055 h 9284932"/>
              <a:gd name="connsiteX0" fmla="*/ 0 w 8874851"/>
              <a:gd name="connsiteY0" fmla="*/ 4434055 h 9257223"/>
              <a:gd name="connsiteX1" fmla="*/ 4434055 w 8874851"/>
              <a:gd name="connsiteY1" fmla="*/ 0 h 9257223"/>
              <a:gd name="connsiteX2" fmla="*/ 4434055 w 8874851"/>
              <a:gd name="connsiteY2" fmla="*/ 0 h 9257223"/>
              <a:gd name="connsiteX3" fmla="*/ 8868110 w 8874851"/>
              <a:gd name="connsiteY3" fmla="*/ 4434055 h 9257223"/>
              <a:gd name="connsiteX4" fmla="*/ 8868110 w 8874851"/>
              <a:gd name="connsiteY4" fmla="*/ 4767750 h 9257223"/>
              <a:gd name="connsiteX5" fmla="*/ 8839801 w 8874851"/>
              <a:gd name="connsiteY5" fmla="*/ 9229514 h 9257223"/>
              <a:gd name="connsiteX6" fmla="*/ 5320746 w 8874851"/>
              <a:gd name="connsiteY6" fmla="*/ 9257223 h 9257223"/>
              <a:gd name="connsiteX7" fmla="*/ 2854037 w 8874851"/>
              <a:gd name="connsiteY7" fmla="*/ 9228914 h 9257223"/>
              <a:gd name="connsiteX8" fmla="*/ 0 w 8874851"/>
              <a:gd name="connsiteY8" fmla="*/ 4434055 h 9257223"/>
              <a:gd name="connsiteX0" fmla="*/ 0 w 8874851"/>
              <a:gd name="connsiteY0" fmla="*/ 4434055 h 9257223"/>
              <a:gd name="connsiteX1" fmla="*/ 4434055 w 8874851"/>
              <a:gd name="connsiteY1" fmla="*/ 0 h 9257223"/>
              <a:gd name="connsiteX2" fmla="*/ 4434055 w 8874851"/>
              <a:gd name="connsiteY2" fmla="*/ 0 h 9257223"/>
              <a:gd name="connsiteX3" fmla="*/ 8868110 w 8874851"/>
              <a:gd name="connsiteY3" fmla="*/ 4434055 h 9257223"/>
              <a:gd name="connsiteX4" fmla="*/ 8868110 w 8874851"/>
              <a:gd name="connsiteY4" fmla="*/ 4767750 h 9257223"/>
              <a:gd name="connsiteX5" fmla="*/ 8839801 w 8874851"/>
              <a:gd name="connsiteY5" fmla="*/ 9229514 h 9257223"/>
              <a:gd name="connsiteX6" fmla="*/ 5625546 w 8874851"/>
              <a:gd name="connsiteY6" fmla="*/ 9257223 h 9257223"/>
              <a:gd name="connsiteX7" fmla="*/ 2854037 w 8874851"/>
              <a:gd name="connsiteY7" fmla="*/ 9228914 h 9257223"/>
              <a:gd name="connsiteX8" fmla="*/ 0 w 8874851"/>
              <a:gd name="connsiteY8" fmla="*/ 4434055 h 9257223"/>
              <a:gd name="connsiteX0" fmla="*/ 0 w 8874851"/>
              <a:gd name="connsiteY0" fmla="*/ 4434055 h 9262733"/>
              <a:gd name="connsiteX1" fmla="*/ 4434055 w 8874851"/>
              <a:gd name="connsiteY1" fmla="*/ 0 h 9262733"/>
              <a:gd name="connsiteX2" fmla="*/ 4434055 w 8874851"/>
              <a:gd name="connsiteY2" fmla="*/ 0 h 9262733"/>
              <a:gd name="connsiteX3" fmla="*/ 8868110 w 8874851"/>
              <a:gd name="connsiteY3" fmla="*/ 4434055 h 9262733"/>
              <a:gd name="connsiteX4" fmla="*/ 8868110 w 8874851"/>
              <a:gd name="connsiteY4" fmla="*/ 4767750 h 9262733"/>
              <a:gd name="connsiteX5" fmla="*/ 8839801 w 8874851"/>
              <a:gd name="connsiteY5" fmla="*/ 9229514 h 9262733"/>
              <a:gd name="connsiteX6" fmla="*/ 5625546 w 8874851"/>
              <a:gd name="connsiteY6" fmla="*/ 9257223 h 9262733"/>
              <a:gd name="connsiteX7" fmla="*/ 2854037 w 8874851"/>
              <a:gd name="connsiteY7" fmla="*/ 9228914 h 9262733"/>
              <a:gd name="connsiteX8" fmla="*/ 0 w 8874851"/>
              <a:gd name="connsiteY8" fmla="*/ 4434055 h 9262733"/>
              <a:gd name="connsiteX0" fmla="*/ 0 w 8874851"/>
              <a:gd name="connsiteY0" fmla="*/ 4434055 h 9256267"/>
              <a:gd name="connsiteX1" fmla="*/ 4434055 w 8874851"/>
              <a:gd name="connsiteY1" fmla="*/ 0 h 9256267"/>
              <a:gd name="connsiteX2" fmla="*/ 4434055 w 8874851"/>
              <a:gd name="connsiteY2" fmla="*/ 0 h 9256267"/>
              <a:gd name="connsiteX3" fmla="*/ 8868110 w 8874851"/>
              <a:gd name="connsiteY3" fmla="*/ 4434055 h 9256267"/>
              <a:gd name="connsiteX4" fmla="*/ 8868110 w 8874851"/>
              <a:gd name="connsiteY4" fmla="*/ 4767750 h 9256267"/>
              <a:gd name="connsiteX5" fmla="*/ 8839801 w 8874851"/>
              <a:gd name="connsiteY5" fmla="*/ 9229514 h 9256267"/>
              <a:gd name="connsiteX6" fmla="*/ 5786412 w 8874851"/>
              <a:gd name="connsiteY6" fmla="*/ 9240289 h 9256267"/>
              <a:gd name="connsiteX7" fmla="*/ 2854037 w 8874851"/>
              <a:gd name="connsiteY7" fmla="*/ 9228914 h 9256267"/>
              <a:gd name="connsiteX8" fmla="*/ 0 w 8874851"/>
              <a:gd name="connsiteY8" fmla="*/ 4434055 h 9256267"/>
              <a:gd name="connsiteX0" fmla="*/ 0 w 8874851"/>
              <a:gd name="connsiteY0" fmla="*/ 4434055 h 9259340"/>
              <a:gd name="connsiteX1" fmla="*/ 4434055 w 8874851"/>
              <a:gd name="connsiteY1" fmla="*/ 0 h 9259340"/>
              <a:gd name="connsiteX2" fmla="*/ 4434055 w 8874851"/>
              <a:gd name="connsiteY2" fmla="*/ 0 h 9259340"/>
              <a:gd name="connsiteX3" fmla="*/ 8868110 w 8874851"/>
              <a:gd name="connsiteY3" fmla="*/ 4434055 h 9259340"/>
              <a:gd name="connsiteX4" fmla="*/ 8868110 w 8874851"/>
              <a:gd name="connsiteY4" fmla="*/ 4767750 h 9259340"/>
              <a:gd name="connsiteX5" fmla="*/ 8839801 w 8874851"/>
              <a:gd name="connsiteY5" fmla="*/ 9229514 h 9259340"/>
              <a:gd name="connsiteX6" fmla="*/ 5786412 w 8874851"/>
              <a:gd name="connsiteY6" fmla="*/ 9240289 h 9259340"/>
              <a:gd name="connsiteX7" fmla="*/ 2854037 w 8874851"/>
              <a:gd name="connsiteY7" fmla="*/ 9228914 h 9259340"/>
              <a:gd name="connsiteX8" fmla="*/ 0 w 8874851"/>
              <a:gd name="connsiteY8" fmla="*/ 4434055 h 9259340"/>
              <a:gd name="connsiteX0" fmla="*/ 0 w 8874851"/>
              <a:gd name="connsiteY0" fmla="*/ 4434055 h 9252922"/>
              <a:gd name="connsiteX1" fmla="*/ 4434055 w 8874851"/>
              <a:gd name="connsiteY1" fmla="*/ 0 h 9252922"/>
              <a:gd name="connsiteX2" fmla="*/ 4434055 w 8874851"/>
              <a:gd name="connsiteY2" fmla="*/ 0 h 9252922"/>
              <a:gd name="connsiteX3" fmla="*/ 8868110 w 8874851"/>
              <a:gd name="connsiteY3" fmla="*/ 4434055 h 9252922"/>
              <a:gd name="connsiteX4" fmla="*/ 8868110 w 8874851"/>
              <a:gd name="connsiteY4" fmla="*/ 4767750 h 9252922"/>
              <a:gd name="connsiteX5" fmla="*/ 8839801 w 8874851"/>
              <a:gd name="connsiteY5" fmla="*/ 9229514 h 9252922"/>
              <a:gd name="connsiteX6" fmla="*/ 5786412 w 8874851"/>
              <a:gd name="connsiteY6" fmla="*/ 9240289 h 9252922"/>
              <a:gd name="connsiteX7" fmla="*/ 2854037 w 8874851"/>
              <a:gd name="connsiteY7" fmla="*/ 9228914 h 9252922"/>
              <a:gd name="connsiteX8" fmla="*/ 0 w 8874851"/>
              <a:gd name="connsiteY8" fmla="*/ 4434055 h 9252922"/>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54037 w 8874851"/>
              <a:gd name="connsiteY7" fmla="*/ 9228914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54037 w 8874851"/>
              <a:gd name="connsiteY7" fmla="*/ 9228914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284 w 8875135"/>
              <a:gd name="connsiteY0" fmla="*/ 4434055 h 9240289"/>
              <a:gd name="connsiteX1" fmla="*/ 4434339 w 8875135"/>
              <a:gd name="connsiteY1" fmla="*/ 0 h 9240289"/>
              <a:gd name="connsiteX2" fmla="*/ 4434339 w 8875135"/>
              <a:gd name="connsiteY2" fmla="*/ 0 h 9240289"/>
              <a:gd name="connsiteX3" fmla="*/ 8868394 w 8875135"/>
              <a:gd name="connsiteY3" fmla="*/ 4434055 h 9240289"/>
              <a:gd name="connsiteX4" fmla="*/ 8868394 w 8875135"/>
              <a:gd name="connsiteY4" fmla="*/ 4767750 h 9240289"/>
              <a:gd name="connsiteX5" fmla="*/ 8840085 w 8875135"/>
              <a:gd name="connsiteY5" fmla="*/ 9229514 h 9240289"/>
              <a:gd name="connsiteX6" fmla="*/ 5786696 w 8875135"/>
              <a:gd name="connsiteY6" fmla="*/ 9240289 h 9240289"/>
              <a:gd name="connsiteX7" fmla="*/ 2828921 w 8875135"/>
              <a:gd name="connsiteY7" fmla="*/ 9237381 h 9240289"/>
              <a:gd name="connsiteX8" fmla="*/ 284 w 8875135"/>
              <a:gd name="connsiteY8" fmla="*/ 4434055 h 9240289"/>
              <a:gd name="connsiteX0" fmla="*/ 82 w 8874933"/>
              <a:gd name="connsiteY0" fmla="*/ 4434055 h 9262781"/>
              <a:gd name="connsiteX1" fmla="*/ 4434137 w 8874933"/>
              <a:gd name="connsiteY1" fmla="*/ 0 h 9262781"/>
              <a:gd name="connsiteX2" fmla="*/ 4434137 w 8874933"/>
              <a:gd name="connsiteY2" fmla="*/ 0 h 9262781"/>
              <a:gd name="connsiteX3" fmla="*/ 8868192 w 8874933"/>
              <a:gd name="connsiteY3" fmla="*/ 4434055 h 9262781"/>
              <a:gd name="connsiteX4" fmla="*/ 8868192 w 8874933"/>
              <a:gd name="connsiteY4" fmla="*/ 4767750 h 9262781"/>
              <a:gd name="connsiteX5" fmla="*/ 8839883 w 8874933"/>
              <a:gd name="connsiteY5" fmla="*/ 9229514 h 9262781"/>
              <a:gd name="connsiteX6" fmla="*/ 5786494 w 8874933"/>
              <a:gd name="connsiteY6" fmla="*/ 9240289 h 9262781"/>
              <a:gd name="connsiteX7" fmla="*/ 4107186 w 8874933"/>
              <a:gd name="connsiteY7" fmla="*/ 9262781 h 9262781"/>
              <a:gd name="connsiteX8" fmla="*/ 82 w 8874933"/>
              <a:gd name="connsiteY8" fmla="*/ 4434055 h 9262781"/>
              <a:gd name="connsiteX0" fmla="*/ 82 w 8874933"/>
              <a:gd name="connsiteY0" fmla="*/ 4434055 h 9262781"/>
              <a:gd name="connsiteX1" fmla="*/ 4434137 w 8874933"/>
              <a:gd name="connsiteY1" fmla="*/ 0 h 9262781"/>
              <a:gd name="connsiteX2" fmla="*/ 4434137 w 8874933"/>
              <a:gd name="connsiteY2" fmla="*/ 0 h 9262781"/>
              <a:gd name="connsiteX3" fmla="*/ 8868192 w 8874933"/>
              <a:gd name="connsiteY3" fmla="*/ 4434055 h 9262781"/>
              <a:gd name="connsiteX4" fmla="*/ 8868192 w 8874933"/>
              <a:gd name="connsiteY4" fmla="*/ 4767750 h 9262781"/>
              <a:gd name="connsiteX5" fmla="*/ 8839883 w 8874933"/>
              <a:gd name="connsiteY5" fmla="*/ 9229514 h 9262781"/>
              <a:gd name="connsiteX6" fmla="*/ 6599294 w 8874933"/>
              <a:gd name="connsiteY6" fmla="*/ 9231822 h 9262781"/>
              <a:gd name="connsiteX7" fmla="*/ 4107186 w 8874933"/>
              <a:gd name="connsiteY7" fmla="*/ 9262781 h 9262781"/>
              <a:gd name="connsiteX8" fmla="*/ 82 w 8874933"/>
              <a:gd name="connsiteY8" fmla="*/ 4434055 h 9262781"/>
              <a:gd name="connsiteX0" fmla="*/ 54 w 8874905"/>
              <a:gd name="connsiteY0" fmla="*/ 4434055 h 9254314"/>
              <a:gd name="connsiteX1" fmla="*/ 4434109 w 8874905"/>
              <a:gd name="connsiteY1" fmla="*/ 0 h 9254314"/>
              <a:gd name="connsiteX2" fmla="*/ 4434109 w 8874905"/>
              <a:gd name="connsiteY2" fmla="*/ 0 h 9254314"/>
              <a:gd name="connsiteX3" fmla="*/ 8868164 w 8874905"/>
              <a:gd name="connsiteY3" fmla="*/ 4434055 h 9254314"/>
              <a:gd name="connsiteX4" fmla="*/ 8868164 w 8874905"/>
              <a:gd name="connsiteY4" fmla="*/ 4767750 h 9254314"/>
              <a:gd name="connsiteX5" fmla="*/ 8839855 w 8874905"/>
              <a:gd name="connsiteY5" fmla="*/ 9229514 h 9254314"/>
              <a:gd name="connsiteX6" fmla="*/ 6599266 w 8874905"/>
              <a:gd name="connsiteY6" fmla="*/ 9231822 h 9254314"/>
              <a:gd name="connsiteX7" fmla="*/ 5046958 w 8874905"/>
              <a:gd name="connsiteY7" fmla="*/ 9254314 h 9254314"/>
              <a:gd name="connsiteX8" fmla="*/ 54 w 8874905"/>
              <a:gd name="connsiteY8" fmla="*/ 4434055 h 9254314"/>
              <a:gd name="connsiteX0" fmla="*/ 85 w 8874936"/>
              <a:gd name="connsiteY0" fmla="*/ 4434055 h 9254596"/>
              <a:gd name="connsiteX1" fmla="*/ 4434140 w 8874936"/>
              <a:gd name="connsiteY1" fmla="*/ 0 h 9254596"/>
              <a:gd name="connsiteX2" fmla="*/ 4434140 w 8874936"/>
              <a:gd name="connsiteY2" fmla="*/ 0 h 9254596"/>
              <a:gd name="connsiteX3" fmla="*/ 8868195 w 8874936"/>
              <a:gd name="connsiteY3" fmla="*/ 4434055 h 9254596"/>
              <a:gd name="connsiteX4" fmla="*/ 8868195 w 8874936"/>
              <a:gd name="connsiteY4" fmla="*/ 4767750 h 9254596"/>
              <a:gd name="connsiteX5" fmla="*/ 8839886 w 8874936"/>
              <a:gd name="connsiteY5" fmla="*/ 9229514 h 9254596"/>
              <a:gd name="connsiteX6" fmla="*/ 6599297 w 8874936"/>
              <a:gd name="connsiteY6" fmla="*/ 9231822 h 9254596"/>
              <a:gd name="connsiteX7" fmla="*/ 5046989 w 8874936"/>
              <a:gd name="connsiteY7" fmla="*/ 9254314 h 9254596"/>
              <a:gd name="connsiteX8" fmla="*/ 85 w 8874936"/>
              <a:gd name="connsiteY8" fmla="*/ 4434055 h 9254596"/>
              <a:gd name="connsiteX0" fmla="*/ 85 w 8874936"/>
              <a:gd name="connsiteY0" fmla="*/ 4434055 h 9265073"/>
              <a:gd name="connsiteX1" fmla="*/ 4434140 w 8874936"/>
              <a:gd name="connsiteY1" fmla="*/ 0 h 9265073"/>
              <a:gd name="connsiteX2" fmla="*/ 4434140 w 8874936"/>
              <a:gd name="connsiteY2" fmla="*/ 0 h 9265073"/>
              <a:gd name="connsiteX3" fmla="*/ 8868195 w 8874936"/>
              <a:gd name="connsiteY3" fmla="*/ 4434055 h 9265073"/>
              <a:gd name="connsiteX4" fmla="*/ 8868195 w 8874936"/>
              <a:gd name="connsiteY4" fmla="*/ 4767750 h 9265073"/>
              <a:gd name="connsiteX5" fmla="*/ 8839886 w 8874936"/>
              <a:gd name="connsiteY5" fmla="*/ 9229514 h 9265073"/>
              <a:gd name="connsiteX6" fmla="*/ 6674112 w 8874936"/>
              <a:gd name="connsiteY6" fmla="*/ 9265073 h 9265073"/>
              <a:gd name="connsiteX7" fmla="*/ 5046989 w 8874936"/>
              <a:gd name="connsiteY7" fmla="*/ 9254314 h 9265073"/>
              <a:gd name="connsiteX8" fmla="*/ 85 w 8874936"/>
              <a:gd name="connsiteY8" fmla="*/ 4434055 h 9265073"/>
              <a:gd name="connsiteX0" fmla="*/ 85 w 8874936"/>
              <a:gd name="connsiteY0" fmla="*/ 4434055 h 9254596"/>
              <a:gd name="connsiteX1" fmla="*/ 4434140 w 8874936"/>
              <a:gd name="connsiteY1" fmla="*/ 0 h 9254596"/>
              <a:gd name="connsiteX2" fmla="*/ 4434140 w 8874936"/>
              <a:gd name="connsiteY2" fmla="*/ 0 h 9254596"/>
              <a:gd name="connsiteX3" fmla="*/ 8868195 w 8874936"/>
              <a:gd name="connsiteY3" fmla="*/ 4434055 h 9254596"/>
              <a:gd name="connsiteX4" fmla="*/ 8868195 w 8874936"/>
              <a:gd name="connsiteY4" fmla="*/ 4767750 h 9254596"/>
              <a:gd name="connsiteX5" fmla="*/ 8839886 w 8874936"/>
              <a:gd name="connsiteY5" fmla="*/ 9229514 h 9254596"/>
              <a:gd name="connsiteX6" fmla="*/ 6682424 w 8874936"/>
              <a:gd name="connsiteY6" fmla="*/ 9240134 h 9254596"/>
              <a:gd name="connsiteX7" fmla="*/ 5046989 w 8874936"/>
              <a:gd name="connsiteY7" fmla="*/ 9254314 h 9254596"/>
              <a:gd name="connsiteX8" fmla="*/ 85 w 8874936"/>
              <a:gd name="connsiteY8" fmla="*/ 4434055 h 9254596"/>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682425 w 8874937"/>
              <a:gd name="connsiteY6" fmla="*/ 9240134 h 9240134"/>
              <a:gd name="connsiteX7" fmla="*/ 5038677 w 8874937"/>
              <a:gd name="connsiteY7" fmla="*/ 9229376 h 9240134"/>
              <a:gd name="connsiteX8" fmla="*/ 86 w 8874937"/>
              <a:gd name="connsiteY8" fmla="*/ 4434055 h 9240134"/>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682425 w 8874937"/>
              <a:gd name="connsiteY6" fmla="*/ 9240134 h 9240134"/>
              <a:gd name="connsiteX7" fmla="*/ 5038677 w 8874937"/>
              <a:gd name="connsiteY7" fmla="*/ 9229376 h 9240134"/>
              <a:gd name="connsiteX8" fmla="*/ 86 w 8874937"/>
              <a:gd name="connsiteY8" fmla="*/ 4434055 h 9240134"/>
              <a:gd name="connsiteX0" fmla="*/ 86 w 8874937"/>
              <a:gd name="connsiteY0" fmla="*/ 4434055 h 9229662"/>
              <a:gd name="connsiteX1" fmla="*/ 4434141 w 8874937"/>
              <a:gd name="connsiteY1" fmla="*/ 0 h 9229662"/>
              <a:gd name="connsiteX2" fmla="*/ 4434141 w 8874937"/>
              <a:gd name="connsiteY2" fmla="*/ 0 h 9229662"/>
              <a:gd name="connsiteX3" fmla="*/ 8868196 w 8874937"/>
              <a:gd name="connsiteY3" fmla="*/ 4434055 h 9229662"/>
              <a:gd name="connsiteX4" fmla="*/ 8868196 w 8874937"/>
              <a:gd name="connsiteY4" fmla="*/ 4767750 h 9229662"/>
              <a:gd name="connsiteX5" fmla="*/ 8839887 w 8874937"/>
              <a:gd name="connsiteY5" fmla="*/ 9229514 h 9229662"/>
              <a:gd name="connsiteX6" fmla="*/ 6707363 w 8874937"/>
              <a:gd name="connsiteY6" fmla="*/ 9223508 h 9229662"/>
              <a:gd name="connsiteX7" fmla="*/ 5038677 w 8874937"/>
              <a:gd name="connsiteY7" fmla="*/ 9229376 h 9229662"/>
              <a:gd name="connsiteX8" fmla="*/ 86 w 8874937"/>
              <a:gd name="connsiteY8" fmla="*/ 4434055 h 9229662"/>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773865 w 8874937"/>
              <a:gd name="connsiteY6" fmla="*/ 9240134 h 9240134"/>
              <a:gd name="connsiteX7" fmla="*/ 5038677 w 8874937"/>
              <a:gd name="connsiteY7" fmla="*/ 9229376 h 9240134"/>
              <a:gd name="connsiteX8" fmla="*/ 86 w 8874937"/>
              <a:gd name="connsiteY8" fmla="*/ 4434055 h 924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74937" h="9240134">
                <a:moveTo>
                  <a:pt x="86" y="4434055"/>
                </a:moveTo>
                <a:cubicBezTo>
                  <a:pt x="86" y="1985194"/>
                  <a:pt x="1985280" y="0"/>
                  <a:pt x="4434141" y="0"/>
                </a:cubicBezTo>
                <a:lnTo>
                  <a:pt x="4434141" y="0"/>
                </a:lnTo>
                <a:cubicBezTo>
                  <a:pt x="6883002" y="0"/>
                  <a:pt x="8868196" y="1985194"/>
                  <a:pt x="8868196" y="4434055"/>
                </a:cubicBezTo>
                <a:lnTo>
                  <a:pt x="8868196" y="4767750"/>
                </a:lnTo>
                <a:cubicBezTo>
                  <a:pt x="8868196" y="7216611"/>
                  <a:pt x="8895605" y="7040195"/>
                  <a:pt x="8839887" y="9229514"/>
                </a:cubicBezTo>
                <a:lnTo>
                  <a:pt x="6773865" y="9240134"/>
                </a:lnTo>
                <a:lnTo>
                  <a:pt x="5038677" y="9229376"/>
                </a:lnTo>
                <a:cubicBezTo>
                  <a:pt x="1640464" y="9256690"/>
                  <a:pt x="-13768" y="7327741"/>
                  <a:pt x="86" y="4434055"/>
                </a:cubicBezTo>
                <a:close/>
              </a:path>
            </a:pathLst>
          </a:custGeom>
          <a:solidFill>
            <a:schemeClr val="bg2">
              <a:lumMod val="95000"/>
            </a:schemeClr>
          </a:solidFill>
        </p:spPr>
        <p:txBody>
          <a:bodyPr anchor="ctr"/>
          <a:lstStyle>
            <a:lvl1pPr marL="0" indent="0" algn="ctr">
              <a:buNone/>
              <a:defRPr/>
            </a:lvl1pPr>
          </a:lstStyle>
          <a:p>
            <a:r>
              <a:rPr lang="en-US"/>
              <a:t>Montera </a:t>
            </a:r>
            <a:r>
              <a:rPr lang="en-US" err="1"/>
              <a:t>bild</a:t>
            </a:r>
            <a:r>
              <a:rPr lang="en-US"/>
              <a:t> </a:t>
            </a:r>
            <a:r>
              <a:rPr lang="en-US" err="1"/>
              <a:t>i</a:t>
            </a:r>
            <a:r>
              <a:rPr lang="en-US"/>
              <a:t> form</a:t>
            </a:r>
          </a:p>
        </p:txBody>
      </p:sp>
      <p:sp>
        <p:nvSpPr>
          <p:cNvPr id="9" name="Platshållare för text 2">
            <a:extLst>
              <a:ext uri="{FF2B5EF4-FFF2-40B4-BE49-F238E27FC236}">
                <a16:creationId xmlns:a16="http://schemas.microsoft.com/office/drawing/2014/main" id="{93DE1B89-8B95-C991-FCCB-A27AE56873A6}"/>
              </a:ext>
            </a:extLst>
          </p:cNvPr>
          <p:cNvSpPr>
            <a:spLocks noGrp="1"/>
          </p:cNvSpPr>
          <p:nvPr>
            <p:ph type="body" sz="quarter" idx="13"/>
          </p:nvPr>
        </p:nvSpPr>
        <p:spPr>
          <a:xfrm>
            <a:off x="10484098" y="3240000"/>
            <a:ext cx="8280000" cy="5400000"/>
          </a:xfrm>
        </p:spPr>
        <p:txBody>
          <a:bodyPr vert="horz" lIns="0" tIns="0" rIns="0" bIns="0" rtlCol="0">
            <a:noAutofit/>
          </a:bodyPr>
          <a:lstStyle>
            <a:lvl1pPr marL="345600" indent="-345600">
              <a:buClr>
                <a:schemeClr val="accent1"/>
              </a:buClr>
              <a:buFont typeface="Arial" panose="020B0604020202020204" pitchFamily="34" charset="0"/>
              <a:buChar char="•"/>
              <a:defRPr lang="sv-SE" sz="4000" dirty="0">
                <a:solidFill>
                  <a:schemeClr val="tx1"/>
                </a:solidFill>
              </a:defRPr>
            </a:lvl1pPr>
            <a:lvl2pPr marL="756000" indent="-324000">
              <a:buClr>
                <a:schemeClr val="accent1"/>
              </a:buClr>
              <a:buFont typeface="Arial" panose="020B0604020202020204" pitchFamily="34" charset="0"/>
              <a:buChar char="•"/>
              <a:defRPr lang="sv-SE" sz="3600" dirty="0">
                <a:solidFill>
                  <a:schemeClr val="tx1"/>
                </a:solidFill>
              </a:defRPr>
            </a:lvl2pPr>
            <a:lvl3pPr marL="1116000" indent="-288000">
              <a:buClr>
                <a:schemeClr val="accent1"/>
              </a:buClr>
              <a:buFont typeface="Arial" panose="020B0604020202020204" pitchFamily="34" charset="0"/>
              <a:buChar char="•"/>
              <a:defRPr lang="sv-SE" sz="3200" dirty="0">
                <a:solidFill>
                  <a:schemeClr val="tx1"/>
                </a:solidFill>
              </a:defRPr>
            </a:lvl3pPr>
            <a:lvl4pPr marL="1458000" indent="-259200">
              <a:buClr>
                <a:schemeClr val="accent1"/>
              </a:buClr>
              <a:buFont typeface="Arial" panose="020B0604020202020204" pitchFamily="34" charset="0"/>
              <a:buChar char="•"/>
              <a:defRPr lang="sv-SE" sz="2800" dirty="0">
                <a:solidFill>
                  <a:schemeClr val="tx1"/>
                </a:solidFill>
              </a:defRPr>
            </a:lvl4pPr>
            <a:lvl5pPr marL="1764000" indent="-252000">
              <a:buClr>
                <a:schemeClr val="accent1"/>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0" name="Rubrik 106">
            <a:extLst>
              <a:ext uri="{FF2B5EF4-FFF2-40B4-BE49-F238E27FC236}">
                <a16:creationId xmlns:a16="http://schemas.microsoft.com/office/drawing/2014/main" id="{505B7519-D4A1-65FB-10F7-68D1930A48C9}"/>
              </a:ext>
            </a:extLst>
          </p:cNvPr>
          <p:cNvSpPr>
            <a:spLocks noGrp="1"/>
          </p:cNvSpPr>
          <p:nvPr>
            <p:ph type="title"/>
          </p:nvPr>
        </p:nvSpPr>
        <p:spPr>
          <a:xfrm>
            <a:off x="10484098" y="758131"/>
            <a:ext cx="8280000" cy="2052000"/>
          </a:xfrm>
        </p:spPr>
        <p:txBody>
          <a:bodyPr>
            <a:noAutofit/>
          </a:bodyPr>
          <a:lstStyle>
            <a:lvl1pPr>
              <a:defRPr sz="7200" b="0">
                <a:solidFill>
                  <a:schemeClr val="accent1"/>
                </a:solidFill>
              </a:defRPr>
            </a:lvl1pPr>
          </a:lstStyle>
          <a:p>
            <a:r>
              <a:rPr lang="sv-SE"/>
              <a:t>Klicka här för att ändra mall för rubrikformat</a:t>
            </a:r>
          </a:p>
        </p:txBody>
      </p:sp>
      <p:sp>
        <p:nvSpPr>
          <p:cNvPr id="11" name="Platshållare för datum 3">
            <a:extLst>
              <a:ext uri="{FF2B5EF4-FFF2-40B4-BE49-F238E27FC236}">
                <a16:creationId xmlns:a16="http://schemas.microsoft.com/office/drawing/2014/main" id="{D1922A11-6FDC-5954-DA22-3452A9DB207A}"/>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12" name="Platshållare för bildnummer 5">
            <a:extLst>
              <a:ext uri="{FF2B5EF4-FFF2-40B4-BE49-F238E27FC236}">
                <a16:creationId xmlns:a16="http://schemas.microsoft.com/office/drawing/2014/main" id="{197927D5-8C5F-1843-FA9D-B3EFCC39E944}"/>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13" name="Platshållare för sidfot 5">
            <a:extLst>
              <a:ext uri="{FF2B5EF4-FFF2-40B4-BE49-F238E27FC236}">
                <a16:creationId xmlns:a16="http://schemas.microsoft.com/office/drawing/2014/main" id="{B3977587-313F-F007-1750-653BB1B32EF2}"/>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5769578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Vinröd_mörk">
    <p:bg>
      <p:bgPr>
        <a:solidFill>
          <a:srgbClr val="F4DEE6">
            <a:alpha val="50000"/>
          </a:srgbClr>
        </a:solidFill>
        <a:effectLst/>
      </p:bgPr>
    </p:bg>
    <p:spTree>
      <p:nvGrpSpPr>
        <p:cNvPr id="1" name=""/>
        <p:cNvGrpSpPr/>
        <p:nvPr/>
      </p:nvGrpSpPr>
      <p:grpSpPr>
        <a:xfrm>
          <a:off x="0" y="0"/>
          <a:ext cx="0" cy="0"/>
          <a:chOff x="0" y="0"/>
          <a:chExt cx="0" cy="0"/>
        </a:xfrm>
      </p:grpSpPr>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solidFill>
                  <a:schemeClr val="tx1"/>
                </a:solidFill>
              </a:defRPr>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56906"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buNone/>
              <a:defRPr>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Tree>
    <p:extLst>
      <p:ext uri="{BB962C8B-B14F-4D97-AF65-F5344CB8AC3E}">
        <p14:creationId xmlns:p14="http://schemas.microsoft.com/office/powerpoint/2010/main" val="1922044727"/>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_och_text-Vinröd_mörk">
    <p:bg>
      <p:bgPr>
        <a:solidFill>
          <a:srgbClr val="F4DEE6">
            <a:alpha val="50000"/>
          </a:srgbClr>
        </a:solidFill>
        <a:effectLst/>
      </p:bgPr>
    </p:bg>
    <p:spTree>
      <p:nvGrpSpPr>
        <p:cNvPr id="1" name=""/>
        <p:cNvGrpSpPr/>
        <p:nvPr/>
      </p:nvGrpSpPr>
      <p:grpSpPr>
        <a:xfrm>
          <a:off x="0" y="0"/>
          <a:ext cx="0" cy="0"/>
          <a:chOff x="0" y="0"/>
          <a:chExt cx="0" cy="0"/>
        </a:xfrm>
      </p:grpSpPr>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solidFill>
                  <a:schemeClr val="tx1"/>
                </a:solidFill>
              </a:defRPr>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56906"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spcAft>
                <a:spcPts val="2300"/>
              </a:spcAft>
              <a:buNone/>
              <a:defRPr>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
        <p:nvSpPr>
          <p:cNvPr id="7" name="Platshållare för text 4">
            <a:extLst>
              <a:ext uri="{FF2B5EF4-FFF2-40B4-BE49-F238E27FC236}">
                <a16:creationId xmlns:a16="http://schemas.microsoft.com/office/drawing/2014/main" id="{94F67A0E-E56A-0E7E-0659-639FB34E41EA}"/>
              </a:ext>
            </a:extLst>
          </p:cNvPr>
          <p:cNvSpPr>
            <a:spLocks noGrp="1"/>
          </p:cNvSpPr>
          <p:nvPr>
            <p:ph type="body" sz="quarter" idx="16"/>
          </p:nvPr>
        </p:nvSpPr>
        <p:spPr>
          <a:xfrm>
            <a:off x="1237665" y="4767725"/>
            <a:ext cx="16108695" cy="5364000"/>
          </a:xfrm>
        </p:spPr>
        <p:txBody>
          <a:bodyPr/>
          <a:lstStyle>
            <a:lvl1pPr marL="0" indent="0">
              <a:buClr>
                <a:schemeClr val="accent1"/>
              </a:buClr>
              <a:buNone/>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Tree>
    <p:extLst>
      <p:ext uri="{BB962C8B-B14F-4D97-AF65-F5344CB8AC3E}">
        <p14:creationId xmlns:p14="http://schemas.microsoft.com/office/powerpoint/2010/main" val="3626125185"/>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_och_text-Vit-Vinröd_ljus">
    <p:bg>
      <p:bgPr>
        <a:solidFill>
          <a:schemeClr val="bg1"/>
        </a:solidFill>
        <a:effectLst/>
      </p:bgPr>
    </p:bg>
    <p:spTree>
      <p:nvGrpSpPr>
        <p:cNvPr id="1" name=""/>
        <p:cNvGrpSpPr/>
        <p:nvPr/>
      </p:nvGrpSpPr>
      <p:grpSpPr>
        <a:xfrm>
          <a:off x="0" y="0"/>
          <a:ext cx="0" cy="0"/>
          <a:chOff x="0" y="0"/>
          <a:chExt cx="0" cy="0"/>
        </a:xfrm>
      </p:grpSpPr>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56906"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buNone/>
              <a:defRPr>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
        <p:nvSpPr>
          <p:cNvPr id="7" name="Platshållare för text 4">
            <a:extLst>
              <a:ext uri="{FF2B5EF4-FFF2-40B4-BE49-F238E27FC236}">
                <a16:creationId xmlns:a16="http://schemas.microsoft.com/office/drawing/2014/main" id="{94F67A0E-E56A-0E7E-0659-639FB34E41EA}"/>
              </a:ext>
            </a:extLst>
          </p:cNvPr>
          <p:cNvSpPr>
            <a:spLocks noGrp="1"/>
          </p:cNvSpPr>
          <p:nvPr>
            <p:ph type="body" sz="quarter" idx="16"/>
          </p:nvPr>
        </p:nvSpPr>
        <p:spPr>
          <a:xfrm>
            <a:off x="1237665" y="4767725"/>
            <a:ext cx="16108695" cy="5364000"/>
          </a:xfrm>
        </p:spPr>
        <p:txBody>
          <a:bodyPr/>
          <a:lstStyle>
            <a:lvl1pPr marL="0" indent="0">
              <a:buClr>
                <a:schemeClr val="accent1"/>
              </a:buClr>
              <a:buNone/>
              <a:defRPr>
                <a:solidFill>
                  <a:schemeClr val="tx1"/>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Tree>
    <p:extLst>
      <p:ext uri="{BB962C8B-B14F-4D97-AF65-F5344CB8AC3E}">
        <p14:creationId xmlns:p14="http://schemas.microsoft.com/office/powerpoint/2010/main" val="3286165317"/>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itatsida_Vinröd_mörk_bakgrund">
    <p:bg>
      <p:bgPr>
        <a:solidFill>
          <a:schemeClr val="accent1"/>
        </a:solidFill>
        <a:effectLst/>
      </p:bgPr>
    </p:bg>
    <p:spTree>
      <p:nvGrpSpPr>
        <p:cNvPr id="1" name=""/>
        <p:cNvGrpSpPr/>
        <p:nvPr/>
      </p:nvGrpSpPr>
      <p:grpSpPr>
        <a:xfrm>
          <a:off x="0" y="0"/>
          <a:ext cx="0" cy="0"/>
          <a:chOff x="0" y="0"/>
          <a:chExt cx="0" cy="0"/>
        </a:xfrm>
      </p:grpSpPr>
      <p:pic>
        <p:nvPicPr>
          <p:cNvPr id="3" name="Bild 2">
            <a:extLst>
              <a:ext uri="{FF2B5EF4-FFF2-40B4-BE49-F238E27FC236}">
                <a16:creationId xmlns:a16="http://schemas.microsoft.com/office/drawing/2014/main" id="{800A8904-65D5-F704-1F45-6639AF4C750F}"/>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4" name="Platshållare för datum 3">
            <a:extLst>
              <a:ext uri="{FF2B5EF4-FFF2-40B4-BE49-F238E27FC236}">
                <a16:creationId xmlns:a16="http://schemas.microsoft.com/office/drawing/2014/main" id="{92F10B09-3181-4055-A46D-4599230801B3}"/>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bg2"/>
                </a:solidFill>
              </a:defRPr>
            </a:lvl1pPr>
          </a:lstStyle>
          <a:p>
            <a:fld id="{22A7701B-8AEB-47E6-B4CC-5A851E887FD1}" type="datetime1">
              <a:rPr lang="sv-SE" smtClean="0"/>
              <a:pPr/>
              <a:t>2026-01-29</a:t>
            </a:fld>
            <a:endParaRPr lang="sv-SE"/>
          </a:p>
        </p:txBody>
      </p:sp>
      <p:sp>
        <p:nvSpPr>
          <p:cNvPr id="6" name="Platshållare för bildnummer 5">
            <a:extLst>
              <a:ext uri="{FF2B5EF4-FFF2-40B4-BE49-F238E27FC236}">
                <a16:creationId xmlns:a16="http://schemas.microsoft.com/office/drawing/2014/main" id="{00409115-4960-4246-9D14-439564AD91D1}"/>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bg2"/>
                </a:solidFill>
              </a:defRPr>
            </a:lvl1pPr>
          </a:lstStyle>
          <a:p>
            <a:fld id="{38480145-259A-47DA-A30D-C906B9DB5C99}" type="slidenum">
              <a:rPr lang="sv-SE" smtClean="0"/>
              <a:pPr/>
              <a:t>‹#›</a:t>
            </a:fld>
            <a:endParaRPr lang="sv-SE"/>
          </a:p>
        </p:txBody>
      </p:sp>
      <p:pic>
        <p:nvPicPr>
          <p:cNvPr id="11" name="Bild 10">
            <a:extLst>
              <a:ext uri="{FF2B5EF4-FFF2-40B4-BE49-F238E27FC236}">
                <a16:creationId xmlns:a16="http://schemas.microsoft.com/office/drawing/2014/main" id="{9E5B939A-F98F-E7E0-597B-386E1E870C78}"/>
              </a:ext>
            </a:extLst>
          </p:cNvPr>
          <p:cNvPicPr>
            <a:picLocks noChangeAspect="1"/>
          </p:cNvPicPr>
          <p:nvPr userDrawn="1"/>
        </p:nvPicPr>
        <p:blipFill>
          <a:blip r:embed="rId4">
            <a:extLst>
              <a:ext uri="{96DAC541-7B7A-43D3-8B79-37D633B846F1}">
                <asvg:svgBlip xmlns:asvg="http://schemas.microsoft.com/office/drawing/2016/SVG/main" r:embed="rId5"/>
              </a:ext>
            </a:extLst>
          </a:blip>
          <a:srcRect l="-7337" t="48723" r="80369" b="24476"/>
          <a:stretch/>
        </p:blipFill>
        <p:spPr>
          <a:xfrm>
            <a:off x="14925596" y="-10471"/>
            <a:ext cx="5178504" cy="6330938"/>
          </a:xfrm>
          <a:prstGeom prst="rect">
            <a:avLst/>
          </a:prstGeom>
        </p:spPr>
      </p:pic>
      <p:pic>
        <p:nvPicPr>
          <p:cNvPr id="13" name="Bild 12">
            <a:extLst>
              <a:ext uri="{FF2B5EF4-FFF2-40B4-BE49-F238E27FC236}">
                <a16:creationId xmlns:a16="http://schemas.microsoft.com/office/drawing/2014/main" id="{51D9AC0B-9A28-EBC7-DE2D-75AA21BBB74B}"/>
              </a:ext>
            </a:extLst>
          </p:cNvPr>
          <p:cNvPicPr>
            <a:picLocks noChangeAspect="1"/>
          </p:cNvPicPr>
          <p:nvPr userDrawn="1"/>
        </p:nvPicPr>
        <p:blipFill>
          <a:blip r:embed="rId4">
            <a:extLst>
              <a:ext uri="{96DAC541-7B7A-43D3-8B79-37D633B846F1}">
                <asvg:svgBlip xmlns:asvg="http://schemas.microsoft.com/office/drawing/2016/SVG/main" r:embed="rId5"/>
              </a:ext>
            </a:extLst>
          </a:blip>
          <a:srcRect l="77628" t="-1566" r="-4596" b="83352"/>
          <a:stretch/>
        </p:blipFill>
        <p:spPr>
          <a:xfrm>
            <a:off x="-14479" y="7006840"/>
            <a:ext cx="5178504" cy="4302510"/>
          </a:xfrm>
          <a:prstGeom prst="rect">
            <a:avLst/>
          </a:prstGeom>
        </p:spPr>
      </p:pic>
      <p:grpSp>
        <p:nvGrpSpPr>
          <p:cNvPr id="43" name="Grupp 42">
            <a:extLst>
              <a:ext uri="{FF2B5EF4-FFF2-40B4-BE49-F238E27FC236}">
                <a16:creationId xmlns:a16="http://schemas.microsoft.com/office/drawing/2014/main" id="{7A23552D-3732-C0B5-E1B6-21C705E2F71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4" name="Bild 43">
              <a:extLst>
                <a:ext uri="{FF2B5EF4-FFF2-40B4-BE49-F238E27FC236}">
                  <a16:creationId xmlns:a16="http://schemas.microsoft.com/office/drawing/2014/main" id="{1CA7B898-59A2-533E-C977-9283764423FE}"/>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7958809" y="9070148"/>
              <a:ext cx="2052001" cy="2052001"/>
            </a:xfrm>
            <a:prstGeom prst="rect">
              <a:avLst/>
            </a:prstGeom>
          </p:spPr>
        </p:pic>
        <p:pic>
          <p:nvPicPr>
            <p:cNvPr id="45" name="Bild 44">
              <a:extLst>
                <a:ext uri="{FF2B5EF4-FFF2-40B4-BE49-F238E27FC236}">
                  <a16:creationId xmlns:a16="http://schemas.microsoft.com/office/drawing/2014/main" id="{02EA1F93-9F6F-99CC-EA7B-54D6359002BC}"/>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074003" y="9371886"/>
              <a:ext cx="1550353" cy="1474726"/>
            </a:xfrm>
            <a:prstGeom prst="rect">
              <a:avLst/>
            </a:prstGeom>
          </p:spPr>
        </p:pic>
      </p:grpSp>
      <p:sp>
        <p:nvSpPr>
          <p:cNvPr id="14" name="Rubrik 1">
            <a:extLst>
              <a:ext uri="{FF2B5EF4-FFF2-40B4-BE49-F238E27FC236}">
                <a16:creationId xmlns:a16="http://schemas.microsoft.com/office/drawing/2014/main" id="{122500B5-D652-D912-9670-09854E1D4621}"/>
              </a:ext>
            </a:extLst>
          </p:cNvPr>
          <p:cNvSpPr>
            <a:spLocks noGrp="1"/>
          </p:cNvSpPr>
          <p:nvPr>
            <p:ph type="title" hasCustomPrompt="1"/>
          </p:nvPr>
        </p:nvSpPr>
        <p:spPr>
          <a:xfrm>
            <a:off x="2764763" y="2414315"/>
            <a:ext cx="14560096" cy="6167560"/>
          </a:xfrm>
        </p:spPr>
        <p:txBody>
          <a:bodyPr anchor="ctr">
            <a:noAutofit/>
          </a:bodyPr>
          <a:lstStyle>
            <a:lvl1pPr algn="ctr">
              <a:defRPr sz="6000" b="0">
                <a:solidFill>
                  <a:schemeClr val="bg1"/>
                </a:solidFill>
              </a:defRPr>
            </a:lvl1pPr>
          </a:lstStyle>
          <a:p>
            <a:r>
              <a:rPr lang="sv-SE" err="1"/>
              <a:t>Lorem</a:t>
            </a:r>
            <a:r>
              <a:rPr lang="sv-SE"/>
              <a:t> </a:t>
            </a:r>
            <a:r>
              <a:rPr lang="sv-SE" err="1"/>
              <a:t>ipsum</a:t>
            </a:r>
            <a:r>
              <a:rPr lang="sv-SE"/>
              <a:t> </a:t>
            </a:r>
            <a:r>
              <a:rPr lang="sv-SE" err="1"/>
              <a:t>dolor</a:t>
            </a:r>
            <a:r>
              <a:rPr lang="sv-SE"/>
              <a:t> </a:t>
            </a:r>
            <a:r>
              <a:rPr lang="sv-SE" err="1"/>
              <a:t>sit</a:t>
            </a:r>
            <a:r>
              <a:rPr lang="sv-SE"/>
              <a:t> </a:t>
            </a:r>
            <a:r>
              <a:rPr lang="sv-SE" err="1"/>
              <a:t>amet</a:t>
            </a:r>
            <a:r>
              <a:rPr lang="sv-SE"/>
              <a:t>, </a:t>
            </a:r>
            <a:r>
              <a:rPr lang="sv-SE" err="1"/>
              <a:t>consectetur</a:t>
            </a:r>
            <a:r>
              <a:rPr lang="sv-SE"/>
              <a:t> </a:t>
            </a:r>
            <a:br>
              <a:rPr lang="sv-SE"/>
            </a:br>
            <a:r>
              <a:rPr lang="sv-SE" err="1"/>
              <a:t>adipiscing</a:t>
            </a:r>
            <a:r>
              <a:rPr lang="sv-SE"/>
              <a:t> elit.  </a:t>
            </a:r>
            <a:r>
              <a:rPr lang="sv-SE" err="1"/>
              <a:t>Curabitur</a:t>
            </a:r>
            <a:r>
              <a:rPr lang="sv-SE"/>
              <a:t> </a:t>
            </a:r>
            <a:r>
              <a:rPr lang="sv-SE" err="1"/>
              <a:t>vel</a:t>
            </a:r>
            <a:r>
              <a:rPr lang="sv-SE"/>
              <a:t> ante et </a:t>
            </a:r>
            <a:r>
              <a:rPr lang="sv-SE" err="1"/>
              <a:t>orci</a:t>
            </a:r>
            <a:r>
              <a:rPr lang="sv-SE"/>
              <a:t> </a:t>
            </a:r>
            <a:r>
              <a:rPr lang="sv-SE" err="1"/>
              <a:t>eleifend</a:t>
            </a:r>
            <a:r>
              <a:rPr lang="sv-SE"/>
              <a:t>. </a:t>
            </a:r>
            <a:br>
              <a:rPr lang="sv-SE"/>
            </a:br>
            <a:r>
              <a:rPr lang="sv-SE" err="1"/>
              <a:t>Suspendisse</a:t>
            </a:r>
            <a:r>
              <a:rPr lang="sv-SE"/>
              <a:t> </a:t>
            </a:r>
            <a:r>
              <a:rPr lang="sv-SE" err="1"/>
              <a:t>potenti</a:t>
            </a:r>
            <a:r>
              <a:rPr lang="sv-SE"/>
              <a:t>. </a:t>
            </a:r>
            <a:r>
              <a:rPr lang="sv-SE" err="1"/>
              <a:t>Aenean</a:t>
            </a:r>
            <a:r>
              <a:rPr lang="sv-SE"/>
              <a:t> </a:t>
            </a:r>
            <a:r>
              <a:rPr lang="sv-SE" err="1"/>
              <a:t>tincidunt</a:t>
            </a:r>
            <a:r>
              <a:rPr lang="sv-SE"/>
              <a:t>, </a:t>
            </a:r>
            <a:r>
              <a:rPr lang="sv-SE" err="1"/>
              <a:t>magna</a:t>
            </a:r>
            <a:r>
              <a:rPr lang="sv-SE"/>
              <a:t> at </a:t>
            </a:r>
            <a:br>
              <a:rPr lang="sv-SE"/>
            </a:br>
            <a:r>
              <a:rPr lang="sv-SE" err="1"/>
              <a:t>vulputate</a:t>
            </a:r>
            <a:r>
              <a:rPr lang="sv-SE"/>
              <a:t>, </a:t>
            </a:r>
            <a:r>
              <a:rPr lang="sv-SE" err="1"/>
              <a:t>nisl</a:t>
            </a:r>
            <a:r>
              <a:rPr lang="sv-SE"/>
              <a:t> elit </a:t>
            </a:r>
            <a:r>
              <a:rPr lang="sv-SE" err="1"/>
              <a:t>luctus</a:t>
            </a:r>
            <a:r>
              <a:rPr lang="sv-SE"/>
              <a:t> </a:t>
            </a:r>
            <a:r>
              <a:rPr lang="sv-SE" err="1"/>
              <a:t>lorem</a:t>
            </a:r>
            <a:r>
              <a:rPr lang="sv-SE"/>
              <a:t>.</a:t>
            </a:r>
          </a:p>
        </p:txBody>
      </p:sp>
      <p:sp>
        <p:nvSpPr>
          <p:cNvPr id="2" name="Platshållare för sidfot 5">
            <a:extLst>
              <a:ext uri="{FF2B5EF4-FFF2-40B4-BE49-F238E27FC236}">
                <a16:creationId xmlns:a16="http://schemas.microsoft.com/office/drawing/2014/main" id="{C3C233AC-CCB6-C6D3-557E-E229A5D2DE4C}"/>
              </a:ext>
            </a:extLst>
          </p:cNvPr>
          <p:cNvSpPr>
            <a:spLocks noGrp="1"/>
          </p:cNvSpPr>
          <p:nvPr>
            <p:ph type="ftr" sz="quarter" idx="11"/>
          </p:nvPr>
        </p:nvSpPr>
        <p:spPr>
          <a:xfrm>
            <a:off x="2759161" y="10548000"/>
            <a:ext cx="14587200" cy="187200"/>
          </a:xfrm>
          <a:prstGeom prst="rect">
            <a:avLst/>
          </a:prstGeom>
        </p:spPr>
        <p:txBody>
          <a:bodyPr>
            <a:noAutofit/>
          </a:bodyPr>
          <a:lstStyle>
            <a:lvl1pPr>
              <a:buClr>
                <a:schemeClr val="bg1"/>
              </a:buClr>
              <a:defRPr>
                <a:solidFill>
                  <a:schemeClr val="bg1"/>
                </a:solidFill>
              </a:defRPr>
            </a:lvl1pPr>
          </a:lstStyle>
          <a:p>
            <a:endParaRPr lang="sv-SE"/>
          </a:p>
        </p:txBody>
      </p:sp>
    </p:spTree>
    <p:extLst>
      <p:ext uri="{BB962C8B-B14F-4D97-AF65-F5344CB8AC3E}">
        <p14:creationId xmlns:p14="http://schemas.microsoft.com/office/powerpoint/2010/main" val="15258108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Innehållsida_helsida-Vinröd_mörk">
    <p:bg>
      <p:bgPr>
        <a:solidFill>
          <a:srgbClr val="F4DEE6">
            <a:alpha val="50000"/>
          </a:srgbClr>
        </a:solidFill>
        <a:effectLst/>
      </p:bgPr>
    </p:bg>
    <p:spTree>
      <p:nvGrpSpPr>
        <p:cNvPr id="1" name=""/>
        <p:cNvGrpSpPr/>
        <p:nvPr/>
      </p:nvGrpSpPr>
      <p:grpSpPr>
        <a:xfrm>
          <a:off x="0" y="0"/>
          <a:ext cx="0" cy="0"/>
          <a:chOff x="0" y="0"/>
          <a:chExt cx="0" cy="0"/>
        </a:xfrm>
      </p:grpSpPr>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grpSp>
        <p:nvGrpSpPr>
          <p:cNvPr id="16" name="Grupp 15">
            <a:extLst>
              <a:ext uri="{FF2B5EF4-FFF2-40B4-BE49-F238E27FC236}">
                <a16:creationId xmlns:a16="http://schemas.microsoft.com/office/drawing/2014/main" id="{E7C7BFDF-15BB-A35D-182B-71E482DB79E0}"/>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7" name="Bild 16">
              <a:extLst>
                <a:ext uri="{FF2B5EF4-FFF2-40B4-BE49-F238E27FC236}">
                  <a16:creationId xmlns:a16="http://schemas.microsoft.com/office/drawing/2014/main" id="{D13F18B1-ED24-8397-C568-DD94D6B23E1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8" name="Bild 17">
              <a:extLst>
                <a:ext uri="{FF2B5EF4-FFF2-40B4-BE49-F238E27FC236}">
                  <a16:creationId xmlns:a16="http://schemas.microsoft.com/office/drawing/2014/main" id="{87208784-4141-09D3-D660-A2268386B877}"/>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
        <p:nvSpPr>
          <p:cNvPr id="3" name="Platshållare för innehåll 14">
            <a:extLst>
              <a:ext uri="{FF2B5EF4-FFF2-40B4-BE49-F238E27FC236}">
                <a16:creationId xmlns:a16="http://schemas.microsoft.com/office/drawing/2014/main" id="{CD130D5D-A6D0-3B8F-D78F-0D66842EA1EB}"/>
              </a:ext>
            </a:extLst>
          </p:cNvPr>
          <p:cNvSpPr>
            <a:spLocks noGrp="1"/>
          </p:cNvSpPr>
          <p:nvPr>
            <p:ph idx="1" hasCustomPrompt="1"/>
          </p:nvPr>
        </p:nvSpPr>
        <p:spPr>
          <a:xfrm>
            <a:off x="0" y="-1"/>
            <a:ext cx="20104100" cy="11309351"/>
          </a:xfrm>
          <a:custGeom>
            <a:avLst/>
            <a:gdLst>
              <a:gd name="connsiteX0" fmla="*/ 18655886 w 20104100"/>
              <a:gd name="connsiteY0" fmla="*/ 8967044 h 11309351"/>
              <a:gd name="connsiteX1" fmla="*/ 17756906 w 20104100"/>
              <a:gd name="connsiteY1" fmla="*/ 9866024 h 11309351"/>
              <a:gd name="connsiteX2" fmla="*/ 17756906 w 20104100"/>
              <a:gd name="connsiteY2" fmla="*/ 10765005 h 11309351"/>
              <a:gd name="connsiteX3" fmla="*/ 18655886 w 20104100"/>
              <a:gd name="connsiteY3" fmla="*/ 10765005 h 11309351"/>
              <a:gd name="connsiteX4" fmla="*/ 19554868 w 20104100"/>
              <a:gd name="connsiteY4" fmla="*/ 9866024 h 11309351"/>
              <a:gd name="connsiteX5" fmla="*/ 18655886 w 20104100"/>
              <a:gd name="connsiteY5" fmla="*/ 8967044 h 11309351"/>
              <a:gd name="connsiteX6" fmla="*/ 0 w 20104100"/>
              <a:gd name="connsiteY6" fmla="*/ 0 h 11309351"/>
              <a:gd name="connsiteX7" fmla="*/ 20104100 w 20104100"/>
              <a:gd name="connsiteY7" fmla="*/ 0 h 11309351"/>
              <a:gd name="connsiteX8" fmla="*/ 20104100 w 20104100"/>
              <a:gd name="connsiteY8" fmla="*/ 11309351 h 11309351"/>
              <a:gd name="connsiteX9" fmla="*/ 0 w 20104100"/>
              <a:gd name="connsiteY9" fmla="*/ 11309351 h 11309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11309351">
                <a:moveTo>
                  <a:pt x="18655886" y="8967044"/>
                </a:moveTo>
                <a:cubicBezTo>
                  <a:pt x="18159392" y="8967044"/>
                  <a:pt x="17756906" y="9369531"/>
                  <a:pt x="17756906" y="9866024"/>
                </a:cubicBezTo>
                <a:lnTo>
                  <a:pt x="17756906" y="10765005"/>
                </a:lnTo>
                <a:cubicBezTo>
                  <a:pt x="17756906" y="10765005"/>
                  <a:pt x="18655886" y="10765005"/>
                  <a:pt x="18655886" y="10765005"/>
                </a:cubicBezTo>
                <a:cubicBezTo>
                  <a:pt x="19152380" y="10765005"/>
                  <a:pt x="19554868" y="10362518"/>
                  <a:pt x="19554868" y="9866024"/>
                </a:cubicBezTo>
                <a:cubicBezTo>
                  <a:pt x="19554868" y="9369531"/>
                  <a:pt x="19152380" y="8967044"/>
                  <a:pt x="18655886" y="8967044"/>
                </a:cubicBezTo>
                <a:close/>
                <a:moveTo>
                  <a:pt x="0" y="0"/>
                </a:moveTo>
                <a:lnTo>
                  <a:pt x="20104100" y="0"/>
                </a:lnTo>
                <a:lnTo>
                  <a:pt x="20104100" y="11309351"/>
                </a:lnTo>
                <a:lnTo>
                  <a:pt x="0" y="11309351"/>
                </a:lnTo>
                <a:close/>
              </a:path>
            </a:pathLst>
          </a:custGeom>
          <a:solidFill>
            <a:schemeClr val="accent1">
              <a:alpha val="0"/>
            </a:schemeClr>
          </a:solidFill>
        </p:spPr>
        <p:txBody>
          <a:bodyPr wrap="square" anchor="ctr">
            <a:noAutofit/>
          </a:bodyPr>
          <a:lstStyle>
            <a:lvl1pPr algn="ctr">
              <a:buNone/>
              <a:defRPr sz="32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5" name="Platshållare för datum 3">
            <a:extLst>
              <a:ext uri="{FF2B5EF4-FFF2-40B4-BE49-F238E27FC236}">
                <a16:creationId xmlns:a16="http://schemas.microsoft.com/office/drawing/2014/main" id="{B3A71AB9-AAA7-E78A-F77A-D1A10EB26AB4}"/>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6" name="Platshållare för bildnummer 5">
            <a:extLst>
              <a:ext uri="{FF2B5EF4-FFF2-40B4-BE49-F238E27FC236}">
                <a16:creationId xmlns:a16="http://schemas.microsoft.com/office/drawing/2014/main" id="{DB22D6F3-33C1-5574-70A2-85ADD2CEF85F}"/>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7" name="Platshållare för sidfot 5">
            <a:extLst>
              <a:ext uri="{FF2B5EF4-FFF2-40B4-BE49-F238E27FC236}">
                <a16:creationId xmlns:a16="http://schemas.microsoft.com/office/drawing/2014/main" id="{A02E07FB-A8EC-6B08-D352-1681F3F6EF83}"/>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464706108"/>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tartsida_Grafik-Vinröd_mörk_bakgrund">
    <p:bg>
      <p:bgPr>
        <a:solidFill>
          <a:schemeClr val="accent3"/>
        </a:solidFill>
        <a:effectLst/>
      </p:bgPr>
    </p:bg>
    <p:spTree>
      <p:nvGrpSpPr>
        <p:cNvPr id="1" name=""/>
        <p:cNvGrpSpPr/>
        <p:nvPr/>
      </p:nvGrpSpPr>
      <p:grpSpPr>
        <a:xfrm>
          <a:off x="0" y="0"/>
          <a:ext cx="0" cy="0"/>
          <a:chOff x="0" y="0"/>
          <a:chExt cx="0" cy="0"/>
        </a:xfrm>
      </p:grpSpPr>
      <p:pic>
        <p:nvPicPr>
          <p:cNvPr id="50" name="Bild 49">
            <a:extLst>
              <a:ext uri="{FF2B5EF4-FFF2-40B4-BE49-F238E27FC236}">
                <a16:creationId xmlns:a16="http://schemas.microsoft.com/office/drawing/2014/main" id="{B5FC84A3-6718-98CF-9EE3-A8DB0F8FC609}"/>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12" name="Rubrik 1">
            <a:extLst>
              <a:ext uri="{FF2B5EF4-FFF2-40B4-BE49-F238E27FC236}">
                <a16:creationId xmlns:a16="http://schemas.microsoft.com/office/drawing/2014/main" id="{DAB45FCC-3155-3E2B-897C-05CB7E42DAAE}"/>
              </a:ext>
            </a:extLst>
          </p:cNvPr>
          <p:cNvSpPr>
            <a:spLocks noGrp="1"/>
          </p:cNvSpPr>
          <p:nvPr>
            <p:ph type="ctrTitle" hasCustomPrompt="1"/>
          </p:nvPr>
        </p:nvSpPr>
        <p:spPr>
          <a:xfrm>
            <a:off x="1242000" y="830139"/>
            <a:ext cx="10260000" cy="4525838"/>
          </a:xfrm>
        </p:spPr>
        <p:txBody>
          <a:bodyPr anchor="b">
            <a:noAutofit/>
          </a:bodyPr>
          <a:lstStyle>
            <a:lvl1pPr algn="l">
              <a:lnSpc>
                <a:spcPct val="75000"/>
              </a:lnSpc>
              <a:defRPr sz="12000" b="0" spc="-400" baseline="0">
                <a:solidFill>
                  <a:schemeClr val="bg2"/>
                </a:solidFill>
                <a:latin typeface="+mn-lt"/>
              </a:defRPr>
            </a:lvl1pPr>
          </a:lstStyle>
          <a:p>
            <a:r>
              <a:rPr lang="sv-SE"/>
              <a:t>Rubrik på en </a:t>
            </a:r>
            <a:br>
              <a:rPr lang="sv-SE"/>
            </a:br>
            <a:r>
              <a:rPr lang="sv-SE"/>
              <a:t>till tre rader</a:t>
            </a:r>
          </a:p>
        </p:txBody>
      </p:sp>
      <p:sp>
        <p:nvSpPr>
          <p:cNvPr id="13" name="Underrubrik 2">
            <a:extLst>
              <a:ext uri="{FF2B5EF4-FFF2-40B4-BE49-F238E27FC236}">
                <a16:creationId xmlns:a16="http://schemas.microsoft.com/office/drawing/2014/main" id="{10AF6820-499B-E3FE-4D90-926C8CD06C57}"/>
              </a:ext>
            </a:extLst>
          </p:cNvPr>
          <p:cNvSpPr>
            <a:spLocks noGrp="1"/>
          </p:cNvSpPr>
          <p:nvPr>
            <p:ph type="subTitle" idx="1" hasCustomPrompt="1"/>
          </p:nvPr>
        </p:nvSpPr>
        <p:spPr>
          <a:xfrm>
            <a:off x="1242000" y="5847725"/>
            <a:ext cx="10260000" cy="2406650"/>
          </a:xfrm>
        </p:spPr>
        <p:txBody>
          <a:bodyPr>
            <a:noAutofit/>
          </a:bodyPr>
          <a:lstStyle>
            <a:lvl1pPr marL="0" indent="0" algn="l">
              <a:spcAft>
                <a:spcPts val="0"/>
              </a:spcAft>
              <a:buNone/>
              <a:defRPr sz="4500" spc="-2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grpSp>
        <p:nvGrpSpPr>
          <p:cNvPr id="44" name="Grupp 43">
            <a:extLst>
              <a:ext uri="{FF2B5EF4-FFF2-40B4-BE49-F238E27FC236}">
                <a16:creationId xmlns:a16="http://schemas.microsoft.com/office/drawing/2014/main" id="{1538AC56-7E65-723C-776F-248CC678B0A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5" name="Bild 44">
              <a:extLst>
                <a:ext uri="{FF2B5EF4-FFF2-40B4-BE49-F238E27FC236}">
                  <a16:creationId xmlns:a16="http://schemas.microsoft.com/office/drawing/2014/main" id="{7A9E031A-CC55-2EE8-9EA6-B2600A90B46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46" name="Bild 45">
              <a:extLst>
                <a:ext uri="{FF2B5EF4-FFF2-40B4-BE49-F238E27FC236}">
                  <a16:creationId xmlns:a16="http://schemas.microsoft.com/office/drawing/2014/main" id="{C6584C1A-A6D5-74D4-62AF-595A0D83C8F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pic>
        <p:nvPicPr>
          <p:cNvPr id="4" name="Bild 3">
            <a:extLst>
              <a:ext uri="{FF2B5EF4-FFF2-40B4-BE49-F238E27FC236}">
                <a16:creationId xmlns:a16="http://schemas.microsoft.com/office/drawing/2014/main" id="{CD5ED3C4-0BE5-7CD7-24AB-E690E890CC98}"/>
              </a:ext>
            </a:extLst>
          </p:cNvPr>
          <p:cNvPicPr>
            <a:picLocks noChangeAspect="1"/>
          </p:cNvPicPr>
          <p:nvPr userDrawn="1"/>
        </p:nvPicPr>
        <p:blipFill>
          <a:blip r:embed="rId8">
            <a:extLst>
              <a:ext uri="{96DAC541-7B7A-43D3-8B79-37D633B846F1}">
                <asvg:svgBlip xmlns:asvg="http://schemas.microsoft.com/office/drawing/2016/SVG/main" r:embed="rId9"/>
              </a:ext>
            </a:extLst>
          </a:blip>
          <a:srcRect l="-5231" t="28360" r="55508" b="23764"/>
          <a:stretch/>
        </p:blipFill>
        <p:spPr>
          <a:xfrm>
            <a:off x="10556106" y="-1"/>
            <a:ext cx="9547994" cy="11309351"/>
          </a:xfrm>
          <a:prstGeom prst="rect">
            <a:avLst/>
          </a:prstGeom>
        </p:spPr>
      </p:pic>
    </p:spTree>
    <p:extLst>
      <p:ext uri="{BB962C8B-B14F-4D97-AF65-F5344CB8AC3E}">
        <p14:creationId xmlns:p14="http://schemas.microsoft.com/office/powerpoint/2010/main" val="42831814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Kapitelsida_Vinröd_mörk_bakgrund">
    <p:bg>
      <p:bgPr>
        <a:solidFill>
          <a:schemeClr val="accent3"/>
        </a:solidFill>
        <a:effectLst/>
      </p:bgPr>
    </p:bg>
    <p:spTree>
      <p:nvGrpSpPr>
        <p:cNvPr id="1" name=""/>
        <p:cNvGrpSpPr/>
        <p:nvPr/>
      </p:nvGrpSpPr>
      <p:grpSpPr>
        <a:xfrm>
          <a:off x="0" y="0"/>
          <a:ext cx="0" cy="0"/>
          <a:chOff x="0" y="0"/>
          <a:chExt cx="0" cy="0"/>
        </a:xfrm>
      </p:grpSpPr>
      <p:sp>
        <p:nvSpPr>
          <p:cNvPr id="12" name="Rubrik 1">
            <a:extLst>
              <a:ext uri="{FF2B5EF4-FFF2-40B4-BE49-F238E27FC236}">
                <a16:creationId xmlns:a16="http://schemas.microsoft.com/office/drawing/2014/main" id="{DAB45FCC-3155-3E2B-897C-05CB7E42DAAE}"/>
              </a:ext>
            </a:extLst>
          </p:cNvPr>
          <p:cNvSpPr>
            <a:spLocks noGrp="1"/>
          </p:cNvSpPr>
          <p:nvPr>
            <p:ph type="ctrTitle" hasCustomPrompt="1"/>
          </p:nvPr>
        </p:nvSpPr>
        <p:spPr>
          <a:xfrm>
            <a:off x="1242000" y="3061817"/>
            <a:ext cx="9360000" cy="6481290"/>
          </a:xfrm>
        </p:spPr>
        <p:txBody>
          <a:bodyPr anchor="t">
            <a:noAutofit/>
          </a:bodyPr>
          <a:lstStyle>
            <a:lvl1pPr algn="l">
              <a:lnSpc>
                <a:spcPct val="75000"/>
              </a:lnSpc>
              <a:defRPr sz="10000" b="0" spc="-400" baseline="0">
                <a:solidFill>
                  <a:schemeClr val="bg1"/>
                </a:solidFill>
              </a:defRPr>
            </a:lvl1pPr>
          </a:lstStyle>
          <a:p>
            <a:r>
              <a:rPr lang="sv-SE"/>
              <a:t>Kapitelrubrik</a:t>
            </a:r>
          </a:p>
        </p:txBody>
      </p:sp>
      <p:sp>
        <p:nvSpPr>
          <p:cNvPr id="5" name="Platshållare för text 4">
            <a:extLst>
              <a:ext uri="{FF2B5EF4-FFF2-40B4-BE49-F238E27FC236}">
                <a16:creationId xmlns:a16="http://schemas.microsoft.com/office/drawing/2014/main" id="{9BC254AF-B658-492F-D6C4-A2541B944597}"/>
              </a:ext>
            </a:extLst>
          </p:cNvPr>
          <p:cNvSpPr>
            <a:spLocks noGrp="1"/>
          </p:cNvSpPr>
          <p:nvPr>
            <p:ph type="body" sz="quarter" idx="15" hasCustomPrompt="1"/>
          </p:nvPr>
        </p:nvSpPr>
        <p:spPr>
          <a:xfrm>
            <a:off x="1242001" y="902147"/>
            <a:ext cx="9360000" cy="1584325"/>
          </a:xfrm>
        </p:spPr>
        <p:txBody>
          <a:bodyPr anchor="b"/>
          <a:lstStyle>
            <a:lvl1pPr marL="0" indent="0">
              <a:buNone/>
              <a:defRPr>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err="1"/>
              <a:t>Överrubrik</a:t>
            </a:r>
            <a:r>
              <a:rPr lang="en-US"/>
              <a:t> </a:t>
            </a:r>
            <a:r>
              <a:rPr lang="en-US" err="1"/>
              <a:t>kapitel</a:t>
            </a:r>
            <a:endParaRPr lang="en-US"/>
          </a:p>
        </p:txBody>
      </p:sp>
      <p:pic>
        <p:nvPicPr>
          <p:cNvPr id="2" name="Bild 1">
            <a:extLst>
              <a:ext uri="{FF2B5EF4-FFF2-40B4-BE49-F238E27FC236}">
                <a16:creationId xmlns:a16="http://schemas.microsoft.com/office/drawing/2014/main" id="{20115601-E846-C70A-34FF-AAB5D232C378}"/>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3" name="Platshållare för bild 2">
            <a:extLst>
              <a:ext uri="{FF2B5EF4-FFF2-40B4-BE49-F238E27FC236}">
                <a16:creationId xmlns:a16="http://schemas.microsoft.com/office/drawing/2014/main" id="{73D07759-F15F-CAAA-555B-26CF5EB6BBED}"/>
              </a:ext>
            </a:extLst>
          </p:cNvPr>
          <p:cNvSpPr>
            <a:spLocks noGrp="1"/>
          </p:cNvSpPr>
          <p:nvPr>
            <p:ph type="pic" sz="quarter" idx="17" hasCustomPrompt="1"/>
          </p:nvPr>
        </p:nvSpPr>
        <p:spPr>
          <a:xfrm>
            <a:off x="11104100" y="-1907"/>
            <a:ext cx="9000000" cy="11311257"/>
          </a:xfrm>
          <a:custGeom>
            <a:avLst/>
            <a:gdLst>
              <a:gd name="connsiteX0" fmla="*/ 7551786 w 9000000"/>
              <a:gd name="connsiteY0" fmla="*/ 8968950 h 11311257"/>
              <a:gd name="connsiteX1" fmla="*/ 6652806 w 9000000"/>
              <a:gd name="connsiteY1" fmla="*/ 9867930 h 11311257"/>
              <a:gd name="connsiteX2" fmla="*/ 6652806 w 9000000"/>
              <a:gd name="connsiteY2" fmla="*/ 10766911 h 11311257"/>
              <a:gd name="connsiteX3" fmla="*/ 7551786 w 9000000"/>
              <a:gd name="connsiteY3" fmla="*/ 10766911 h 11311257"/>
              <a:gd name="connsiteX4" fmla="*/ 8450768 w 9000000"/>
              <a:gd name="connsiteY4" fmla="*/ 9867930 h 11311257"/>
              <a:gd name="connsiteX5" fmla="*/ 7551786 w 9000000"/>
              <a:gd name="connsiteY5" fmla="*/ 8968950 h 11311257"/>
              <a:gd name="connsiteX6" fmla="*/ 0 w 9000000"/>
              <a:gd name="connsiteY6" fmla="*/ 0 h 11311257"/>
              <a:gd name="connsiteX7" fmla="*/ 9000000 w 9000000"/>
              <a:gd name="connsiteY7" fmla="*/ 0 h 11311257"/>
              <a:gd name="connsiteX8" fmla="*/ 9000000 w 9000000"/>
              <a:gd name="connsiteY8" fmla="*/ 11311257 h 11311257"/>
              <a:gd name="connsiteX9" fmla="*/ 0 w 9000000"/>
              <a:gd name="connsiteY9" fmla="*/ 11311257 h 1131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00000" h="11311257">
                <a:moveTo>
                  <a:pt x="7551786" y="8968950"/>
                </a:moveTo>
                <a:cubicBezTo>
                  <a:pt x="7055292" y="8968950"/>
                  <a:pt x="6652806" y="9371437"/>
                  <a:pt x="6652806" y="9867930"/>
                </a:cubicBezTo>
                <a:lnTo>
                  <a:pt x="6652806" y="10766911"/>
                </a:lnTo>
                <a:cubicBezTo>
                  <a:pt x="6652806" y="10766911"/>
                  <a:pt x="7551786" y="10766911"/>
                  <a:pt x="7551786" y="10766911"/>
                </a:cubicBezTo>
                <a:cubicBezTo>
                  <a:pt x="8048280" y="10766911"/>
                  <a:pt x="8450768" y="10364424"/>
                  <a:pt x="8450768" y="9867930"/>
                </a:cubicBezTo>
                <a:cubicBezTo>
                  <a:pt x="8450768" y="9371437"/>
                  <a:pt x="8048280" y="8968950"/>
                  <a:pt x="7551786" y="8968950"/>
                </a:cubicBezTo>
                <a:close/>
                <a:moveTo>
                  <a:pt x="0" y="0"/>
                </a:moveTo>
                <a:lnTo>
                  <a:pt x="9000000" y="0"/>
                </a:lnTo>
                <a:lnTo>
                  <a:pt x="9000000" y="11311257"/>
                </a:lnTo>
                <a:lnTo>
                  <a:pt x="0" y="11311257"/>
                </a:lnTo>
                <a:close/>
              </a:path>
            </a:pathLst>
          </a:cu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grpSp>
        <p:nvGrpSpPr>
          <p:cNvPr id="4" name="Grupp 3">
            <a:extLst>
              <a:ext uri="{FF2B5EF4-FFF2-40B4-BE49-F238E27FC236}">
                <a16:creationId xmlns:a16="http://schemas.microsoft.com/office/drawing/2014/main" id="{DB0AE4E5-AAA5-A1D5-62A6-5D0510031524}"/>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6" name="Bild 5">
              <a:extLst>
                <a:ext uri="{FF2B5EF4-FFF2-40B4-BE49-F238E27FC236}">
                  <a16:creationId xmlns:a16="http://schemas.microsoft.com/office/drawing/2014/main" id="{603B9A82-E3B3-3832-2A3A-FCC3672894A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7" name="Bild 6">
              <a:extLst>
                <a:ext uri="{FF2B5EF4-FFF2-40B4-BE49-F238E27FC236}">
                  <a16:creationId xmlns:a16="http://schemas.microsoft.com/office/drawing/2014/main" id="{ACABBBEF-F890-549E-8572-9E899AA7EBA7}"/>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534661272"/>
      </p:ext>
    </p:extLst>
  </p:cSld>
  <p:clrMapOvr>
    <a:masterClrMapping/>
  </p:clrMapOvr>
  <p:extLst>
    <p:ext uri="{DCECCB84-F9BA-43D5-87BE-67443E8EF086}">
      <p15:sldGuideLst xmlns:p15="http://schemas.microsoft.com/office/powerpoint/2012/main">
        <p15:guide id="1" orient="horz" pos="3562" userDrawn="1">
          <p15:clr>
            <a:srgbClr val="FBAE40"/>
          </p15:clr>
        </p15:guide>
        <p15:guide id="2" pos="6332"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Citatsida_Vinröd_mörk_bakgrund">
    <p:bg>
      <p:bgPr>
        <a:solidFill>
          <a:schemeClr val="accent3"/>
        </a:solidFill>
        <a:effectLst/>
      </p:bgPr>
    </p:bg>
    <p:spTree>
      <p:nvGrpSpPr>
        <p:cNvPr id="1" name=""/>
        <p:cNvGrpSpPr/>
        <p:nvPr/>
      </p:nvGrpSpPr>
      <p:grpSpPr>
        <a:xfrm>
          <a:off x="0" y="0"/>
          <a:ext cx="0" cy="0"/>
          <a:chOff x="0" y="0"/>
          <a:chExt cx="0" cy="0"/>
        </a:xfrm>
      </p:grpSpPr>
      <p:pic>
        <p:nvPicPr>
          <p:cNvPr id="13" name="Bild 12">
            <a:extLst>
              <a:ext uri="{FF2B5EF4-FFF2-40B4-BE49-F238E27FC236}">
                <a16:creationId xmlns:a16="http://schemas.microsoft.com/office/drawing/2014/main" id="{51D9AC0B-9A28-EBC7-DE2D-75AA21BBB74B}"/>
              </a:ext>
            </a:extLst>
          </p:cNvPr>
          <p:cNvPicPr>
            <a:picLocks noChangeAspect="1"/>
          </p:cNvPicPr>
          <p:nvPr userDrawn="1"/>
        </p:nvPicPr>
        <p:blipFill>
          <a:blip r:embed="rId2">
            <a:extLst>
              <a:ext uri="{96DAC541-7B7A-43D3-8B79-37D633B846F1}">
                <asvg:svgBlip xmlns:asvg="http://schemas.microsoft.com/office/drawing/2016/SVG/main" r:embed="rId3"/>
              </a:ext>
            </a:extLst>
          </a:blip>
          <a:srcRect l="77628" t="-1566" r="-4596" b="83352"/>
          <a:stretch/>
        </p:blipFill>
        <p:spPr>
          <a:xfrm>
            <a:off x="-14479" y="7006840"/>
            <a:ext cx="5178504" cy="4302510"/>
          </a:xfrm>
          <a:prstGeom prst="rect">
            <a:avLst/>
          </a:prstGeom>
        </p:spPr>
      </p:pic>
      <p:pic>
        <p:nvPicPr>
          <p:cNvPr id="3" name="Bild 2">
            <a:extLst>
              <a:ext uri="{FF2B5EF4-FFF2-40B4-BE49-F238E27FC236}">
                <a16:creationId xmlns:a16="http://schemas.microsoft.com/office/drawing/2014/main" id="{800A8904-65D5-F704-1F45-6639AF4C750F}"/>
              </a:ext>
            </a:extLst>
          </p:cNvPr>
          <p:cNvPicPr>
            <a:picLocks noChangeAspect="1"/>
          </p:cNvPicPr>
          <p:nvPr userDrawn="1"/>
        </p:nvPicPr>
        <p:blipFill>
          <a:blip r:embed="rId4">
            <a:extLst>
              <a:ext uri="{96DAC541-7B7A-43D3-8B79-37D633B846F1}">
                <asvg:svgBlip xmlns:asvg="http://schemas.microsoft.com/office/drawing/2016/SVG/main" r:embed="rId5"/>
              </a:ext>
            </a:extLst>
          </a:blip>
          <a:srcRect l="-31125" t="15557" r="26243" b="36566"/>
          <a:stretch/>
        </p:blipFill>
        <p:spPr>
          <a:xfrm>
            <a:off x="-35716" y="0"/>
            <a:ext cx="20139816" cy="11309350"/>
          </a:xfrm>
          <a:prstGeom prst="rect">
            <a:avLst/>
          </a:prstGeom>
        </p:spPr>
      </p:pic>
      <p:sp>
        <p:nvSpPr>
          <p:cNvPr id="4" name="Platshållare för datum 3">
            <a:extLst>
              <a:ext uri="{FF2B5EF4-FFF2-40B4-BE49-F238E27FC236}">
                <a16:creationId xmlns:a16="http://schemas.microsoft.com/office/drawing/2014/main" id="{92F10B09-3181-4055-A46D-4599230801B3}"/>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bg1"/>
                </a:solidFill>
              </a:defRPr>
            </a:lvl1pPr>
          </a:lstStyle>
          <a:p>
            <a:fld id="{22A7701B-8AEB-47E6-B4CC-5A851E887FD1}" type="datetime1">
              <a:rPr lang="sv-SE" smtClean="0"/>
              <a:pPr/>
              <a:t>2026-01-29</a:t>
            </a:fld>
            <a:endParaRPr lang="sv-SE"/>
          </a:p>
        </p:txBody>
      </p:sp>
      <p:sp>
        <p:nvSpPr>
          <p:cNvPr id="6" name="Platshållare för bildnummer 5">
            <a:extLst>
              <a:ext uri="{FF2B5EF4-FFF2-40B4-BE49-F238E27FC236}">
                <a16:creationId xmlns:a16="http://schemas.microsoft.com/office/drawing/2014/main" id="{00409115-4960-4246-9D14-439564AD91D1}"/>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bg1"/>
                </a:solidFill>
              </a:defRPr>
            </a:lvl1pPr>
          </a:lstStyle>
          <a:p>
            <a:fld id="{38480145-259A-47DA-A30D-C906B9DB5C99}" type="slidenum">
              <a:rPr lang="sv-SE" smtClean="0"/>
              <a:pPr/>
              <a:t>‹#›</a:t>
            </a:fld>
            <a:endParaRPr lang="sv-SE"/>
          </a:p>
        </p:txBody>
      </p:sp>
      <p:pic>
        <p:nvPicPr>
          <p:cNvPr id="11" name="Bild 10">
            <a:extLst>
              <a:ext uri="{FF2B5EF4-FFF2-40B4-BE49-F238E27FC236}">
                <a16:creationId xmlns:a16="http://schemas.microsoft.com/office/drawing/2014/main" id="{9E5B939A-F98F-E7E0-597B-386E1E870C78}"/>
              </a:ext>
            </a:extLst>
          </p:cNvPr>
          <p:cNvPicPr>
            <a:picLocks noChangeAspect="1"/>
          </p:cNvPicPr>
          <p:nvPr userDrawn="1"/>
        </p:nvPicPr>
        <p:blipFill>
          <a:blip r:embed="rId2">
            <a:extLst>
              <a:ext uri="{96DAC541-7B7A-43D3-8B79-37D633B846F1}">
                <asvg:svgBlip xmlns:asvg="http://schemas.microsoft.com/office/drawing/2016/SVG/main" r:embed="rId3"/>
              </a:ext>
            </a:extLst>
          </a:blip>
          <a:srcRect l="-7337" t="48723" r="80369" b="24476"/>
          <a:stretch/>
        </p:blipFill>
        <p:spPr>
          <a:xfrm>
            <a:off x="14925596" y="0"/>
            <a:ext cx="5178504" cy="6330938"/>
          </a:xfrm>
          <a:prstGeom prst="rect">
            <a:avLst/>
          </a:prstGeom>
        </p:spPr>
      </p:pic>
      <p:sp>
        <p:nvSpPr>
          <p:cNvPr id="14" name="Rubrik 1">
            <a:extLst>
              <a:ext uri="{FF2B5EF4-FFF2-40B4-BE49-F238E27FC236}">
                <a16:creationId xmlns:a16="http://schemas.microsoft.com/office/drawing/2014/main" id="{122500B5-D652-D912-9670-09854E1D4621}"/>
              </a:ext>
            </a:extLst>
          </p:cNvPr>
          <p:cNvSpPr>
            <a:spLocks noGrp="1"/>
          </p:cNvSpPr>
          <p:nvPr>
            <p:ph type="title" hasCustomPrompt="1"/>
          </p:nvPr>
        </p:nvSpPr>
        <p:spPr>
          <a:xfrm>
            <a:off x="2764763" y="2414315"/>
            <a:ext cx="14560096" cy="6167560"/>
          </a:xfrm>
        </p:spPr>
        <p:txBody>
          <a:bodyPr anchor="ctr">
            <a:noAutofit/>
          </a:bodyPr>
          <a:lstStyle>
            <a:lvl1pPr algn="ctr">
              <a:defRPr sz="6000" b="0">
                <a:solidFill>
                  <a:schemeClr val="bg1"/>
                </a:solidFill>
              </a:defRPr>
            </a:lvl1pPr>
          </a:lstStyle>
          <a:p>
            <a:r>
              <a:rPr lang="sv-SE" err="1"/>
              <a:t>Lorem</a:t>
            </a:r>
            <a:r>
              <a:rPr lang="sv-SE"/>
              <a:t> </a:t>
            </a:r>
            <a:r>
              <a:rPr lang="sv-SE" err="1"/>
              <a:t>ipsum</a:t>
            </a:r>
            <a:r>
              <a:rPr lang="sv-SE"/>
              <a:t> </a:t>
            </a:r>
            <a:r>
              <a:rPr lang="sv-SE" err="1"/>
              <a:t>dolor</a:t>
            </a:r>
            <a:r>
              <a:rPr lang="sv-SE"/>
              <a:t> </a:t>
            </a:r>
            <a:r>
              <a:rPr lang="sv-SE" err="1"/>
              <a:t>sit</a:t>
            </a:r>
            <a:r>
              <a:rPr lang="sv-SE"/>
              <a:t> </a:t>
            </a:r>
            <a:r>
              <a:rPr lang="sv-SE" err="1"/>
              <a:t>amet</a:t>
            </a:r>
            <a:r>
              <a:rPr lang="sv-SE"/>
              <a:t>, </a:t>
            </a:r>
            <a:r>
              <a:rPr lang="sv-SE" err="1"/>
              <a:t>consectetur</a:t>
            </a:r>
            <a:r>
              <a:rPr lang="sv-SE"/>
              <a:t> </a:t>
            </a:r>
            <a:br>
              <a:rPr lang="sv-SE"/>
            </a:br>
            <a:r>
              <a:rPr lang="sv-SE" err="1"/>
              <a:t>adipiscing</a:t>
            </a:r>
            <a:r>
              <a:rPr lang="sv-SE"/>
              <a:t> elit.  </a:t>
            </a:r>
            <a:r>
              <a:rPr lang="sv-SE" err="1"/>
              <a:t>Curabitur</a:t>
            </a:r>
            <a:r>
              <a:rPr lang="sv-SE"/>
              <a:t> </a:t>
            </a:r>
            <a:r>
              <a:rPr lang="sv-SE" err="1"/>
              <a:t>vel</a:t>
            </a:r>
            <a:r>
              <a:rPr lang="sv-SE"/>
              <a:t> ante et </a:t>
            </a:r>
            <a:r>
              <a:rPr lang="sv-SE" err="1"/>
              <a:t>orci</a:t>
            </a:r>
            <a:r>
              <a:rPr lang="sv-SE"/>
              <a:t> </a:t>
            </a:r>
            <a:r>
              <a:rPr lang="sv-SE" err="1"/>
              <a:t>eleifend</a:t>
            </a:r>
            <a:r>
              <a:rPr lang="sv-SE"/>
              <a:t>. </a:t>
            </a:r>
            <a:br>
              <a:rPr lang="sv-SE"/>
            </a:br>
            <a:r>
              <a:rPr lang="sv-SE" err="1"/>
              <a:t>Suspendisse</a:t>
            </a:r>
            <a:r>
              <a:rPr lang="sv-SE"/>
              <a:t> </a:t>
            </a:r>
            <a:r>
              <a:rPr lang="sv-SE" err="1"/>
              <a:t>potenti</a:t>
            </a:r>
            <a:r>
              <a:rPr lang="sv-SE"/>
              <a:t>. </a:t>
            </a:r>
            <a:r>
              <a:rPr lang="sv-SE" err="1"/>
              <a:t>Aenean</a:t>
            </a:r>
            <a:r>
              <a:rPr lang="sv-SE"/>
              <a:t> </a:t>
            </a:r>
            <a:r>
              <a:rPr lang="sv-SE" err="1"/>
              <a:t>tincidunt</a:t>
            </a:r>
            <a:r>
              <a:rPr lang="sv-SE"/>
              <a:t>, </a:t>
            </a:r>
            <a:r>
              <a:rPr lang="sv-SE" err="1"/>
              <a:t>magna</a:t>
            </a:r>
            <a:r>
              <a:rPr lang="sv-SE"/>
              <a:t> at </a:t>
            </a:r>
            <a:br>
              <a:rPr lang="sv-SE"/>
            </a:br>
            <a:r>
              <a:rPr lang="sv-SE" err="1"/>
              <a:t>vulputate</a:t>
            </a:r>
            <a:r>
              <a:rPr lang="sv-SE"/>
              <a:t>, </a:t>
            </a:r>
            <a:r>
              <a:rPr lang="sv-SE" err="1"/>
              <a:t>nisl</a:t>
            </a:r>
            <a:r>
              <a:rPr lang="sv-SE"/>
              <a:t> elit </a:t>
            </a:r>
            <a:r>
              <a:rPr lang="sv-SE" err="1"/>
              <a:t>luctus</a:t>
            </a:r>
            <a:r>
              <a:rPr lang="sv-SE"/>
              <a:t> </a:t>
            </a:r>
            <a:r>
              <a:rPr lang="sv-SE" err="1"/>
              <a:t>lorem</a:t>
            </a:r>
            <a:r>
              <a:rPr lang="sv-SE"/>
              <a:t>.</a:t>
            </a:r>
          </a:p>
        </p:txBody>
      </p:sp>
      <p:sp>
        <p:nvSpPr>
          <p:cNvPr id="2" name="Platshållare för sidfot 5">
            <a:extLst>
              <a:ext uri="{FF2B5EF4-FFF2-40B4-BE49-F238E27FC236}">
                <a16:creationId xmlns:a16="http://schemas.microsoft.com/office/drawing/2014/main" id="{C3C233AC-CCB6-C6D3-557E-E229A5D2DE4C}"/>
              </a:ext>
            </a:extLst>
          </p:cNvPr>
          <p:cNvSpPr>
            <a:spLocks noGrp="1"/>
          </p:cNvSpPr>
          <p:nvPr>
            <p:ph type="ftr" sz="quarter" idx="11"/>
          </p:nvPr>
        </p:nvSpPr>
        <p:spPr>
          <a:xfrm>
            <a:off x="2759161" y="10548000"/>
            <a:ext cx="14587200" cy="187200"/>
          </a:xfrm>
          <a:prstGeom prst="rect">
            <a:avLst/>
          </a:prstGeom>
        </p:spPr>
        <p:txBody>
          <a:bodyPr>
            <a:noAutofit/>
          </a:bodyPr>
          <a:lstStyle>
            <a:lvl1pPr>
              <a:buClr>
                <a:schemeClr val="bg1"/>
              </a:buClr>
              <a:defRPr>
                <a:solidFill>
                  <a:schemeClr val="bg1"/>
                </a:solidFill>
              </a:defRPr>
            </a:lvl1pPr>
          </a:lstStyle>
          <a:p>
            <a:endParaRPr lang="sv-SE"/>
          </a:p>
        </p:txBody>
      </p:sp>
      <p:grpSp>
        <p:nvGrpSpPr>
          <p:cNvPr id="43" name="Grupp 42">
            <a:extLst>
              <a:ext uri="{FF2B5EF4-FFF2-40B4-BE49-F238E27FC236}">
                <a16:creationId xmlns:a16="http://schemas.microsoft.com/office/drawing/2014/main" id="{7A23552D-3732-C0B5-E1B6-21C705E2F71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4" name="Bild 43">
              <a:extLst>
                <a:ext uri="{FF2B5EF4-FFF2-40B4-BE49-F238E27FC236}">
                  <a16:creationId xmlns:a16="http://schemas.microsoft.com/office/drawing/2014/main" id="{1CA7B898-59A2-533E-C977-9283764423FE}"/>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7958809" y="9070148"/>
              <a:ext cx="2052001" cy="2052001"/>
            </a:xfrm>
            <a:prstGeom prst="rect">
              <a:avLst/>
            </a:prstGeom>
          </p:spPr>
        </p:pic>
        <p:pic>
          <p:nvPicPr>
            <p:cNvPr id="45" name="Bild 44">
              <a:extLst>
                <a:ext uri="{FF2B5EF4-FFF2-40B4-BE49-F238E27FC236}">
                  <a16:creationId xmlns:a16="http://schemas.microsoft.com/office/drawing/2014/main" id="{02EA1F93-9F6F-99CC-EA7B-54D6359002BC}"/>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17118895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woObj" preserve="1">
  <p:cSld name="Innehållsförteckning_Vinröd_mörk_Bakgrund">
    <p:bg>
      <p:bgPr>
        <a:solidFill>
          <a:schemeClr val="accent3"/>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ACC9BDD-2A63-4704-82E4-11575AE2554E}"/>
              </a:ext>
            </a:extLst>
          </p:cNvPr>
          <p:cNvSpPr>
            <a:spLocks noGrp="1"/>
          </p:cNvSpPr>
          <p:nvPr>
            <p:ph sz="half" idx="1"/>
          </p:nvPr>
        </p:nvSpPr>
        <p:spPr>
          <a:xfrm>
            <a:off x="1242000" y="3239092"/>
            <a:ext cx="7740000" cy="6840000"/>
          </a:xfrm>
        </p:spPr>
        <p:txBody>
          <a:bodyPr vert="horz" lIns="0" tIns="0" rIns="0" bIns="0" rtlCol="0">
            <a:noAutofit/>
          </a:bodyPr>
          <a:lstStyle>
            <a:lvl1pPr marL="742950" indent="-742950">
              <a:buClr>
                <a:schemeClr val="bg1"/>
              </a:buClr>
              <a:buFont typeface="+mj-lt"/>
              <a:buAutoNum type="arabicPeriod"/>
              <a:defRPr lang="sv-SE" dirty="0">
                <a:solidFill>
                  <a:schemeClr val="bg1"/>
                </a:solidFill>
              </a:defRPr>
            </a:lvl1pPr>
            <a:lvl2pPr marL="1174950" indent="-742950">
              <a:buClr>
                <a:schemeClr val="bg1"/>
              </a:buClr>
              <a:buFont typeface="+mj-lt"/>
              <a:buAutoNum type="arabicPeriod"/>
              <a:defRPr lang="sv-SE" dirty="0">
                <a:solidFill>
                  <a:schemeClr val="bg1"/>
                </a:solidFill>
              </a:defRPr>
            </a:lvl2pPr>
            <a:lvl3pPr marL="1342350" indent="-514350">
              <a:buClr>
                <a:schemeClr val="bg1"/>
              </a:buClr>
              <a:buFont typeface="+mj-lt"/>
              <a:buAutoNum type="arabicPeriod"/>
              <a:defRPr lang="sv-SE" dirty="0">
                <a:solidFill>
                  <a:schemeClr val="bg1"/>
                </a:solidFill>
              </a:defRPr>
            </a:lvl3pPr>
            <a:lvl4pPr marL="1713150" indent="-514350">
              <a:buClr>
                <a:schemeClr val="bg1"/>
              </a:buClr>
              <a:buFont typeface="+mj-lt"/>
              <a:buAutoNum type="arabicPeriod"/>
              <a:defRPr lang="sv-SE" dirty="0">
                <a:solidFill>
                  <a:schemeClr val="bg1"/>
                </a:solidFill>
              </a:defRPr>
            </a:lvl4pPr>
            <a:lvl5pPr marL="1969200" indent="-457200">
              <a:buClr>
                <a:schemeClr val="bg1"/>
              </a:buClr>
              <a:buFont typeface="+mj-lt"/>
              <a:buAutoNum type="arabicPeriod"/>
              <a:defRPr lang="sv-SE" dirty="0">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7763FE-5C0D-4543-80BD-2B9936FC6C8E}"/>
              </a:ext>
            </a:extLst>
          </p:cNvPr>
          <p:cNvSpPr>
            <a:spLocks noGrp="1"/>
          </p:cNvSpPr>
          <p:nvPr>
            <p:ph type="title"/>
          </p:nvPr>
        </p:nvSpPr>
        <p:spPr>
          <a:xfrm>
            <a:off x="1242000" y="830139"/>
            <a:ext cx="15840000" cy="2052000"/>
          </a:xfrm>
        </p:spPr>
        <p:txBody>
          <a:bodyPr>
            <a:noAutofit/>
          </a:bodyPr>
          <a:lstStyle>
            <a:lvl1pPr>
              <a:buClr>
                <a:schemeClr val="bg1"/>
              </a:buClr>
              <a:defRPr sz="7200" b="0">
                <a:solidFill>
                  <a:schemeClr val="bg1"/>
                </a:solidFill>
              </a:defRPr>
            </a:lvl1pPr>
          </a:lstStyle>
          <a:p>
            <a:r>
              <a:rPr lang="sv-SE"/>
              <a:t>Klicka här för att ändra mall för rubrikformat</a:t>
            </a:r>
          </a:p>
        </p:txBody>
      </p:sp>
      <p:sp>
        <p:nvSpPr>
          <p:cNvPr id="4" name="Platshållare för innehåll 3">
            <a:extLst>
              <a:ext uri="{FF2B5EF4-FFF2-40B4-BE49-F238E27FC236}">
                <a16:creationId xmlns:a16="http://schemas.microsoft.com/office/drawing/2014/main" id="{9E9CB98B-6CDA-4906-9342-37A4C0ABF24E}"/>
              </a:ext>
            </a:extLst>
          </p:cNvPr>
          <p:cNvSpPr>
            <a:spLocks noGrp="1"/>
          </p:cNvSpPr>
          <p:nvPr>
            <p:ph sz="half" idx="2"/>
          </p:nvPr>
        </p:nvSpPr>
        <p:spPr>
          <a:xfrm>
            <a:off x="9342000" y="3239092"/>
            <a:ext cx="7740000" cy="6840000"/>
          </a:xfrm>
        </p:spPr>
        <p:txBody>
          <a:bodyPr vert="horz" lIns="0" tIns="0" rIns="0" bIns="0" rtlCol="0">
            <a:noAutofit/>
          </a:bodyPr>
          <a:lstStyle>
            <a:lvl1pPr marL="742950" indent="-742950">
              <a:buClr>
                <a:schemeClr val="bg1"/>
              </a:buClr>
              <a:buFont typeface="+mj-lt"/>
              <a:buAutoNum type="arabicPeriod"/>
              <a:defRPr lang="sv-SE" dirty="0">
                <a:solidFill>
                  <a:schemeClr val="bg1"/>
                </a:solidFill>
              </a:defRPr>
            </a:lvl1pPr>
            <a:lvl2pPr marL="1174950" indent="-742950">
              <a:buClr>
                <a:schemeClr val="bg1"/>
              </a:buClr>
              <a:buFont typeface="+mj-lt"/>
              <a:buAutoNum type="arabicPeriod"/>
              <a:defRPr lang="sv-SE" dirty="0">
                <a:solidFill>
                  <a:schemeClr val="bg1"/>
                </a:solidFill>
              </a:defRPr>
            </a:lvl2pPr>
            <a:lvl3pPr marL="1342350" indent="-514350">
              <a:buClr>
                <a:schemeClr val="bg1"/>
              </a:buClr>
              <a:buFont typeface="+mj-lt"/>
              <a:buAutoNum type="arabicPeriod"/>
              <a:defRPr lang="sv-SE" dirty="0">
                <a:solidFill>
                  <a:schemeClr val="bg1"/>
                </a:solidFill>
              </a:defRPr>
            </a:lvl3pPr>
            <a:lvl4pPr marL="1713150" indent="-514350">
              <a:buClr>
                <a:schemeClr val="bg1"/>
              </a:buClr>
              <a:buFont typeface="+mj-lt"/>
              <a:buAutoNum type="arabicPeriod"/>
              <a:defRPr lang="sv-SE" dirty="0">
                <a:solidFill>
                  <a:schemeClr val="bg1"/>
                </a:solidFill>
              </a:defRPr>
            </a:lvl4pPr>
            <a:lvl5pPr marL="1969200" indent="-457200">
              <a:buClr>
                <a:schemeClr val="bg1"/>
              </a:buClr>
              <a:buFont typeface="+mj-lt"/>
              <a:buAutoNum type="arabicPeriod"/>
              <a:defRPr lang="sv-SE" dirty="0">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grpSp>
        <p:nvGrpSpPr>
          <p:cNvPr id="15" name="Grupp 14">
            <a:extLst>
              <a:ext uri="{FF2B5EF4-FFF2-40B4-BE49-F238E27FC236}">
                <a16:creationId xmlns:a16="http://schemas.microsoft.com/office/drawing/2014/main" id="{018718AE-EF03-C6A8-4DF3-B1579BF0EE2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6" name="Bild 15">
              <a:extLst>
                <a:ext uri="{FF2B5EF4-FFF2-40B4-BE49-F238E27FC236}">
                  <a16:creationId xmlns:a16="http://schemas.microsoft.com/office/drawing/2014/main" id="{60DC6478-B658-B7D0-AE09-4EFBFD58BD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F74FD982-7983-7D64-D405-41229F78FE0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21" name="Platshållare för datum 3">
            <a:extLst>
              <a:ext uri="{FF2B5EF4-FFF2-40B4-BE49-F238E27FC236}">
                <a16:creationId xmlns:a16="http://schemas.microsoft.com/office/drawing/2014/main" id="{1783EC63-79BB-77E8-2181-41E0C882DC19}"/>
              </a:ext>
            </a:extLst>
          </p:cNvPr>
          <p:cNvSpPr>
            <a:spLocks noGrp="1"/>
          </p:cNvSpPr>
          <p:nvPr>
            <p:ph type="dt" sz="half" idx="10"/>
          </p:nvPr>
        </p:nvSpPr>
        <p:spPr>
          <a:xfrm>
            <a:off x="1771066" y="10548000"/>
            <a:ext cx="792000" cy="187200"/>
          </a:xfrm>
          <a:prstGeom prst="rect">
            <a:avLst/>
          </a:prstGeom>
        </p:spPr>
        <p:txBody>
          <a:bodyPr>
            <a:noAutofit/>
          </a:bodyPr>
          <a:lstStyle>
            <a:lvl1pPr>
              <a:buClr>
                <a:schemeClr val="bg1"/>
              </a:buClr>
              <a:defRPr>
                <a:solidFill>
                  <a:schemeClr val="bg1"/>
                </a:solidFill>
              </a:defRPr>
            </a:lvl1pPr>
          </a:lstStyle>
          <a:p>
            <a:fld id="{22A7701B-8AEB-47E6-B4CC-5A851E887FD1}" type="datetime1">
              <a:rPr lang="sv-SE" smtClean="0"/>
              <a:pPr/>
              <a:t>2026-01-29</a:t>
            </a:fld>
            <a:endParaRPr lang="sv-SE"/>
          </a:p>
        </p:txBody>
      </p:sp>
      <p:sp>
        <p:nvSpPr>
          <p:cNvPr id="22" name="Platshållare för bildnummer 5">
            <a:extLst>
              <a:ext uri="{FF2B5EF4-FFF2-40B4-BE49-F238E27FC236}">
                <a16:creationId xmlns:a16="http://schemas.microsoft.com/office/drawing/2014/main" id="{D1758E46-E2BA-B68B-6F52-E6C6CEAF6D76}"/>
              </a:ext>
            </a:extLst>
          </p:cNvPr>
          <p:cNvSpPr>
            <a:spLocks noGrp="1"/>
          </p:cNvSpPr>
          <p:nvPr>
            <p:ph type="sldNum" sz="quarter" idx="12"/>
          </p:nvPr>
        </p:nvSpPr>
        <p:spPr>
          <a:xfrm>
            <a:off x="1237666" y="10548000"/>
            <a:ext cx="360000" cy="187200"/>
          </a:xfrm>
          <a:prstGeom prst="rect">
            <a:avLst/>
          </a:prstGeom>
        </p:spPr>
        <p:txBody>
          <a:bodyPr>
            <a:noAutofit/>
          </a:bodyPr>
          <a:lstStyle>
            <a:lvl1pPr>
              <a:buClr>
                <a:schemeClr val="bg1"/>
              </a:buClr>
              <a:defRPr>
                <a:solidFill>
                  <a:schemeClr val="bg1"/>
                </a:solidFill>
              </a:defRPr>
            </a:lvl1pPr>
          </a:lstStyle>
          <a:p>
            <a:fld id="{38480145-259A-47DA-A30D-C906B9DB5C99}" type="slidenum">
              <a:rPr lang="sv-SE" smtClean="0"/>
              <a:pPr/>
              <a:t>‹#›</a:t>
            </a:fld>
            <a:endParaRPr lang="sv-SE"/>
          </a:p>
        </p:txBody>
      </p:sp>
      <p:sp>
        <p:nvSpPr>
          <p:cNvPr id="23" name="Platshållare för sidfot 5">
            <a:extLst>
              <a:ext uri="{FF2B5EF4-FFF2-40B4-BE49-F238E27FC236}">
                <a16:creationId xmlns:a16="http://schemas.microsoft.com/office/drawing/2014/main" id="{F3FBF16E-2EBB-59D5-909D-2D594D13152C}"/>
              </a:ext>
            </a:extLst>
          </p:cNvPr>
          <p:cNvSpPr>
            <a:spLocks noGrp="1"/>
          </p:cNvSpPr>
          <p:nvPr>
            <p:ph type="ftr" sz="quarter" idx="11"/>
          </p:nvPr>
        </p:nvSpPr>
        <p:spPr>
          <a:xfrm>
            <a:off x="2759161" y="10548000"/>
            <a:ext cx="14322839" cy="187200"/>
          </a:xfrm>
          <a:prstGeom prst="rect">
            <a:avLst/>
          </a:prstGeom>
        </p:spPr>
        <p:txBody>
          <a:bodyPr>
            <a:noAutofit/>
          </a:bodyPr>
          <a:lstStyle>
            <a:lvl1pPr>
              <a:buClr>
                <a:schemeClr val="bg1"/>
              </a:buClr>
              <a:defRPr>
                <a:solidFill>
                  <a:schemeClr val="bg1"/>
                </a:solidFill>
              </a:defRPr>
            </a:lvl1pPr>
          </a:lstStyle>
          <a:p>
            <a:endParaRPr lang="sv-SE"/>
          </a:p>
        </p:txBody>
      </p:sp>
      <p:pic>
        <p:nvPicPr>
          <p:cNvPr id="5" name="Bild 4">
            <a:extLst>
              <a:ext uri="{FF2B5EF4-FFF2-40B4-BE49-F238E27FC236}">
                <a16:creationId xmlns:a16="http://schemas.microsoft.com/office/drawing/2014/main" id="{288BB84D-8752-6D1B-89BF-B3A5CE23AED6}"/>
              </a:ext>
            </a:extLst>
          </p:cNvPr>
          <p:cNvPicPr>
            <a:picLocks noChangeAspect="1"/>
          </p:cNvPicPr>
          <p:nvPr userDrawn="1"/>
        </p:nvPicPr>
        <p:blipFill>
          <a:blip r:embed="rId6">
            <a:extLst>
              <a:ext uri="{96DAC541-7B7A-43D3-8B79-37D633B846F1}">
                <asvg:svgBlip xmlns:asvg="http://schemas.microsoft.com/office/drawing/2016/SVG/main" r:embed="rId7"/>
              </a:ext>
            </a:extLst>
          </a:blip>
          <a:srcRect l="-31125" t="15557" r="26243" b="36566"/>
          <a:stretch/>
        </p:blipFill>
        <p:spPr>
          <a:xfrm>
            <a:off x="-35716" y="0"/>
            <a:ext cx="20139816" cy="11309350"/>
          </a:xfrm>
          <a:prstGeom prst="rect">
            <a:avLst/>
          </a:prstGeom>
        </p:spPr>
      </p:pic>
    </p:spTree>
    <p:extLst>
      <p:ext uri="{BB962C8B-B14F-4D97-AF65-F5344CB8AC3E}">
        <p14:creationId xmlns:p14="http://schemas.microsoft.com/office/powerpoint/2010/main" val="9363441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Rubrik_och_innehåll-Turkos_mörk">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E90990-52D6-401D-B150-7B54C658090C}"/>
              </a:ext>
            </a:extLst>
          </p:cNvPr>
          <p:cNvSpPr>
            <a:spLocks noGrp="1"/>
          </p:cNvSpPr>
          <p:nvPr>
            <p:ph type="title"/>
          </p:nvPr>
        </p:nvSpPr>
        <p:spPr>
          <a:xfrm>
            <a:off x="1242000" y="759600"/>
            <a:ext cx="15840000" cy="2052000"/>
          </a:xfrm>
        </p:spPr>
        <p:txBody>
          <a:bodyPr>
            <a:noAutofit/>
          </a:bodyPr>
          <a:lstStyle>
            <a:lvl1pPr>
              <a:defRPr sz="7200" b="0">
                <a:solidFill>
                  <a:schemeClr val="accent3"/>
                </a:solidFill>
              </a:defRPr>
            </a:lvl1pPr>
          </a:lstStyle>
          <a:p>
            <a:r>
              <a:rPr lang="sv-SE"/>
              <a:t>Klicka här för att ändra mall för rubrikformat</a:t>
            </a:r>
          </a:p>
        </p:txBody>
      </p:sp>
      <p:sp>
        <p:nvSpPr>
          <p:cNvPr id="4" name="Platshållare för datum 3">
            <a:extLst>
              <a:ext uri="{FF2B5EF4-FFF2-40B4-BE49-F238E27FC236}">
                <a16:creationId xmlns:a16="http://schemas.microsoft.com/office/drawing/2014/main" id="{92F10B09-3181-4055-A46D-4599230801B3}"/>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6" name="Platshållare för bildnummer 5">
            <a:extLst>
              <a:ext uri="{FF2B5EF4-FFF2-40B4-BE49-F238E27FC236}">
                <a16:creationId xmlns:a16="http://schemas.microsoft.com/office/drawing/2014/main" id="{00409115-4960-4246-9D14-439564AD91D1}"/>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9" name="Platshållare för innehåll 6">
            <a:extLst>
              <a:ext uri="{FF2B5EF4-FFF2-40B4-BE49-F238E27FC236}">
                <a16:creationId xmlns:a16="http://schemas.microsoft.com/office/drawing/2014/main" id="{5B488F52-9C4F-3F42-4B5D-100F22C708F4}"/>
              </a:ext>
            </a:extLst>
          </p:cNvPr>
          <p:cNvSpPr>
            <a:spLocks noGrp="1"/>
          </p:cNvSpPr>
          <p:nvPr>
            <p:ph sz="quarter" idx="14"/>
          </p:nvPr>
        </p:nvSpPr>
        <p:spPr>
          <a:xfrm>
            <a:off x="1242000" y="3239092"/>
            <a:ext cx="15840000" cy="6840000"/>
          </a:xfrm>
        </p:spPr>
        <p:txBody>
          <a:bodyPr>
            <a:noAutofit/>
          </a:bodyPr>
          <a:lstStyle>
            <a:lvl1pPr marL="345600" indent="-345600">
              <a:buClr>
                <a:schemeClr val="accent3"/>
              </a:buClr>
              <a:buFont typeface="Arial" panose="020B0604020202020204" pitchFamily="34" charset="0"/>
              <a:buChar char="•"/>
              <a:defRPr>
                <a:solidFill>
                  <a:schemeClr val="tx1"/>
                </a:solidFill>
              </a:defRPr>
            </a:lvl1pPr>
            <a:lvl2pPr marL="756000" indent="-324000">
              <a:buClr>
                <a:schemeClr val="accent3"/>
              </a:buClr>
              <a:buFont typeface="Arial" panose="020B0604020202020204" pitchFamily="34" charset="0"/>
              <a:buChar char="•"/>
              <a:defRPr>
                <a:solidFill>
                  <a:schemeClr val="tx1"/>
                </a:solidFill>
              </a:defRPr>
            </a:lvl2pPr>
            <a:lvl3pPr marL="1116000" indent="-288000">
              <a:buClr>
                <a:schemeClr val="accent3"/>
              </a:buClr>
              <a:buFont typeface="Arial" panose="020B0604020202020204" pitchFamily="34" charset="0"/>
              <a:buChar char="•"/>
              <a:defRPr>
                <a:solidFill>
                  <a:schemeClr val="tx1"/>
                </a:solidFill>
              </a:defRPr>
            </a:lvl3pPr>
            <a:lvl4pPr marL="1458000" indent="-259200">
              <a:buClr>
                <a:schemeClr val="accent3"/>
              </a:buClr>
              <a:buFont typeface="Arial" panose="020B0604020202020204" pitchFamily="34" charset="0"/>
              <a:buChar char="•"/>
              <a:defRPr>
                <a:solidFill>
                  <a:schemeClr val="tx1"/>
                </a:solidFill>
              </a:defRPr>
            </a:lvl4pPr>
            <a:lvl5pPr marL="1764000" indent="-252000">
              <a:buClr>
                <a:schemeClr val="accent3"/>
              </a:buClr>
              <a:buFont typeface="Arial" panose="020B0604020202020204" pitchFamily="34" charset="0"/>
              <a:buChar cha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grpSp>
        <p:nvGrpSpPr>
          <p:cNvPr id="43" name="Grupp 42">
            <a:extLst>
              <a:ext uri="{FF2B5EF4-FFF2-40B4-BE49-F238E27FC236}">
                <a16:creationId xmlns:a16="http://schemas.microsoft.com/office/drawing/2014/main" id="{7A23552D-3732-C0B5-E1B6-21C705E2F71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4" name="Bild 43">
              <a:extLst>
                <a:ext uri="{FF2B5EF4-FFF2-40B4-BE49-F238E27FC236}">
                  <a16:creationId xmlns:a16="http://schemas.microsoft.com/office/drawing/2014/main" id="{1CA7B898-59A2-533E-C977-9283764423F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45" name="Bild 44">
              <a:extLst>
                <a:ext uri="{FF2B5EF4-FFF2-40B4-BE49-F238E27FC236}">
                  <a16:creationId xmlns:a16="http://schemas.microsoft.com/office/drawing/2014/main" id="{02EA1F93-9F6F-99CC-EA7B-54D6359002B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3" name="Platshållare för sidfot 5">
            <a:extLst>
              <a:ext uri="{FF2B5EF4-FFF2-40B4-BE49-F238E27FC236}">
                <a16:creationId xmlns:a16="http://schemas.microsoft.com/office/drawing/2014/main" id="{71137FAD-ABC3-9EB8-4D49-7CF66C27F2FA}"/>
              </a:ext>
            </a:extLst>
          </p:cNvPr>
          <p:cNvSpPr>
            <a:spLocks noGrp="1"/>
          </p:cNvSpPr>
          <p:nvPr>
            <p:ph type="ftr" sz="quarter" idx="11"/>
          </p:nvPr>
        </p:nvSpPr>
        <p:spPr>
          <a:xfrm>
            <a:off x="2759161" y="10548000"/>
            <a:ext cx="14322839"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10136018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woObj" preserve="1">
  <p:cSld name="Tvåspaltsida_Vinröd_mörk">
    <p:bg>
      <p:bgPr>
        <a:solidFill>
          <a:schemeClr val="bg1"/>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ACC9BDD-2A63-4704-82E4-11575AE2554E}"/>
              </a:ext>
            </a:extLst>
          </p:cNvPr>
          <p:cNvSpPr>
            <a:spLocks noGrp="1"/>
          </p:cNvSpPr>
          <p:nvPr>
            <p:ph sz="half" idx="1"/>
          </p:nvPr>
        </p:nvSpPr>
        <p:spPr>
          <a:xfrm>
            <a:off x="1242000" y="3239092"/>
            <a:ext cx="7740000" cy="6840000"/>
          </a:xfrm>
        </p:spPr>
        <p:txBody>
          <a:bodyPr vert="horz" lIns="0" tIns="0" rIns="0" bIns="0" rtlCol="0">
            <a:noAutofit/>
          </a:bodyPr>
          <a:lstStyle>
            <a:lvl1pPr marL="345600" indent="-345600">
              <a:buClr>
                <a:schemeClr val="accent3"/>
              </a:buClr>
              <a:buFont typeface="Arial" panose="020B0604020202020204" pitchFamily="34" charset="0"/>
              <a:buChar char="•"/>
              <a:defRPr lang="sv-SE" dirty="0">
                <a:solidFill>
                  <a:schemeClr val="tx1"/>
                </a:solidFill>
              </a:defRPr>
            </a:lvl1pPr>
            <a:lvl2pPr marL="756000" indent="-324000">
              <a:buClr>
                <a:schemeClr val="accent3"/>
              </a:buClr>
              <a:buFont typeface="Arial" panose="020B0604020202020204" pitchFamily="34" charset="0"/>
              <a:buChar char="•"/>
              <a:defRPr lang="sv-SE" dirty="0">
                <a:solidFill>
                  <a:schemeClr val="tx1"/>
                </a:solidFill>
              </a:defRPr>
            </a:lvl2pPr>
            <a:lvl3pPr marL="1116000" indent="-288000">
              <a:buClr>
                <a:schemeClr val="accent3"/>
              </a:buClr>
              <a:buFont typeface="Arial" panose="020B0604020202020204" pitchFamily="34" charset="0"/>
              <a:buChar char="•"/>
              <a:defRPr lang="sv-SE" dirty="0">
                <a:solidFill>
                  <a:schemeClr val="tx1"/>
                </a:solidFill>
              </a:defRPr>
            </a:lvl3pPr>
            <a:lvl4pPr marL="1458000" indent="-259200">
              <a:buClr>
                <a:schemeClr val="accent3"/>
              </a:buClr>
              <a:buFont typeface="Arial" panose="020B0604020202020204" pitchFamily="34" charset="0"/>
              <a:buChar char="•"/>
              <a:defRPr lang="sv-SE" dirty="0">
                <a:solidFill>
                  <a:schemeClr val="tx1"/>
                </a:solidFill>
              </a:defRPr>
            </a:lvl4pPr>
            <a:lvl5pPr marL="1764000" indent="-252000">
              <a:buClr>
                <a:schemeClr val="accent3"/>
              </a:buClr>
              <a:buFont typeface="Arial" panose="020B0604020202020204" pitchFamily="34" charset="0"/>
              <a:buChar char="•"/>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7763FE-5C0D-4543-80BD-2B9936FC6C8E}"/>
              </a:ext>
            </a:extLst>
          </p:cNvPr>
          <p:cNvSpPr>
            <a:spLocks noGrp="1"/>
          </p:cNvSpPr>
          <p:nvPr>
            <p:ph type="title"/>
          </p:nvPr>
        </p:nvSpPr>
        <p:spPr>
          <a:xfrm>
            <a:off x="1242000" y="759600"/>
            <a:ext cx="15840000" cy="2052000"/>
          </a:xfrm>
        </p:spPr>
        <p:txBody>
          <a:bodyPr>
            <a:noAutofit/>
          </a:bodyPr>
          <a:lstStyle>
            <a:lvl1pPr>
              <a:defRPr sz="7200" b="0">
                <a:solidFill>
                  <a:schemeClr val="accent3"/>
                </a:solidFill>
              </a:defRPr>
            </a:lvl1pPr>
          </a:lstStyle>
          <a:p>
            <a:r>
              <a:rPr lang="sv-SE"/>
              <a:t>Klicka här för att ändra mall för rubrikformat</a:t>
            </a:r>
          </a:p>
        </p:txBody>
      </p:sp>
      <p:sp>
        <p:nvSpPr>
          <p:cNvPr id="4" name="Platshållare för innehåll 3">
            <a:extLst>
              <a:ext uri="{FF2B5EF4-FFF2-40B4-BE49-F238E27FC236}">
                <a16:creationId xmlns:a16="http://schemas.microsoft.com/office/drawing/2014/main" id="{9E9CB98B-6CDA-4906-9342-37A4C0ABF24E}"/>
              </a:ext>
            </a:extLst>
          </p:cNvPr>
          <p:cNvSpPr>
            <a:spLocks noGrp="1"/>
          </p:cNvSpPr>
          <p:nvPr>
            <p:ph sz="half" idx="2"/>
          </p:nvPr>
        </p:nvSpPr>
        <p:spPr>
          <a:xfrm>
            <a:off x="9342000" y="3239092"/>
            <a:ext cx="7740000" cy="6840000"/>
          </a:xfrm>
        </p:spPr>
        <p:txBody>
          <a:bodyPr vert="horz" lIns="0" tIns="0" rIns="0" bIns="0" rtlCol="0">
            <a:noAutofit/>
          </a:bodyPr>
          <a:lstStyle>
            <a:lvl1pPr marL="345600" indent="-345600">
              <a:buClr>
                <a:schemeClr val="accent3"/>
              </a:buClr>
              <a:buFont typeface="Arial" panose="020B0604020202020204" pitchFamily="34" charset="0"/>
              <a:buChar char="•"/>
              <a:defRPr lang="sv-SE" dirty="0">
                <a:solidFill>
                  <a:schemeClr val="tx1"/>
                </a:solidFill>
              </a:defRPr>
            </a:lvl1pPr>
            <a:lvl2pPr marL="756000" indent="-324000">
              <a:buClr>
                <a:schemeClr val="accent3"/>
              </a:buClr>
              <a:buFont typeface="Arial" panose="020B0604020202020204" pitchFamily="34" charset="0"/>
              <a:buChar char="•"/>
              <a:defRPr lang="sv-SE" dirty="0">
                <a:solidFill>
                  <a:schemeClr val="tx1"/>
                </a:solidFill>
              </a:defRPr>
            </a:lvl2pPr>
            <a:lvl3pPr marL="1116000" indent="-288000">
              <a:buClr>
                <a:schemeClr val="accent3"/>
              </a:buClr>
              <a:buFont typeface="Arial" panose="020B0604020202020204" pitchFamily="34" charset="0"/>
              <a:buChar char="•"/>
              <a:defRPr lang="sv-SE" dirty="0">
                <a:solidFill>
                  <a:schemeClr val="tx1"/>
                </a:solidFill>
              </a:defRPr>
            </a:lvl3pPr>
            <a:lvl4pPr marL="1458000" indent="-259200">
              <a:buClr>
                <a:schemeClr val="accent3"/>
              </a:buClr>
              <a:buFont typeface="Arial" panose="020B0604020202020204" pitchFamily="34" charset="0"/>
              <a:buChar char="•"/>
              <a:defRPr lang="sv-SE" dirty="0">
                <a:solidFill>
                  <a:schemeClr val="tx1"/>
                </a:solidFill>
              </a:defRPr>
            </a:lvl4pPr>
            <a:lvl5pPr marL="1764000" indent="-252000">
              <a:buClr>
                <a:schemeClr val="accent3"/>
              </a:buClr>
              <a:buFont typeface="Arial" panose="020B0604020202020204" pitchFamily="34" charset="0"/>
              <a:buChar char="•"/>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grpSp>
        <p:nvGrpSpPr>
          <p:cNvPr id="15" name="Grupp 14">
            <a:extLst>
              <a:ext uri="{FF2B5EF4-FFF2-40B4-BE49-F238E27FC236}">
                <a16:creationId xmlns:a16="http://schemas.microsoft.com/office/drawing/2014/main" id="{018718AE-EF03-C6A8-4DF3-B1579BF0EE2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6" name="Bild 15">
              <a:extLst>
                <a:ext uri="{FF2B5EF4-FFF2-40B4-BE49-F238E27FC236}">
                  <a16:creationId xmlns:a16="http://schemas.microsoft.com/office/drawing/2014/main" id="{60DC6478-B658-B7D0-AE09-4EFBFD58BD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F74FD982-7983-7D64-D405-41229F78FE0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21" name="Platshållare för datum 3">
            <a:extLst>
              <a:ext uri="{FF2B5EF4-FFF2-40B4-BE49-F238E27FC236}">
                <a16:creationId xmlns:a16="http://schemas.microsoft.com/office/drawing/2014/main" id="{1783EC63-79BB-77E8-2181-41E0C882DC19}"/>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22" name="Platshållare för bildnummer 5">
            <a:extLst>
              <a:ext uri="{FF2B5EF4-FFF2-40B4-BE49-F238E27FC236}">
                <a16:creationId xmlns:a16="http://schemas.microsoft.com/office/drawing/2014/main" id="{D1758E46-E2BA-B68B-6F52-E6C6CEAF6D76}"/>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23" name="Platshållare för sidfot 5">
            <a:extLst>
              <a:ext uri="{FF2B5EF4-FFF2-40B4-BE49-F238E27FC236}">
                <a16:creationId xmlns:a16="http://schemas.microsoft.com/office/drawing/2014/main" id="{F3FBF16E-2EBB-59D5-909D-2D594D13152C}"/>
              </a:ext>
            </a:extLst>
          </p:cNvPr>
          <p:cNvSpPr>
            <a:spLocks noGrp="1"/>
          </p:cNvSpPr>
          <p:nvPr>
            <p:ph type="ftr" sz="quarter" idx="11"/>
          </p:nvPr>
        </p:nvSpPr>
        <p:spPr>
          <a:xfrm>
            <a:off x="2759161" y="10548000"/>
            <a:ext cx="14322839"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352471462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extsida_med_bild_vänster-Vinröd_mörk">
    <p:bg>
      <p:bgPr>
        <a:solidFill>
          <a:schemeClr val="bg1"/>
        </a:solidFill>
        <a:effectLst/>
      </p:bgPr>
    </p:bg>
    <p:spTree>
      <p:nvGrpSpPr>
        <p:cNvPr id="1" name=""/>
        <p:cNvGrpSpPr/>
        <p:nvPr/>
      </p:nvGrpSpPr>
      <p:grpSpPr>
        <a:xfrm>
          <a:off x="0" y="0"/>
          <a:ext cx="0" cy="0"/>
          <a:chOff x="0" y="0"/>
          <a:chExt cx="0" cy="0"/>
        </a:xfrm>
      </p:grpSpPr>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a:xfrm>
            <a:off x="11318603" y="10548000"/>
            <a:ext cx="6084000" cy="187200"/>
          </a:xfrm>
          <a:prstGeom prst="rect">
            <a:avLst/>
          </a:prstGeom>
        </p:spPr>
        <p:txBody>
          <a:bodyPr>
            <a:noAutofit/>
          </a:bodyPr>
          <a:lstStyle>
            <a:lvl1pPr>
              <a:defRPr>
                <a:solidFill>
                  <a:schemeClr val="tx1"/>
                </a:solidFill>
              </a:defRPr>
            </a:lvl1pPr>
          </a:lstStyle>
          <a:p>
            <a:endParaRPr lang="sv-SE"/>
          </a:p>
        </p:txBody>
      </p:sp>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a:xfrm>
            <a:off x="10353204" y="10548000"/>
            <a:ext cx="792000" cy="187200"/>
          </a:xfrm>
          <a:prstGeom prst="rect">
            <a:avLst/>
          </a:prstGeom>
        </p:spPr>
        <p:txBody>
          <a:bodyPr>
            <a:noAutofit/>
          </a:bodyPr>
          <a:lstStyle>
            <a:lvl1pPr>
              <a:defRPr>
                <a:solidFill>
                  <a:schemeClr val="tx1"/>
                </a:solidFill>
              </a:defRPr>
            </a:lvl1pPr>
          </a:lstStyle>
          <a:p>
            <a:fld id="{62DD169D-E447-4789-8673-AFA93CC4C0FC}" type="datetime1">
              <a:rPr lang="sv-SE" smtClean="0"/>
              <a:pPr/>
              <a:t>2026-01-29</a:t>
            </a:fld>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a:xfrm>
            <a:off x="9819804"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grpSp>
        <p:nvGrpSpPr>
          <p:cNvPr id="36" name="Grupp 35">
            <a:extLst>
              <a:ext uri="{FF2B5EF4-FFF2-40B4-BE49-F238E27FC236}">
                <a16:creationId xmlns:a16="http://schemas.microsoft.com/office/drawing/2014/main" id="{0DB1CF83-948A-3C08-8F45-26B724985FBC}"/>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37" name="Bild 36">
              <a:extLst>
                <a:ext uri="{FF2B5EF4-FFF2-40B4-BE49-F238E27FC236}">
                  <a16:creationId xmlns:a16="http://schemas.microsoft.com/office/drawing/2014/main" id="{30D25779-0EE3-115C-0F10-EB3643FA9BC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38" name="Bild 37">
              <a:extLst>
                <a:ext uri="{FF2B5EF4-FFF2-40B4-BE49-F238E27FC236}">
                  <a16:creationId xmlns:a16="http://schemas.microsoft.com/office/drawing/2014/main" id="{E3E5DDCE-AC70-2774-BE28-F556695E843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13" name="Platshållare för text 2">
            <a:extLst>
              <a:ext uri="{FF2B5EF4-FFF2-40B4-BE49-F238E27FC236}">
                <a16:creationId xmlns:a16="http://schemas.microsoft.com/office/drawing/2014/main" id="{F026782C-3D7A-17F2-5918-28639A7693C9}"/>
              </a:ext>
            </a:extLst>
          </p:cNvPr>
          <p:cNvSpPr>
            <a:spLocks noGrp="1"/>
          </p:cNvSpPr>
          <p:nvPr>
            <p:ph type="body" sz="quarter" idx="13"/>
          </p:nvPr>
        </p:nvSpPr>
        <p:spPr>
          <a:xfrm>
            <a:off x="9826091" y="3240000"/>
            <a:ext cx="7560000" cy="6840000"/>
          </a:xfrm>
        </p:spPr>
        <p:txBody>
          <a:bodyPr vert="horz" lIns="0" tIns="0" rIns="0" bIns="0" rtlCol="0">
            <a:noAutofit/>
          </a:bodyPr>
          <a:lstStyle>
            <a:lvl1pPr marL="345600" indent="-345600">
              <a:buClr>
                <a:schemeClr val="accent3"/>
              </a:buClr>
              <a:buFont typeface="Arial" panose="020B0604020202020204" pitchFamily="34" charset="0"/>
              <a:buChar char="•"/>
              <a:defRPr lang="sv-SE" sz="4000" dirty="0">
                <a:solidFill>
                  <a:schemeClr val="tx1"/>
                </a:solidFill>
              </a:defRPr>
            </a:lvl1pPr>
            <a:lvl2pPr marL="756000" indent="-324000">
              <a:buClr>
                <a:schemeClr val="accent3"/>
              </a:buClr>
              <a:buFont typeface="Arial" panose="020B0604020202020204" pitchFamily="34" charset="0"/>
              <a:buChar char="•"/>
              <a:defRPr lang="sv-SE" sz="3600" dirty="0">
                <a:solidFill>
                  <a:schemeClr val="tx1"/>
                </a:solidFill>
              </a:defRPr>
            </a:lvl2pPr>
            <a:lvl3pPr marL="1116000" indent="-288000">
              <a:buClr>
                <a:schemeClr val="accent3"/>
              </a:buClr>
              <a:buFont typeface="Arial" panose="020B0604020202020204" pitchFamily="34" charset="0"/>
              <a:buChar char="•"/>
              <a:defRPr lang="sv-SE" sz="3200" dirty="0">
                <a:solidFill>
                  <a:schemeClr val="tx1"/>
                </a:solidFill>
              </a:defRPr>
            </a:lvl3pPr>
            <a:lvl4pPr marL="1458000" indent="-259200">
              <a:buClr>
                <a:schemeClr val="accent3"/>
              </a:buClr>
              <a:buFont typeface="Arial" panose="020B0604020202020204" pitchFamily="34" charset="0"/>
              <a:buChar char="•"/>
              <a:defRPr lang="sv-SE" sz="2800" dirty="0">
                <a:solidFill>
                  <a:schemeClr val="tx1"/>
                </a:solidFill>
              </a:defRPr>
            </a:lvl4pPr>
            <a:lvl5pPr marL="1764000" indent="-252000">
              <a:buClr>
                <a:schemeClr val="accent3"/>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Rubrik 106">
            <a:extLst>
              <a:ext uri="{FF2B5EF4-FFF2-40B4-BE49-F238E27FC236}">
                <a16:creationId xmlns:a16="http://schemas.microsoft.com/office/drawing/2014/main" id="{F9F80C19-D75E-41AA-A755-74DD2587E277}"/>
              </a:ext>
            </a:extLst>
          </p:cNvPr>
          <p:cNvSpPr>
            <a:spLocks noGrp="1"/>
          </p:cNvSpPr>
          <p:nvPr>
            <p:ph type="title"/>
          </p:nvPr>
        </p:nvSpPr>
        <p:spPr>
          <a:xfrm>
            <a:off x="9826091" y="759600"/>
            <a:ext cx="7560000" cy="2052000"/>
          </a:xfrm>
        </p:spPr>
        <p:txBody>
          <a:bodyPr bIns="0">
            <a:noAutofit/>
          </a:bodyPr>
          <a:lstStyle>
            <a:lvl1pPr>
              <a:defRPr sz="7200" b="0">
                <a:solidFill>
                  <a:schemeClr val="accent3"/>
                </a:solidFill>
              </a:defRPr>
            </a:lvl1pPr>
          </a:lstStyle>
          <a:p>
            <a:r>
              <a:rPr lang="sv-SE"/>
              <a:t>Klicka här för att ändra mall för rubrikformat</a:t>
            </a:r>
          </a:p>
        </p:txBody>
      </p:sp>
      <p:sp>
        <p:nvSpPr>
          <p:cNvPr id="15" name="Platshållare för bild 11">
            <a:extLst>
              <a:ext uri="{FF2B5EF4-FFF2-40B4-BE49-F238E27FC236}">
                <a16:creationId xmlns:a16="http://schemas.microsoft.com/office/drawing/2014/main" id="{BA18EB43-EC39-DEB1-4F75-6CDEE023D6E6}"/>
              </a:ext>
            </a:extLst>
          </p:cNvPr>
          <p:cNvSpPr>
            <a:spLocks noGrp="1"/>
          </p:cNvSpPr>
          <p:nvPr>
            <p:ph type="pic" sz="quarter" idx="15" hasCustomPrompt="1"/>
          </p:nvPr>
        </p:nvSpPr>
        <p:spPr>
          <a:xfrm>
            <a:off x="0" y="-1907"/>
            <a:ext cx="9000000" cy="11311257"/>
          </a:xfrm>
          <a:prstGeom prst="rect">
            <a:avLst/>
          </a:pr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spTree>
    <p:extLst>
      <p:ext uri="{BB962C8B-B14F-4D97-AF65-F5344CB8AC3E}">
        <p14:creationId xmlns:p14="http://schemas.microsoft.com/office/powerpoint/2010/main" val="1945230419"/>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extsida_med_bild_höger-Vinröd_mörk">
    <p:bg>
      <p:bgPr>
        <a:solidFill>
          <a:schemeClr val="bg1"/>
        </a:solidFill>
        <a:effectLst/>
      </p:bgPr>
    </p:bg>
    <p:spTree>
      <p:nvGrpSpPr>
        <p:cNvPr id="1" name=""/>
        <p:cNvGrpSpPr/>
        <p:nvPr/>
      </p:nvGrpSpPr>
      <p:grpSpPr>
        <a:xfrm>
          <a:off x="0" y="0"/>
          <a:ext cx="0" cy="0"/>
          <a:chOff x="0" y="0"/>
          <a:chExt cx="0" cy="0"/>
        </a:xfrm>
      </p:grpSpPr>
      <p:pic>
        <p:nvPicPr>
          <p:cNvPr id="2" name="Bild 1">
            <a:extLst>
              <a:ext uri="{FF2B5EF4-FFF2-40B4-BE49-F238E27FC236}">
                <a16:creationId xmlns:a16="http://schemas.microsoft.com/office/drawing/2014/main" id="{2371849D-5CFA-C47E-F676-A874570709CD}"/>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11" name="Platshållare för bild 10">
            <a:extLst>
              <a:ext uri="{FF2B5EF4-FFF2-40B4-BE49-F238E27FC236}">
                <a16:creationId xmlns:a16="http://schemas.microsoft.com/office/drawing/2014/main" id="{4BB72E08-77C3-8B82-913C-313B37DED625}"/>
              </a:ext>
            </a:extLst>
          </p:cNvPr>
          <p:cNvSpPr>
            <a:spLocks noGrp="1"/>
          </p:cNvSpPr>
          <p:nvPr>
            <p:ph type="pic" sz="quarter" idx="15" hasCustomPrompt="1"/>
          </p:nvPr>
        </p:nvSpPr>
        <p:spPr>
          <a:xfrm>
            <a:off x="11104100" y="-1907"/>
            <a:ext cx="9000000" cy="11311257"/>
          </a:xfrm>
          <a:custGeom>
            <a:avLst/>
            <a:gdLst>
              <a:gd name="connsiteX0" fmla="*/ 7551786 w 9000000"/>
              <a:gd name="connsiteY0" fmla="*/ 8968950 h 11311257"/>
              <a:gd name="connsiteX1" fmla="*/ 6652806 w 9000000"/>
              <a:gd name="connsiteY1" fmla="*/ 9867930 h 11311257"/>
              <a:gd name="connsiteX2" fmla="*/ 6652806 w 9000000"/>
              <a:gd name="connsiteY2" fmla="*/ 10766911 h 11311257"/>
              <a:gd name="connsiteX3" fmla="*/ 7551786 w 9000000"/>
              <a:gd name="connsiteY3" fmla="*/ 10766911 h 11311257"/>
              <a:gd name="connsiteX4" fmla="*/ 8450768 w 9000000"/>
              <a:gd name="connsiteY4" fmla="*/ 9867930 h 11311257"/>
              <a:gd name="connsiteX5" fmla="*/ 7551786 w 9000000"/>
              <a:gd name="connsiteY5" fmla="*/ 8968950 h 11311257"/>
              <a:gd name="connsiteX6" fmla="*/ 0 w 9000000"/>
              <a:gd name="connsiteY6" fmla="*/ 0 h 11311257"/>
              <a:gd name="connsiteX7" fmla="*/ 9000000 w 9000000"/>
              <a:gd name="connsiteY7" fmla="*/ 0 h 11311257"/>
              <a:gd name="connsiteX8" fmla="*/ 9000000 w 9000000"/>
              <a:gd name="connsiteY8" fmla="*/ 11311257 h 11311257"/>
              <a:gd name="connsiteX9" fmla="*/ 0 w 9000000"/>
              <a:gd name="connsiteY9" fmla="*/ 11311257 h 1131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00000" h="11311257">
                <a:moveTo>
                  <a:pt x="7551786" y="8968950"/>
                </a:moveTo>
                <a:cubicBezTo>
                  <a:pt x="7055292" y="8968950"/>
                  <a:pt x="6652806" y="9371437"/>
                  <a:pt x="6652806" y="9867930"/>
                </a:cubicBezTo>
                <a:lnTo>
                  <a:pt x="6652806" y="10766911"/>
                </a:lnTo>
                <a:cubicBezTo>
                  <a:pt x="6652806" y="10766911"/>
                  <a:pt x="7551786" y="10766911"/>
                  <a:pt x="7551786" y="10766911"/>
                </a:cubicBezTo>
                <a:cubicBezTo>
                  <a:pt x="8048280" y="10766911"/>
                  <a:pt x="8450768" y="10364424"/>
                  <a:pt x="8450768" y="9867930"/>
                </a:cubicBezTo>
                <a:cubicBezTo>
                  <a:pt x="8450768" y="9371437"/>
                  <a:pt x="8048280" y="8968950"/>
                  <a:pt x="7551786" y="8968950"/>
                </a:cubicBezTo>
                <a:close/>
                <a:moveTo>
                  <a:pt x="0" y="0"/>
                </a:moveTo>
                <a:lnTo>
                  <a:pt x="9000000" y="0"/>
                </a:lnTo>
                <a:lnTo>
                  <a:pt x="9000000" y="11311257"/>
                </a:lnTo>
                <a:lnTo>
                  <a:pt x="0" y="11311257"/>
                </a:lnTo>
                <a:close/>
              </a:path>
            </a:pathLst>
          </a:cu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sp>
        <p:nvSpPr>
          <p:cNvPr id="6" name="Platshållare för bild 11">
            <a:extLst>
              <a:ext uri="{FF2B5EF4-FFF2-40B4-BE49-F238E27FC236}">
                <a16:creationId xmlns:a16="http://schemas.microsoft.com/office/drawing/2014/main" id="{1225C724-E477-1380-A934-93D3F53CB831}"/>
              </a:ext>
            </a:extLst>
          </p:cNvPr>
          <p:cNvSpPr>
            <a:spLocks noGrp="1"/>
          </p:cNvSpPr>
          <p:nvPr>
            <p:ph type="pic" sz="quarter" idx="14" hasCustomPrompt="1"/>
          </p:nvPr>
        </p:nvSpPr>
        <p:spPr>
          <a:xfrm>
            <a:off x="32302522" y="0"/>
            <a:ext cx="9000000" cy="11309350"/>
          </a:xfrm>
          <a:solidFill>
            <a:schemeClr val="bg1"/>
          </a:solidFill>
        </p:spPr>
        <p:txBody>
          <a:bodyPr anchor="ctr">
            <a:noAutofit/>
          </a:bodyPr>
          <a:lstStyle>
            <a:lvl1pPr marL="0" indent="0" algn="ctr">
              <a:buClr>
                <a:schemeClr val="accent1"/>
              </a:buClr>
              <a:buFont typeface="Arial" panose="020B0604020202020204" pitchFamily="34" charset="0"/>
              <a:buNone/>
              <a:defRPr sz="4000"/>
            </a:lvl1pPr>
          </a:lstStyle>
          <a:p>
            <a:r>
              <a:rPr lang="en-US" err="1"/>
              <a:t>Infoga</a:t>
            </a:r>
            <a:r>
              <a:rPr lang="en-US"/>
              <a:t> </a:t>
            </a:r>
            <a:r>
              <a:rPr lang="en-US" err="1"/>
              <a:t>bild</a:t>
            </a:r>
            <a:endParaRPr lang="en-US"/>
          </a:p>
        </p:txBody>
      </p:sp>
      <p:sp>
        <p:nvSpPr>
          <p:cNvPr id="7" name="Platshållare för text 2">
            <a:extLst>
              <a:ext uri="{FF2B5EF4-FFF2-40B4-BE49-F238E27FC236}">
                <a16:creationId xmlns:a16="http://schemas.microsoft.com/office/drawing/2014/main" id="{A12E0FAE-7077-6068-8382-A9095BF5B391}"/>
              </a:ext>
            </a:extLst>
          </p:cNvPr>
          <p:cNvSpPr>
            <a:spLocks noGrp="1"/>
          </p:cNvSpPr>
          <p:nvPr>
            <p:ph type="body" sz="quarter" idx="13"/>
          </p:nvPr>
        </p:nvSpPr>
        <p:spPr>
          <a:xfrm>
            <a:off x="1242000" y="3240000"/>
            <a:ext cx="8640000" cy="6840000"/>
          </a:xfrm>
        </p:spPr>
        <p:txBody>
          <a:bodyPr vert="horz" lIns="0" tIns="0" rIns="0" bIns="0" rtlCol="0">
            <a:noAutofit/>
          </a:bodyPr>
          <a:lstStyle>
            <a:lvl1pPr marL="345600" indent="-345600">
              <a:buClr>
                <a:schemeClr val="accent3"/>
              </a:buClr>
              <a:buFont typeface="Arial" panose="020B0604020202020204" pitchFamily="34" charset="0"/>
              <a:buChar char="•"/>
              <a:defRPr lang="sv-SE" sz="4000" dirty="0">
                <a:solidFill>
                  <a:schemeClr val="tx1"/>
                </a:solidFill>
              </a:defRPr>
            </a:lvl1pPr>
            <a:lvl2pPr marL="756000" indent="-324000">
              <a:buClr>
                <a:schemeClr val="accent3"/>
              </a:buClr>
              <a:buFont typeface="Arial" panose="020B0604020202020204" pitchFamily="34" charset="0"/>
              <a:buChar char="•"/>
              <a:defRPr lang="sv-SE" sz="3600" dirty="0">
                <a:solidFill>
                  <a:schemeClr val="tx1"/>
                </a:solidFill>
              </a:defRPr>
            </a:lvl2pPr>
            <a:lvl3pPr marL="1116000" indent="-288000">
              <a:buClr>
                <a:schemeClr val="accent3"/>
              </a:buClr>
              <a:buFont typeface="Arial" panose="020B0604020202020204" pitchFamily="34" charset="0"/>
              <a:buChar char="•"/>
              <a:defRPr lang="sv-SE" sz="3200" dirty="0">
                <a:solidFill>
                  <a:schemeClr val="tx1"/>
                </a:solidFill>
              </a:defRPr>
            </a:lvl3pPr>
            <a:lvl4pPr marL="1458000" indent="-259200">
              <a:buClr>
                <a:schemeClr val="accent3"/>
              </a:buClr>
              <a:buFont typeface="Arial" panose="020B0604020202020204" pitchFamily="34" charset="0"/>
              <a:buChar char="•"/>
              <a:defRPr lang="sv-SE" sz="2800" dirty="0">
                <a:solidFill>
                  <a:schemeClr val="tx1"/>
                </a:solidFill>
              </a:defRPr>
            </a:lvl4pPr>
            <a:lvl5pPr marL="1764000" indent="-252000">
              <a:buClr>
                <a:schemeClr val="accent3"/>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8" name="Rubrik 106">
            <a:extLst>
              <a:ext uri="{FF2B5EF4-FFF2-40B4-BE49-F238E27FC236}">
                <a16:creationId xmlns:a16="http://schemas.microsoft.com/office/drawing/2014/main" id="{5069FD89-84A3-DA98-9D26-F0198B7F890F}"/>
              </a:ext>
            </a:extLst>
          </p:cNvPr>
          <p:cNvSpPr>
            <a:spLocks noGrp="1"/>
          </p:cNvSpPr>
          <p:nvPr>
            <p:ph type="title"/>
          </p:nvPr>
        </p:nvSpPr>
        <p:spPr>
          <a:xfrm>
            <a:off x="1242000" y="758131"/>
            <a:ext cx="8640000" cy="2052000"/>
          </a:xfrm>
        </p:spPr>
        <p:txBody>
          <a:bodyPr bIns="0">
            <a:noAutofit/>
          </a:bodyPr>
          <a:lstStyle>
            <a:lvl1pPr>
              <a:defRPr sz="7200" b="0">
                <a:solidFill>
                  <a:schemeClr val="accent3"/>
                </a:solidFill>
              </a:defRPr>
            </a:lvl1pPr>
          </a:lstStyle>
          <a:p>
            <a:r>
              <a:rPr lang="sv-SE"/>
              <a:t>Klicka här för att ändra mall för rubrikformat</a:t>
            </a:r>
          </a:p>
        </p:txBody>
      </p:sp>
      <p:sp>
        <p:nvSpPr>
          <p:cNvPr id="14" name="Platshållare för sidfot 2">
            <a:extLst>
              <a:ext uri="{FF2B5EF4-FFF2-40B4-BE49-F238E27FC236}">
                <a16:creationId xmlns:a16="http://schemas.microsoft.com/office/drawing/2014/main" id="{0955F523-DC9C-9A33-971C-E2A5B3FD351E}"/>
              </a:ext>
            </a:extLst>
          </p:cNvPr>
          <p:cNvSpPr>
            <a:spLocks noGrp="1"/>
          </p:cNvSpPr>
          <p:nvPr>
            <p:ph type="ftr" sz="quarter" idx="10"/>
          </p:nvPr>
        </p:nvSpPr>
        <p:spPr>
          <a:xfrm>
            <a:off x="2757600" y="10548000"/>
            <a:ext cx="7167600" cy="187200"/>
          </a:xfrm>
          <a:prstGeom prst="rect">
            <a:avLst/>
          </a:prstGeom>
        </p:spPr>
        <p:txBody>
          <a:bodyPr>
            <a:noAutofit/>
          </a:bodyPr>
          <a:lstStyle>
            <a:lvl1pPr>
              <a:defRPr>
                <a:solidFill>
                  <a:schemeClr val="tx1"/>
                </a:solidFill>
              </a:defRPr>
            </a:lvl1pPr>
          </a:lstStyle>
          <a:p>
            <a:endParaRPr lang="sv-SE"/>
          </a:p>
        </p:txBody>
      </p:sp>
      <p:sp>
        <p:nvSpPr>
          <p:cNvPr id="15" name="Platshållare för datum 3">
            <a:extLst>
              <a:ext uri="{FF2B5EF4-FFF2-40B4-BE49-F238E27FC236}">
                <a16:creationId xmlns:a16="http://schemas.microsoft.com/office/drawing/2014/main" id="{A8609803-2BD2-EE23-740E-802C47BF7572}"/>
              </a:ext>
            </a:extLst>
          </p:cNvPr>
          <p:cNvSpPr>
            <a:spLocks noGrp="1"/>
          </p:cNvSpPr>
          <p:nvPr>
            <p:ph type="dt" sz="half" idx="11"/>
          </p:nvPr>
        </p:nvSpPr>
        <p:spPr>
          <a:xfrm>
            <a:off x="1775036" y="10548000"/>
            <a:ext cx="792000" cy="187200"/>
          </a:xfrm>
          <a:prstGeom prst="rect">
            <a:avLst/>
          </a:prstGeom>
        </p:spPr>
        <p:txBody>
          <a:bodyPr>
            <a:noAutofit/>
          </a:bodyPr>
          <a:lstStyle>
            <a:lvl1pPr>
              <a:defRPr>
                <a:solidFill>
                  <a:schemeClr val="tx1"/>
                </a:solidFill>
              </a:defRPr>
            </a:lvl1pPr>
          </a:lstStyle>
          <a:p>
            <a:fld id="{93E1DA4E-B23A-42CD-82EE-75C65057215D}" type="datetime1">
              <a:rPr lang="sv-SE" smtClean="0"/>
              <a:pPr/>
              <a:t>2026-01-29</a:t>
            </a:fld>
            <a:endParaRPr lang="sv-SE"/>
          </a:p>
        </p:txBody>
      </p:sp>
      <p:sp>
        <p:nvSpPr>
          <p:cNvPr id="16" name="Platshållare för bildnummer 4">
            <a:extLst>
              <a:ext uri="{FF2B5EF4-FFF2-40B4-BE49-F238E27FC236}">
                <a16:creationId xmlns:a16="http://schemas.microsoft.com/office/drawing/2014/main" id="{EEDEC0E0-F968-24BA-1865-501F4115953A}"/>
              </a:ext>
            </a:extLst>
          </p:cNvPr>
          <p:cNvSpPr>
            <a:spLocks noGrp="1"/>
          </p:cNvSpPr>
          <p:nvPr>
            <p:ph type="sldNum" sz="quarter" idx="12"/>
          </p:nvPr>
        </p:nvSpPr>
        <p:spPr>
          <a:xfrm>
            <a:off x="1241636" y="10548000"/>
            <a:ext cx="360000" cy="187200"/>
          </a:xfrm>
          <a:prstGeom prst="rect">
            <a:avLst/>
          </a:prstGeom>
        </p:spPr>
        <p:txBody>
          <a:bodyPr>
            <a:noAutofit/>
          </a:bodyPr>
          <a:lstStyle>
            <a:lvl1pPr>
              <a:defRPr>
                <a:solidFill>
                  <a:schemeClr val="tx1"/>
                </a:solidFill>
              </a:defRPr>
            </a:lvl1pPr>
          </a:lstStyle>
          <a:p>
            <a:fld id="{B6F15528-21DE-4FAA-801E-634DDDAF4B2B}" type="slidenum">
              <a:rPr lang="sv-SE" smtClean="0"/>
              <a:pPr/>
              <a:t>‹#›</a:t>
            </a:fld>
            <a:endParaRPr lang="sv-SE"/>
          </a:p>
        </p:txBody>
      </p:sp>
      <p:grpSp>
        <p:nvGrpSpPr>
          <p:cNvPr id="19" name="Grupp 18">
            <a:extLst>
              <a:ext uri="{FF2B5EF4-FFF2-40B4-BE49-F238E27FC236}">
                <a16:creationId xmlns:a16="http://schemas.microsoft.com/office/drawing/2014/main" id="{E2D06B91-E4F4-02B0-7B37-218258E307E9}"/>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20" name="Bild 19">
              <a:extLst>
                <a:ext uri="{FF2B5EF4-FFF2-40B4-BE49-F238E27FC236}">
                  <a16:creationId xmlns:a16="http://schemas.microsoft.com/office/drawing/2014/main" id="{7580A8A2-6AFE-4A23-58B1-D8184B5FF9B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21" name="Bild 20">
              <a:extLst>
                <a:ext uri="{FF2B5EF4-FFF2-40B4-BE49-F238E27FC236}">
                  <a16:creationId xmlns:a16="http://schemas.microsoft.com/office/drawing/2014/main" id="{79ED422F-7D66-F311-2B3F-533B72FF23E5}"/>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24602790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Innehållssida_stor-Vinröd_mörk">
    <p:bg>
      <p:bgPr>
        <a:solidFill>
          <a:schemeClr val="bg1"/>
        </a:solidFill>
        <a:effectLst/>
      </p:bgPr>
    </p:bg>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5FDFB973-E8EF-E17D-C0FB-867D393A7B00}"/>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2" name="Bild 11">
              <a:extLst>
                <a:ext uri="{FF2B5EF4-FFF2-40B4-BE49-F238E27FC236}">
                  <a16:creationId xmlns:a16="http://schemas.microsoft.com/office/drawing/2014/main" id="{97E4FEE6-0FF3-1C6D-1DF5-210CA699DD7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5" name="Bild 14">
              <a:extLst>
                <a:ext uri="{FF2B5EF4-FFF2-40B4-BE49-F238E27FC236}">
                  <a16:creationId xmlns:a16="http://schemas.microsoft.com/office/drawing/2014/main" id="{15545271-AD95-D88B-2106-FED669C5B09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2" name="Platshållare för innehåll 2">
            <a:extLst>
              <a:ext uri="{FF2B5EF4-FFF2-40B4-BE49-F238E27FC236}">
                <a16:creationId xmlns:a16="http://schemas.microsoft.com/office/drawing/2014/main" id="{DFF8D528-3013-8A0C-4A04-9D1407F3E0A7}"/>
              </a:ext>
            </a:extLst>
          </p:cNvPr>
          <p:cNvSpPr>
            <a:spLocks noGrp="1"/>
          </p:cNvSpPr>
          <p:nvPr>
            <p:ph idx="1" hasCustomPrompt="1"/>
          </p:nvPr>
        </p:nvSpPr>
        <p:spPr>
          <a:xfrm>
            <a:off x="1242000" y="2089423"/>
            <a:ext cx="15840000" cy="7920000"/>
          </a:xfrm>
          <a:solidFill>
            <a:schemeClr val="bg1">
              <a:alpha val="0"/>
            </a:schemeClr>
          </a:solidFill>
        </p:spPr>
        <p:txBody>
          <a:bodyPr anchor="ctr">
            <a:noAutofit/>
          </a:bodyPr>
          <a:lstStyle>
            <a:lvl1pPr algn="ctr">
              <a:buNone/>
              <a:defRPr sz="32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4" name="Rubrik 12">
            <a:extLst>
              <a:ext uri="{FF2B5EF4-FFF2-40B4-BE49-F238E27FC236}">
                <a16:creationId xmlns:a16="http://schemas.microsoft.com/office/drawing/2014/main" id="{945D2D78-6FA1-D3B3-6756-7DCAA25303D4}"/>
              </a:ext>
            </a:extLst>
          </p:cNvPr>
          <p:cNvSpPr>
            <a:spLocks noGrp="1"/>
          </p:cNvSpPr>
          <p:nvPr>
            <p:ph type="title"/>
          </p:nvPr>
        </p:nvSpPr>
        <p:spPr>
          <a:xfrm>
            <a:off x="1243765" y="758131"/>
            <a:ext cx="15840000" cy="1043260"/>
          </a:xfrm>
        </p:spPr>
        <p:txBody>
          <a:bodyPr>
            <a:noAutofit/>
          </a:bodyPr>
          <a:lstStyle>
            <a:lvl1pPr>
              <a:defRPr sz="7200" b="0">
                <a:solidFill>
                  <a:schemeClr val="accent3"/>
                </a:solidFill>
              </a:defRPr>
            </a:lvl1pPr>
          </a:lstStyle>
          <a:p>
            <a:r>
              <a:rPr lang="sv-SE"/>
              <a:t>Klicka här för att ändra mall för rubrikformat</a:t>
            </a:r>
          </a:p>
        </p:txBody>
      </p:sp>
      <p:sp>
        <p:nvSpPr>
          <p:cNvPr id="6" name="Platshållare för datum 3">
            <a:extLst>
              <a:ext uri="{FF2B5EF4-FFF2-40B4-BE49-F238E27FC236}">
                <a16:creationId xmlns:a16="http://schemas.microsoft.com/office/drawing/2014/main" id="{F61C49C4-544E-06FF-D2D3-D6DBFB2E2F64}"/>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7" name="Platshållare för bildnummer 5">
            <a:extLst>
              <a:ext uri="{FF2B5EF4-FFF2-40B4-BE49-F238E27FC236}">
                <a16:creationId xmlns:a16="http://schemas.microsoft.com/office/drawing/2014/main" id="{2BE2F662-9F9D-61DE-18A9-9D7AC61E9BB6}"/>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166C0C4C-8FE9-9A7B-C423-14C86646E329}"/>
              </a:ext>
            </a:extLst>
          </p:cNvPr>
          <p:cNvSpPr>
            <a:spLocks noGrp="1"/>
          </p:cNvSpPr>
          <p:nvPr>
            <p:ph type="ftr" sz="quarter" idx="11"/>
          </p:nvPr>
        </p:nvSpPr>
        <p:spPr>
          <a:xfrm>
            <a:off x="2757600" y="10548000"/>
            <a:ext cx="14324400"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408799765"/>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nnehållsförteckning_Vinröd_mörk_Bakgrund">
    <p:bg>
      <p:bgPr>
        <a:solidFill>
          <a:schemeClr val="accent1"/>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ACC9BDD-2A63-4704-82E4-11575AE2554E}"/>
              </a:ext>
            </a:extLst>
          </p:cNvPr>
          <p:cNvSpPr>
            <a:spLocks noGrp="1"/>
          </p:cNvSpPr>
          <p:nvPr>
            <p:ph sz="half" idx="1"/>
          </p:nvPr>
        </p:nvSpPr>
        <p:spPr>
          <a:xfrm>
            <a:off x="1242000" y="3239092"/>
            <a:ext cx="7740000" cy="6840000"/>
          </a:xfrm>
        </p:spPr>
        <p:txBody>
          <a:bodyPr vert="horz" lIns="0" tIns="0" rIns="0" bIns="0" rtlCol="0">
            <a:noAutofit/>
          </a:bodyPr>
          <a:lstStyle>
            <a:lvl1pPr marL="742950" indent="-742950">
              <a:buClr>
                <a:schemeClr val="bg1"/>
              </a:buClr>
              <a:buFont typeface="+mj-lt"/>
              <a:buAutoNum type="arabicPeriod"/>
              <a:defRPr lang="sv-SE" dirty="0">
                <a:solidFill>
                  <a:schemeClr val="bg1"/>
                </a:solidFill>
              </a:defRPr>
            </a:lvl1pPr>
            <a:lvl2pPr marL="1174950" indent="-742950">
              <a:buClr>
                <a:schemeClr val="bg1"/>
              </a:buClr>
              <a:buFont typeface="+mj-lt"/>
              <a:buAutoNum type="arabicPeriod"/>
              <a:defRPr lang="sv-SE" dirty="0">
                <a:solidFill>
                  <a:schemeClr val="bg1"/>
                </a:solidFill>
              </a:defRPr>
            </a:lvl2pPr>
            <a:lvl3pPr marL="1342350" indent="-514350">
              <a:buClr>
                <a:schemeClr val="bg1"/>
              </a:buClr>
              <a:buFont typeface="+mj-lt"/>
              <a:buAutoNum type="arabicPeriod"/>
              <a:defRPr lang="sv-SE" dirty="0">
                <a:solidFill>
                  <a:schemeClr val="bg1"/>
                </a:solidFill>
              </a:defRPr>
            </a:lvl3pPr>
            <a:lvl4pPr marL="1713150" indent="-514350">
              <a:buClr>
                <a:schemeClr val="bg1"/>
              </a:buClr>
              <a:buFont typeface="+mj-lt"/>
              <a:buAutoNum type="arabicPeriod"/>
              <a:defRPr lang="sv-SE" dirty="0">
                <a:solidFill>
                  <a:schemeClr val="bg1"/>
                </a:solidFill>
              </a:defRPr>
            </a:lvl4pPr>
            <a:lvl5pPr marL="1969200" indent="-457200">
              <a:buClr>
                <a:schemeClr val="bg1"/>
              </a:buClr>
              <a:buFont typeface="+mj-lt"/>
              <a:buAutoNum type="arabicPeriod"/>
              <a:defRPr lang="sv-SE" dirty="0">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7763FE-5C0D-4543-80BD-2B9936FC6C8E}"/>
              </a:ext>
            </a:extLst>
          </p:cNvPr>
          <p:cNvSpPr>
            <a:spLocks noGrp="1"/>
          </p:cNvSpPr>
          <p:nvPr>
            <p:ph type="title"/>
          </p:nvPr>
        </p:nvSpPr>
        <p:spPr>
          <a:xfrm>
            <a:off x="1242000" y="830139"/>
            <a:ext cx="15840000" cy="2052000"/>
          </a:xfrm>
        </p:spPr>
        <p:txBody>
          <a:bodyPr bIns="0">
            <a:noAutofit/>
          </a:bodyPr>
          <a:lstStyle>
            <a:lvl1pPr>
              <a:buClr>
                <a:schemeClr val="bg1"/>
              </a:buClr>
              <a:defRPr sz="7200" b="0">
                <a:solidFill>
                  <a:schemeClr val="bg1"/>
                </a:solidFill>
              </a:defRPr>
            </a:lvl1pPr>
          </a:lstStyle>
          <a:p>
            <a:r>
              <a:rPr lang="sv-SE"/>
              <a:t>Klicka här för att ändra mall för rubrikformat</a:t>
            </a:r>
          </a:p>
        </p:txBody>
      </p:sp>
      <p:sp>
        <p:nvSpPr>
          <p:cNvPr id="4" name="Platshållare för innehåll 3">
            <a:extLst>
              <a:ext uri="{FF2B5EF4-FFF2-40B4-BE49-F238E27FC236}">
                <a16:creationId xmlns:a16="http://schemas.microsoft.com/office/drawing/2014/main" id="{9E9CB98B-6CDA-4906-9342-37A4C0ABF24E}"/>
              </a:ext>
            </a:extLst>
          </p:cNvPr>
          <p:cNvSpPr>
            <a:spLocks noGrp="1"/>
          </p:cNvSpPr>
          <p:nvPr>
            <p:ph sz="half" idx="2"/>
          </p:nvPr>
        </p:nvSpPr>
        <p:spPr>
          <a:xfrm>
            <a:off x="9342000" y="3239092"/>
            <a:ext cx="7740000" cy="6840000"/>
          </a:xfrm>
        </p:spPr>
        <p:txBody>
          <a:bodyPr vert="horz" lIns="0" tIns="0" rIns="0" bIns="0" rtlCol="0">
            <a:noAutofit/>
          </a:bodyPr>
          <a:lstStyle>
            <a:lvl1pPr marL="742950" indent="-742950">
              <a:buClr>
                <a:schemeClr val="bg1"/>
              </a:buClr>
              <a:buFont typeface="+mj-lt"/>
              <a:buAutoNum type="arabicPeriod"/>
              <a:defRPr lang="sv-SE" dirty="0">
                <a:solidFill>
                  <a:schemeClr val="bg1"/>
                </a:solidFill>
              </a:defRPr>
            </a:lvl1pPr>
            <a:lvl2pPr marL="1174950" indent="-742950">
              <a:buClr>
                <a:schemeClr val="bg1"/>
              </a:buClr>
              <a:buFont typeface="+mj-lt"/>
              <a:buAutoNum type="arabicPeriod"/>
              <a:defRPr lang="sv-SE" dirty="0">
                <a:solidFill>
                  <a:schemeClr val="bg1"/>
                </a:solidFill>
              </a:defRPr>
            </a:lvl2pPr>
            <a:lvl3pPr marL="1342350" indent="-514350">
              <a:buClr>
                <a:schemeClr val="bg1"/>
              </a:buClr>
              <a:buFont typeface="+mj-lt"/>
              <a:buAutoNum type="arabicPeriod"/>
              <a:defRPr lang="sv-SE" dirty="0">
                <a:solidFill>
                  <a:schemeClr val="bg1"/>
                </a:solidFill>
              </a:defRPr>
            </a:lvl3pPr>
            <a:lvl4pPr marL="1713150" indent="-514350">
              <a:buClr>
                <a:schemeClr val="bg1"/>
              </a:buClr>
              <a:buFont typeface="+mj-lt"/>
              <a:buAutoNum type="arabicPeriod"/>
              <a:defRPr lang="sv-SE" dirty="0">
                <a:solidFill>
                  <a:schemeClr val="bg1"/>
                </a:solidFill>
              </a:defRPr>
            </a:lvl4pPr>
            <a:lvl5pPr marL="1969200" indent="-457200">
              <a:buClr>
                <a:schemeClr val="bg1"/>
              </a:buClr>
              <a:buFont typeface="+mj-lt"/>
              <a:buAutoNum type="arabicPeriod"/>
              <a:defRPr lang="sv-SE" dirty="0">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grpSp>
        <p:nvGrpSpPr>
          <p:cNvPr id="15" name="Grupp 14">
            <a:extLst>
              <a:ext uri="{FF2B5EF4-FFF2-40B4-BE49-F238E27FC236}">
                <a16:creationId xmlns:a16="http://schemas.microsoft.com/office/drawing/2014/main" id="{018718AE-EF03-C6A8-4DF3-B1579BF0EE2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6" name="Bild 15">
              <a:extLst>
                <a:ext uri="{FF2B5EF4-FFF2-40B4-BE49-F238E27FC236}">
                  <a16:creationId xmlns:a16="http://schemas.microsoft.com/office/drawing/2014/main" id="{60DC6478-B658-B7D0-AE09-4EFBFD58BD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F74FD982-7983-7D64-D405-41229F78FE0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21" name="Platshållare för datum 3">
            <a:extLst>
              <a:ext uri="{FF2B5EF4-FFF2-40B4-BE49-F238E27FC236}">
                <a16:creationId xmlns:a16="http://schemas.microsoft.com/office/drawing/2014/main" id="{1783EC63-79BB-77E8-2181-41E0C882DC19}"/>
              </a:ext>
            </a:extLst>
          </p:cNvPr>
          <p:cNvSpPr>
            <a:spLocks noGrp="1"/>
          </p:cNvSpPr>
          <p:nvPr>
            <p:ph type="dt" sz="half" idx="10"/>
          </p:nvPr>
        </p:nvSpPr>
        <p:spPr>
          <a:xfrm>
            <a:off x="1771066" y="10548000"/>
            <a:ext cx="792000" cy="187200"/>
          </a:xfrm>
          <a:prstGeom prst="rect">
            <a:avLst/>
          </a:prstGeom>
        </p:spPr>
        <p:txBody>
          <a:bodyPr>
            <a:noAutofit/>
          </a:bodyPr>
          <a:lstStyle>
            <a:lvl1pPr>
              <a:buClr>
                <a:schemeClr val="bg1"/>
              </a:buClr>
              <a:defRPr>
                <a:solidFill>
                  <a:schemeClr val="bg1"/>
                </a:solidFill>
              </a:defRPr>
            </a:lvl1pPr>
          </a:lstStyle>
          <a:p>
            <a:fld id="{22A7701B-8AEB-47E6-B4CC-5A851E887FD1}" type="datetime1">
              <a:rPr lang="sv-SE" smtClean="0"/>
              <a:pPr/>
              <a:t>2026-01-29</a:t>
            </a:fld>
            <a:endParaRPr lang="sv-SE"/>
          </a:p>
        </p:txBody>
      </p:sp>
      <p:sp>
        <p:nvSpPr>
          <p:cNvPr id="22" name="Platshållare för bildnummer 5">
            <a:extLst>
              <a:ext uri="{FF2B5EF4-FFF2-40B4-BE49-F238E27FC236}">
                <a16:creationId xmlns:a16="http://schemas.microsoft.com/office/drawing/2014/main" id="{D1758E46-E2BA-B68B-6F52-E6C6CEAF6D76}"/>
              </a:ext>
            </a:extLst>
          </p:cNvPr>
          <p:cNvSpPr>
            <a:spLocks noGrp="1"/>
          </p:cNvSpPr>
          <p:nvPr>
            <p:ph type="sldNum" sz="quarter" idx="12"/>
          </p:nvPr>
        </p:nvSpPr>
        <p:spPr>
          <a:xfrm>
            <a:off x="1237666" y="10548000"/>
            <a:ext cx="360000" cy="187200"/>
          </a:xfrm>
          <a:prstGeom prst="rect">
            <a:avLst/>
          </a:prstGeom>
        </p:spPr>
        <p:txBody>
          <a:bodyPr>
            <a:noAutofit/>
          </a:bodyPr>
          <a:lstStyle>
            <a:lvl1pPr>
              <a:buClr>
                <a:schemeClr val="bg1"/>
              </a:buClr>
              <a:defRPr>
                <a:solidFill>
                  <a:schemeClr val="bg1"/>
                </a:solidFill>
              </a:defRPr>
            </a:lvl1pPr>
          </a:lstStyle>
          <a:p>
            <a:fld id="{38480145-259A-47DA-A30D-C906B9DB5C99}" type="slidenum">
              <a:rPr lang="sv-SE" smtClean="0"/>
              <a:pPr/>
              <a:t>‹#›</a:t>
            </a:fld>
            <a:endParaRPr lang="sv-SE"/>
          </a:p>
        </p:txBody>
      </p:sp>
      <p:sp>
        <p:nvSpPr>
          <p:cNvPr id="23" name="Platshållare för sidfot 5">
            <a:extLst>
              <a:ext uri="{FF2B5EF4-FFF2-40B4-BE49-F238E27FC236}">
                <a16:creationId xmlns:a16="http://schemas.microsoft.com/office/drawing/2014/main" id="{F3FBF16E-2EBB-59D5-909D-2D594D13152C}"/>
              </a:ext>
            </a:extLst>
          </p:cNvPr>
          <p:cNvSpPr>
            <a:spLocks noGrp="1"/>
          </p:cNvSpPr>
          <p:nvPr>
            <p:ph type="ftr" sz="quarter" idx="11"/>
          </p:nvPr>
        </p:nvSpPr>
        <p:spPr>
          <a:xfrm>
            <a:off x="2759161" y="10548000"/>
            <a:ext cx="14322839" cy="187200"/>
          </a:xfrm>
          <a:prstGeom prst="rect">
            <a:avLst/>
          </a:prstGeom>
        </p:spPr>
        <p:txBody>
          <a:bodyPr>
            <a:noAutofit/>
          </a:bodyPr>
          <a:lstStyle>
            <a:lvl1pPr>
              <a:buClr>
                <a:schemeClr val="bg1"/>
              </a:buClr>
              <a:defRPr>
                <a:solidFill>
                  <a:schemeClr val="bg1"/>
                </a:solidFill>
              </a:defRPr>
            </a:lvl1pPr>
          </a:lstStyle>
          <a:p>
            <a:endParaRPr lang="sv-SE"/>
          </a:p>
        </p:txBody>
      </p:sp>
      <p:pic>
        <p:nvPicPr>
          <p:cNvPr id="5" name="Bild 4">
            <a:extLst>
              <a:ext uri="{FF2B5EF4-FFF2-40B4-BE49-F238E27FC236}">
                <a16:creationId xmlns:a16="http://schemas.microsoft.com/office/drawing/2014/main" id="{288BB84D-8752-6D1B-89BF-B3A5CE23AED6}"/>
              </a:ext>
            </a:extLst>
          </p:cNvPr>
          <p:cNvPicPr>
            <a:picLocks noChangeAspect="1"/>
          </p:cNvPicPr>
          <p:nvPr userDrawn="1"/>
        </p:nvPicPr>
        <p:blipFill>
          <a:blip r:embed="rId6">
            <a:extLst>
              <a:ext uri="{96DAC541-7B7A-43D3-8B79-37D633B846F1}">
                <asvg:svgBlip xmlns:asvg="http://schemas.microsoft.com/office/drawing/2016/SVG/main" r:embed="rId7"/>
              </a:ext>
            </a:extLst>
          </a:blip>
          <a:srcRect l="-31125" t="15557" r="26243" b="36566"/>
          <a:stretch/>
        </p:blipFill>
        <p:spPr>
          <a:xfrm>
            <a:off x="-35716" y="0"/>
            <a:ext cx="20139816" cy="11309350"/>
          </a:xfrm>
          <a:prstGeom prst="rect">
            <a:avLst/>
          </a:prstGeom>
        </p:spPr>
      </p:pic>
    </p:spTree>
    <p:extLst>
      <p:ext uri="{BB962C8B-B14F-4D97-AF65-F5344CB8AC3E}">
        <p14:creationId xmlns:p14="http://schemas.microsoft.com/office/powerpoint/2010/main" val="181114795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nnehållssida_med_bildbubbla_höger-Vinröd_mörk">
    <p:bg>
      <p:bgPr>
        <a:solidFill>
          <a:schemeClr val="bg1"/>
        </a:solidFill>
        <a:effectLst/>
      </p:bgPr>
    </p:bg>
    <p:spTree>
      <p:nvGrpSpPr>
        <p:cNvPr id="1" name=""/>
        <p:cNvGrpSpPr/>
        <p:nvPr/>
      </p:nvGrpSpPr>
      <p:grpSpPr>
        <a:xfrm>
          <a:off x="0" y="0"/>
          <a:ext cx="0" cy="0"/>
          <a:chOff x="0" y="0"/>
          <a:chExt cx="0" cy="0"/>
        </a:xfrm>
      </p:grpSpPr>
      <p:sp>
        <p:nvSpPr>
          <p:cNvPr id="7" name="Platshållare för text 2">
            <a:extLst>
              <a:ext uri="{FF2B5EF4-FFF2-40B4-BE49-F238E27FC236}">
                <a16:creationId xmlns:a16="http://schemas.microsoft.com/office/drawing/2014/main" id="{A12E0FAE-7077-6068-8382-A9095BF5B391}"/>
              </a:ext>
            </a:extLst>
          </p:cNvPr>
          <p:cNvSpPr>
            <a:spLocks noGrp="1"/>
          </p:cNvSpPr>
          <p:nvPr>
            <p:ph type="body" sz="quarter" idx="13"/>
          </p:nvPr>
        </p:nvSpPr>
        <p:spPr>
          <a:xfrm>
            <a:off x="1242000" y="3240000"/>
            <a:ext cx="8280000" cy="6840000"/>
          </a:xfrm>
        </p:spPr>
        <p:txBody>
          <a:bodyPr vert="horz" lIns="0" tIns="0" rIns="0" bIns="0" rtlCol="0">
            <a:noAutofit/>
          </a:bodyPr>
          <a:lstStyle>
            <a:lvl1pPr marL="345600" indent="-345600">
              <a:buClr>
                <a:schemeClr val="accent3"/>
              </a:buClr>
              <a:buFont typeface="Arial" panose="020B0604020202020204" pitchFamily="34" charset="0"/>
              <a:buChar char="•"/>
              <a:defRPr lang="sv-SE" sz="4000" dirty="0">
                <a:solidFill>
                  <a:schemeClr val="tx1"/>
                </a:solidFill>
              </a:defRPr>
            </a:lvl1pPr>
            <a:lvl2pPr marL="756000" indent="-324000">
              <a:buClr>
                <a:schemeClr val="accent3"/>
              </a:buClr>
              <a:buFont typeface="Arial" panose="020B0604020202020204" pitchFamily="34" charset="0"/>
              <a:buChar char="•"/>
              <a:defRPr lang="sv-SE" sz="3600" dirty="0">
                <a:solidFill>
                  <a:schemeClr val="tx1"/>
                </a:solidFill>
              </a:defRPr>
            </a:lvl2pPr>
            <a:lvl3pPr marL="1116000" indent="-288000">
              <a:buClr>
                <a:schemeClr val="accent3"/>
              </a:buClr>
              <a:buFont typeface="Arial" panose="020B0604020202020204" pitchFamily="34" charset="0"/>
              <a:buChar char="•"/>
              <a:defRPr lang="sv-SE" sz="3200" dirty="0">
                <a:solidFill>
                  <a:schemeClr val="tx1"/>
                </a:solidFill>
              </a:defRPr>
            </a:lvl3pPr>
            <a:lvl4pPr marL="1458000" indent="-259200">
              <a:buClr>
                <a:schemeClr val="accent3"/>
              </a:buClr>
              <a:buFont typeface="Arial" panose="020B0604020202020204" pitchFamily="34" charset="0"/>
              <a:buChar char="•"/>
              <a:defRPr lang="sv-SE" sz="2800" dirty="0">
                <a:solidFill>
                  <a:schemeClr val="tx1"/>
                </a:solidFill>
              </a:defRPr>
            </a:lvl4pPr>
            <a:lvl5pPr marL="1764000" indent="-252000">
              <a:buClr>
                <a:schemeClr val="accent3"/>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8" name="Rubrik 106">
            <a:extLst>
              <a:ext uri="{FF2B5EF4-FFF2-40B4-BE49-F238E27FC236}">
                <a16:creationId xmlns:a16="http://schemas.microsoft.com/office/drawing/2014/main" id="{5069FD89-84A3-DA98-9D26-F0198B7F890F}"/>
              </a:ext>
            </a:extLst>
          </p:cNvPr>
          <p:cNvSpPr>
            <a:spLocks noGrp="1"/>
          </p:cNvSpPr>
          <p:nvPr>
            <p:ph type="title"/>
          </p:nvPr>
        </p:nvSpPr>
        <p:spPr>
          <a:xfrm>
            <a:off x="1242000" y="758131"/>
            <a:ext cx="8280000" cy="2052000"/>
          </a:xfrm>
        </p:spPr>
        <p:txBody>
          <a:bodyPr>
            <a:noAutofit/>
          </a:bodyPr>
          <a:lstStyle>
            <a:lvl1pPr>
              <a:defRPr sz="7200" b="0">
                <a:solidFill>
                  <a:schemeClr val="accent3"/>
                </a:solidFill>
              </a:defRPr>
            </a:lvl1pPr>
          </a:lstStyle>
          <a:p>
            <a:r>
              <a:rPr lang="sv-SE"/>
              <a:t>Klicka här för att ändra mall för rubrikformat</a:t>
            </a:r>
          </a:p>
        </p:txBody>
      </p:sp>
      <p:sp>
        <p:nvSpPr>
          <p:cNvPr id="2" name="Platshållare för datum 3">
            <a:extLst>
              <a:ext uri="{FF2B5EF4-FFF2-40B4-BE49-F238E27FC236}">
                <a16:creationId xmlns:a16="http://schemas.microsoft.com/office/drawing/2014/main" id="{CA76D545-8EEB-9CD2-2DFC-67DFCD1BC0EB}"/>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3" name="Platshållare för bildnummer 5">
            <a:extLst>
              <a:ext uri="{FF2B5EF4-FFF2-40B4-BE49-F238E27FC236}">
                <a16:creationId xmlns:a16="http://schemas.microsoft.com/office/drawing/2014/main" id="{91A99BA0-7BAE-145E-E53F-6FBBD86BF742}"/>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4" name="Platshållare för sidfot 5">
            <a:extLst>
              <a:ext uri="{FF2B5EF4-FFF2-40B4-BE49-F238E27FC236}">
                <a16:creationId xmlns:a16="http://schemas.microsoft.com/office/drawing/2014/main" id="{155DB2E7-956E-4BEC-C369-0056BCAFF2BC}"/>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1" name="Platshållare för bild 10">
            <a:extLst>
              <a:ext uri="{FF2B5EF4-FFF2-40B4-BE49-F238E27FC236}">
                <a16:creationId xmlns:a16="http://schemas.microsoft.com/office/drawing/2014/main" id="{866ADBD5-CC6E-EE18-4ADC-BFD204AF4A33}"/>
              </a:ext>
            </a:extLst>
          </p:cNvPr>
          <p:cNvSpPr>
            <a:spLocks noGrp="1"/>
          </p:cNvSpPr>
          <p:nvPr>
            <p:ph type="pic" sz="quarter" idx="20" hasCustomPrompt="1"/>
          </p:nvPr>
        </p:nvSpPr>
        <p:spPr>
          <a:xfrm>
            <a:off x="10231058" y="758131"/>
            <a:ext cx="8874937" cy="9240134"/>
          </a:xfrm>
          <a:custGeom>
            <a:avLst/>
            <a:gdLst>
              <a:gd name="connsiteX0" fmla="*/ 4434141 w 8874937"/>
              <a:gd name="connsiteY0" fmla="*/ 0 h 9240134"/>
              <a:gd name="connsiteX1" fmla="*/ 8868196 w 8874937"/>
              <a:gd name="connsiteY1" fmla="*/ 4434055 h 9240134"/>
              <a:gd name="connsiteX2" fmla="*/ 8868196 w 8874937"/>
              <a:gd name="connsiteY2" fmla="*/ 4767750 h 9240134"/>
              <a:gd name="connsiteX3" fmla="*/ 8863190 w 8874937"/>
              <a:gd name="connsiteY3" fmla="*/ 8214634 h 9240134"/>
              <a:gd name="connsiteX4" fmla="*/ 8860960 w 8874937"/>
              <a:gd name="connsiteY4" fmla="*/ 8326350 h 9240134"/>
              <a:gd name="connsiteX5" fmla="*/ 8774752 w 8874937"/>
              <a:gd name="connsiteY5" fmla="*/ 8279558 h 9240134"/>
              <a:gd name="connsiteX6" fmla="*/ 8424828 w 8874937"/>
              <a:gd name="connsiteY6" fmla="*/ 8208912 h 9240134"/>
              <a:gd name="connsiteX7" fmla="*/ 7525848 w 8874937"/>
              <a:gd name="connsiteY7" fmla="*/ 9107892 h 9240134"/>
              <a:gd name="connsiteX8" fmla="*/ 7525848 w 8874937"/>
              <a:gd name="connsiteY8" fmla="*/ 9236269 h 9240134"/>
              <a:gd name="connsiteX9" fmla="*/ 6773866 w 8874937"/>
              <a:gd name="connsiteY9" fmla="*/ 9240134 h 9240134"/>
              <a:gd name="connsiteX10" fmla="*/ 5038677 w 8874937"/>
              <a:gd name="connsiteY10" fmla="*/ 9229376 h 9240134"/>
              <a:gd name="connsiteX11" fmla="*/ 86 w 8874937"/>
              <a:gd name="connsiteY11" fmla="*/ 4434055 h 9240134"/>
              <a:gd name="connsiteX12" fmla="*/ 4434141 w 8874937"/>
              <a:gd name="connsiteY12" fmla="*/ 0 h 924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874937" h="9240134">
                <a:moveTo>
                  <a:pt x="4434141" y="0"/>
                </a:moveTo>
                <a:cubicBezTo>
                  <a:pt x="6883002" y="0"/>
                  <a:pt x="8868196" y="1985194"/>
                  <a:pt x="8868196" y="4434055"/>
                </a:cubicBezTo>
                <a:lnTo>
                  <a:pt x="8868196" y="4767750"/>
                </a:lnTo>
                <a:cubicBezTo>
                  <a:pt x="8868196" y="6757450"/>
                  <a:pt x="8886290" y="7014056"/>
                  <a:pt x="8863190" y="8214634"/>
                </a:cubicBezTo>
                <a:lnTo>
                  <a:pt x="8860960" y="8326350"/>
                </a:lnTo>
                <a:lnTo>
                  <a:pt x="8774752" y="8279558"/>
                </a:lnTo>
                <a:cubicBezTo>
                  <a:pt x="8667200" y="8234067"/>
                  <a:pt x="8548952" y="8208912"/>
                  <a:pt x="8424828" y="8208912"/>
                </a:cubicBezTo>
                <a:cubicBezTo>
                  <a:pt x="7928334" y="8208912"/>
                  <a:pt x="7525848" y="8611399"/>
                  <a:pt x="7525848" y="9107892"/>
                </a:cubicBezTo>
                <a:lnTo>
                  <a:pt x="7525848" y="9236269"/>
                </a:lnTo>
                <a:lnTo>
                  <a:pt x="6773866" y="9240134"/>
                </a:lnTo>
                <a:lnTo>
                  <a:pt x="5038677" y="9229376"/>
                </a:lnTo>
                <a:cubicBezTo>
                  <a:pt x="1640464" y="9256690"/>
                  <a:pt x="-13768" y="7327741"/>
                  <a:pt x="86" y="4434055"/>
                </a:cubicBezTo>
                <a:cubicBezTo>
                  <a:pt x="86" y="1985194"/>
                  <a:pt x="1985280" y="0"/>
                  <a:pt x="4434141" y="0"/>
                </a:cubicBezTo>
                <a:close/>
              </a:path>
            </a:pathLst>
          </a:custGeom>
          <a:solidFill>
            <a:schemeClr val="bg2">
              <a:lumMod val="95000"/>
            </a:schemeClr>
          </a:solidFill>
        </p:spPr>
        <p:txBody>
          <a:bodyPr wrap="square" anchor="ctr">
            <a:noAutofit/>
          </a:bodyPr>
          <a:lstStyle>
            <a:lvl1pPr marL="0" indent="0" algn="ctr">
              <a:buNone/>
              <a:defRPr/>
            </a:lvl1pPr>
          </a:lstStyle>
          <a:p>
            <a:r>
              <a:rPr lang="en-US"/>
              <a:t>Montera </a:t>
            </a:r>
            <a:r>
              <a:rPr lang="en-US" err="1"/>
              <a:t>bild</a:t>
            </a:r>
            <a:r>
              <a:rPr lang="en-US"/>
              <a:t> </a:t>
            </a:r>
            <a:r>
              <a:rPr lang="en-US" err="1"/>
              <a:t>i</a:t>
            </a:r>
            <a:r>
              <a:rPr lang="en-US"/>
              <a:t> form</a:t>
            </a:r>
          </a:p>
        </p:txBody>
      </p:sp>
      <p:grpSp>
        <p:nvGrpSpPr>
          <p:cNvPr id="12" name="Grupp 11">
            <a:extLst>
              <a:ext uri="{FF2B5EF4-FFF2-40B4-BE49-F238E27FC236}">
                <a16:creationId xmlns:a16="http://schemas.microsoft.com/office/drawing/2014/main" id="{D6A75E8D-F914-3186-0324-87748F393A58}"/>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B11B87CC-40C5-2FD9-F74C-9B92F2165A4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1EFB36D1-C788-1CA8-6D83-6A031569621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194520166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nnehållssida_med_bildbubbla_vänster-Vinröd_mörk">
    <p:bg>
      <p:bgPr>
        <a:solidFill>
          <a:schemeClr val="bg1"/>
        </a:solidFill>
        <a:effectLst/>
      </p:bgPr>
    </p:bg>
    <p:spTree>
      <p:nvGrpSpPr>
        <p:cNvPr id="1" name=""/>
        <p:cNvGrpSpPr/>
        <p:nvPr/>
      </p:nvGrpSpPr>
      <p:grpSpPr>
        <a:xfrm>
          <a:off x="0" y="0"/>
          <a:ext cx="0" cy="0"/>
          <a:chOff x="0" y="0"/>
          <a:chExt cx="0" cy="0"/>
        </a:xfrm>
      </p:grpSpPr>
      <p:grpSp>
        <p:nvGrpSpPr>
          <p:cNvPr id="68" name="Grupp 67">
            <a:extLst>
              <a:ext uri="{FF2B5EF4-FFF2-40B4-BE49-F238E27FC236}">
                <a16:creationId xmlns:a16="http://schemas.microsoft.com/office/drawing/2014/main" id="{ECA9E46C-A192-E66A-A053-2D035793388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69" name="Bild 68">
              <a:extLst>
                <a:ext uri="{FF2B5EF4-FFF2-40B4-BE49-F238E27FC236}">
                  <a16:creationId xmlns:a16="http://schemas.microsoft.com/office/drawing/2014/main" id="{26DFF6B6-BCF3-4710-9653-A2D3401BE14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70" name="Bild 69">
              <a:extLst>
                <a:ext uri="{FF2B5EF4-FFF2-40B4-BE49-F238E27FC236}">
                  <a16:creationId xmlns:a16="http://schemas.microsoft.com/office/drawing/2014/main" id="{2B9A62BA-B461-3208-3661-A04EC370191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3" name="Platshållare för bild 55">
            <a:extLst>
              <a:ext uri="{FF2B5EF4-FFF2-40B4-BE49-F238E27FC236}">
                <a16:creationId xmlns:a16="http://schemas.microsoft.com/office/drawing/2014/main" id="{89A43912-410F-9E93-0855-6EBEDBBD5299}"/>
              </a:ext>
            </a:extLst>
          </p:cNvPr>
          <p:cNvSpPr>
            <a:spLocks noGrp="1"/>
          </p:cNvSpPr>
          <p:nvPr>
            <p:ph type="pic" sz="quarter" idx="20" hasCustomPrompt="1"/>
          </p:nvPr>
        </p:nvSpPr>
        <p:spPr>
          <a:xfrm>
            <a:off x="898759" y="758131"/>
            <a:ext cx="8874937" cy="9240134"/>
          </a:xfrm>
          <a:custGeom>
            <a:avLst/>
            <a:gdLst>
              <a:gd name="connsiteX0" fmla="*/ 0 w 8868110"/>
              <a:gd name="connsiteY0" fmla="*/ 4434055 h 9201805"/>
              <a:gd name="connsiteX1" fmla="*/ 4434055 w 8868110"/>
              <a:gd name="connsiteY1" fmla="*/ 0 h 9201805"/>
              <a:gd name="connsiteX2" fmla="*/ 4434055 w 8868110"/>
              <a:gd name="connsiteY2" fmla="*/ 0 h 9201805"/>
              <a:gd name="connsiteX3" fmla="*/ 8868110 w 8868110"/>
              <a:gd name="connsiteY3" fmla="*/ 4434055 h 9201805"/>
              <a:gd name="connsiteX4" fmla="*/ 8868110 w 8868110"/>
              <a:gd name="connsiteY4" fmla="*/ 4767750 h 9201805"/>
              <a:gd name="connsiteX5" fmla="*/ 4434055 w 8868110"/>
              <a:gd name="connsiteY5" fmla="*/ 9201805 h 9201805"/>
              <a:gd name="connsiteX6" fmla="*/ 4434055 w 8868110"/>
              <a:gd name="connsiteY6" fmla="*/ 9201805 h 9201805"/>
              <a:gd name="connsiteX7" fmla="*/ 0 w 8868110"/>
              <a:gd name="connsiteY7" fmla="*/ 4767750 h 9201805"/>
              <a:gd name="connsiteX8" fmla="*/ 0 w 8868110"/>
              <a:gd name="connsiteY8" fmla="*/ 4434055 h 9201805"/>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4434055 w 8868110"/>
              <a:gd name="connsiteY5" fmla="*/ 9201805 h 9284932"/>
              <a:gd name="connsiteX6" fmla="*/ 3270273 w 8868110"/>
              <a:gd name="connsiteY6" fmla="*/ 9284932 h 9284932"/>
              <a:gd name="connsiteX7" fmla="*/ 0 w 8868110"/>
              <a:gd name="connsiteY7" fmla="*/ 4767750 h 9284932"/>
              <a:gd name="connsiteX8" fmla="*/ 0 w 8868110"/>
              <a:gd name="connsiteY8" fmla="*/ 4434055 h 9284932"/>
              <a:gd name="connsiteX0" fmla="*/ 0 w 9874717"/>
              <a:gd name="connsiteY0" fmla="*/ 4434055 h 9284932"/>
              <a:gd name="connsiteX1" fmla="*/ 4434055 w 9874717"/>
              <a:gd name="connsiteY1" fmla="*/ 0 h 9284932"/>
              <a:gd name="connsiteX2" fmla="*/ 4434055 w 9874717"/>
              <a:gd name="connsiteY2" fmla="*/ 0 h 9284932"/>
              <a:gd name="connsiteX3" fmla="*/ 8868110 w 9874717"/>
              <a:gd name="connsiteY3" fmla="*/ 4434055 h 9284932"/>
              <a:gd name="connsiteX4" fmla="*/ 8868110 w 9874717"/>
              <a:gd name="connsiteY4" fmla="*/ 4767750 h 9284932"/>
              <a:gd name="connsiteX5" fmla="*/ 8756673 w 9874717"/>
              <a:gd name="connsiteY5" fmla="*/ 9146387 h 9284932"/>
              <a:gd name="connsiteX6" fmla="*/ 3270273 w 9874717"/>
              <a:gd name="connsiteY6" fmla="*/ 9284932 h 9284932"/>
              <a:gd name="connsiteX7" fmla="*/ 0 w 9874717"/>
              <a:gd name="connsiteY7" fmla="*/ 4767750 h 9284932"/>
              <a:gd name="connsiteX8" fmla="*/ 0 w 9874717"/>
              <a:gd name="connsiteY8" fmla="*/ 4434055 h 9284932"/>
              <a:gd name="connsiteX0" fmla="*/ 0 w 9100960"/>
              <a:gd name="connsiteY0" fmla="*/ 4434055 h 9284932"/>
              <a:gd name="connsiteX1" fmla="*/ 4434055 w 9100960"/>
              <a:gd name="connsiteY1" fmla="*/ 0 h 9284932"/>
              <a:gd name="connsiteX2" fmla="*/ 4434055 w 9100960"/>
              <a:gd name="connsiteY2" fmla="*/ 0 h 9284932"/>
              <a:gd name="connsiteX3" fmla="*/ 8868110 w 9100960"/>
              <a:gd name="connsiteY3" fmla="*/ 4434055 h 9284932"/>
              <a:gd name="connsiteX4" fmla="*/ 8868110 w 9100960"/>
              <a:gd name="connsiteY4" fmla="*/ 4767750 h 9284932"/>
              <a:gd name="connsiteX5" fmla="*/ 8756673 w 9100960"/>
              <a:gd name="connsiteY5" fmla="*/ 9146387 h 9284932"/>
              <a:gd name="connsiteX6" fmla="*/ 3270273 w 9100960"/>
              <a:gd name="connsiteY6" fmla="*/ 9284932 h 9284932"/>
              <a:gd name="connsiteX7" fmla="*/ 0 w 9100960"/>
              <a:gd name="connsiteY7" fmla="*/ 4767750 h 9284932"/>
              <a:gd name="connsiteX8" fmla="*/ 0 w 9100960"/>
              <a:gd name="connsiteY8" fmla="*/ 4434055 h 9284932"/>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8756673 w 8868110"/>
              <a:gd name="connsiteY5" fmla="*/ 9146387 h 9284932"/>
              <a:gd name="connsiteX6" fmla="*/ 3270273 w 8868110"/>
              <a:gd name="connsiteY6" fmla="*/ 9284932 h 9284932"/>
              <a:gd name="connsiteX7" fmla="*/ 0 w 8868110"/>
              <a:gd name="connsiteY7" fmla="*/ 4767750 h 9284932"/>
              <a:gd name="connsiteX8" fmla="*/ 0 w 8868110"/>
              <a:gd name="connsiteY8" fmla="*/ 4434055 h 9284932"/>
              <a:gd name="connsiteX0" fmla="*/ 0 w 8963870"/>
              <a:gd name="connsiteY0" fmla="*/ 4434055 h 9284932"/>
              <a:gd name="connsiteX1" fmla="*/ 4434055 w 8963870"/>
              <a:gd name="connsiteY1" fmla="*/ 0 h 9284932"/>
              <a:gd name="connsiteX2" fmla="*/ 4434055 w 8963870"/>
              <a:gd name="connsiteY2" fmla="*/ 0 h 9284932"/>
              <a:gd name="connsiteX3" fmla="*/ 8868110 w 8963870"/>
              <a:gd name="connsiteY3" fmla="*/ 4434055 h 9284932"/>
              <a:gd name="connsiteX4" fmla="*/ 8868110 w 8963870"/>
              <a:gd name="connsiteY4" fmla="*/ 4767750 h 9284932"/>
              <a:gd name="connsiteX5" fmla="*/ 8950637 w 8963870"/>
              <a:gd name="connsiteY5" fmla="*/ 9201805 h 9284932"/>
              <a:gd name="connsiteX6" fmla="*/ 3270273 w 8963870"/>
              <a:gd name="connsiteY6" fmla="*/ 9284932 h 9284932"/>
              <a:gd name="connsiteX7" fmla="*/ 0 w 8963870"/>
              <a:gd name="connsiteY7" fmla="*/ 4767750 h 9284932"/>
              <a:gd name="connsiteX8" fmla="*/ 0 w 8963870"/>
              <a:gd name="connsiteY8" fmla="*/ 4434055 h 9284932"/>
              <a:gd name="connsiteX0" fmla="*/ 0 w 8914489"/>
              <a:gd name="connsiteY0" fmla="*/ 4434055 h 9284932"/>
              <a:gd name="connsiteX1" fmla="*/ 4434055 w 8914489"/>
              <a:gd name="connsiteY1" fmla="*/ 0 h 9284932"/>
              <a:gd name="connsiteX2" fmla="*/ 4434055 w 8914489"/>
              <a:gd name="connsiteY2" fmla="*/ 0 h 9284932"/>
              <a:gd name="connsiteX3" fmla="*/ 8868110 w 8914489"/>
              <a:gd name="connsiteY3" fmla="*/ 4434055 h 9284932"/>
              <a:gd name="connsiteX4" fmla="*/ 8868110 w 8914489"/>
              <a:gd name="connsiteY4" fmla="*/ 4767750 h 9284932"/>
              <a:gd name="connsiteX5" fmla="*/ 8895219 w 8914489"/>
              <a:gd name="connsiteY5" fmla="*/ 9229514 h 9284932"/>
              <a:gd name="connsiteX6" fmla="*/ 3270273 w 8914489"/>
              <a:gd name="connsiteY6" fmla="*/ 9284932 h 9284932"/>
              <a:gd name="connsiteX7" fmla="*/ 0 w 8914489"/>
              <a:gd name="connsiteY7" fmla="*/ 4767750 h 9284932"/>
              <a:gd name="connsiteX8" fmla="*/ 0 w 8914489"/>
              <a:gd name="connsiteY8" fmla="*/ 4434055 h 9284932"/>
              <a:gd name="connsiteX0" fmla="*/ 0 w 8914489"/>
              <a:gd name="connsiteY0" fmla="*/ 4434055 h 9284932"/>
              <a:gd name="connsiteX1" fmla="*/ 4434055 w 8914489"/>
              <a:gd name="connsiteY1" fmla="*/ 0 h 9284932"/>
              <a:gd name="connsiteX2" fmla="*/ 4434055 w 8914489"/>
              <a:gd name="connsiteY2" fmla="*/ 0 h 9284932"/>
              <a:gd name="connsiteX3" fmla="*/ 8868110 w 8914489"/>
              <a:gd name="connsiteY3" fmla="*/ 4434055 h 9284932"/>
              <a:gd name="connsiteX4" fmla="*/ 8868110 w 8914489"/>
              <a:gd name="connsiteY4" fmla="*/ 4767750 h 9284932"/>
              <a:gd name="connsiteX5" fmla="*/ 8895219 w 8914489"/>
              <a:gd name="connsiteY5" fmla="*/ 9229514 h 9284932"/>
              <a:gd name="connsiteX6" fmla="*/ 3270273 w 8914489"/>
              <a:gd name="connsiteY6" fmla="*/ 9284932 h 9284932"/>
              <a:gd name="connsiteX7" fmla="*/ 0 w 8914489"/>
              <a:gd name="connsiteY7" fmla="*/ 4767750 h 9284932"/>
              <a:gd name="connsiteX8" fmla="*/ 0 w 8914489"/>
              <a:gd name="connsiteY8" fmla="*/ 4434055 h 9284932"/>
              <a:gd name="connsiteX0" fmla="*/ 0 w 8914489"/>
              <a:gd name="connsiteY0" fmla="*/ 4434055 h 9301964"/>
              <a:gd name="connsiteX1" fmla="*/ 4434055 w 8914489"/>
              <a:gd name="connsiteY1" fmla="*/ 0 h 9301964"/>
              <a:gd name="connsiteX2" fmla="*/ 4434055 w 8914489"/>
              <a:gd name="connsiteY2" fmla="*/ 0 h 9301964"/>
              <a:gd name="connsiteX3" fmla="*/ 8868110 w 8914489"/>
              <a:gd name="connsiteY3" fmla="*/ 4434055 h 9301964"/>
              <a:gd name="connsiteX4" fmla="*/ 8868110 w 8914489"/>
              <a:gd name="connsiteY4" fmla="*/ 4767750 h 9301964"/>
              <a:gd name="connsiteX5" fmla="*/ 8895219 w 8914489"/>
              <a:gd name="connsiteY5" fmla="*/ 9284932 h 9301964"/>
              <a:gd name="connsiteX6" fmla="*/ 3270273 w 8914489"/>
              <a:gd name="connsiteY6" fmla="*/ 9284932 h 9301964"/>
              <a:gd name="connsiteX7" fmla="*/ 0 w 8914489"/>
              <a:gd name="connsiteY7" fmla="*/ 4767750 h 9301964"/>
              <a:gd name="connsiteX8" fmla="*/ 0 w 8914489"/>
              <a:gd name="connsiteY8" fmla="*/ 4434055 h 9301964"/>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8812092 w 8868110"/>
              <a:gd name="connsiteY5" fmla="*/ 9201805 h 9284932"/>
              <a:gd name="connsiteX6" fmla="*/ 3270273 w 8868110"/>
              <a:gd name="connsiteY6" fmla="*/ 9284932 h 9284932"/>
              <a:gd name="connsiteX7" fmla="*/ 0 w 8868110"/>
              <a:gd name="connsiteY7" fmla="*/ 4767750 h 9284932"/>
              <a:gd name="connsiteX8" fmla="*/ 0 w 8868110"/>
              <a:gd name="connsiteY8" fmla="*/ 4434055 h 928493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3270273 w 8874851"/>
              <a:gd name="connsiteY6" fmla="*/ 9284932 h 9284932"/>
              <a:gd name="connsiteX7" fmla="*/ 0 w 8874851"/>
              <a:gd name="connsiteY7" fmla="*/ 4767750 h 9284932"/>
              <a:gd name="connsiteX8" fmla="*/ 0 w 8874851"/>
              <a:gd name="connsiteY8" fmla="*/ 4434055 h 928493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4821982 w 8874851"/>
              <a:gd name="connsiteY6" fmla="*/ 9284932 h 9284932"/>
              <a:gd name="connsiteX7" fmla="*/ 0 w 8874851"/>
              <a:gd name="connsiteY7" fmla="*/ 4767750 h 9284932"/>
              <a:gd name="connsiteX8" fmla="*/ 0 w 8874851"/>
              <a:gd name="connsiteY8" fmla="*/ 4434055 h 9284932"/>
              <a:gd name="connsiteX0" fmla="*/ 0 w 8874851"/>
              <a:gd name="connsiteY0" fmla="*/ 4434055 h 10332012"/>
              <a:gd name="connsiteX1" fmla="*/ 4434055 w 8874851"/>
              <a:gd name="connsiteY1" fmla="*/ 0 h 10332012"/>
              <a:gd name="connsiteX2" fmla="*/ 4434055 w 8874851"/>
              <a:gd name="connsiteY2" fmla="*/ 0 h 10332012"/>
              <a:gd name="connsiteX3" fmla="*/ 8868110 w 8874851"/>
              <a:gd name="connsiteY3" fmla="*/ 4434055 h 10332012"/>
              <a:gd name="connsiteX4" fmla="*/ 8868110 w 8874851"/>
              <a:gd name="connsiteY4" fmla="*/ 4767750 h 10332012"/>
              <a:gd name="connsiteX5" fmla="*/ 8839801 w 8874851"/>
              <a:gd name="connsiteY5" fmla="*/ 9229514 h 10332012"/>
              <a:gd name="connsiteX6" fmla="*/ 4821982 w 8874851"/>
              <a:gd name="connsiteY6" fmla="*/ 9284932 h 10332012"/>
              <a:gd name="connsiteX7" fmla="*/ 2854037 w 8874851"/>
              <a:gd name="connsiteY7" fmla="*/ 9228914 h 10332012"/>
              <a:gd name="connsiteX8" fmla="*/ 0 w 8874851"/>
              <a:gd name="connsiteY8" fmla="*/ 4434055 h 1033201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4821982 w 8874851"/>
              <a:gd name="connsiteY6" fmla="*/ 9284932 h 9284932"/>
              <a:gd name="connsiteX7" fmla="*/ 2854037 w 8874851"/>
              <a:gd name="connsiteY7" fmla="*/ 9228914 h 9284932"/>
              <a:gd name="connsiteX8" fmla="*/ 0 w 8874851"/>
              <a:gd name="connsiteY8" fmla="*/ 4434055 h 9284932"/>
              <a:gd name="connsiteX0" fmla="*/ 0 w 8874851"/>
              <a:gd name="connsiteY0" fmla="*/ 4434055 h 9257223"/>
              <a:gd name="connsiteX1" fmla="*/ 4434055 w 8874851"/>
              <a:gd name="connsiteY1" fmla="*/ 0 h 9257223"/>
              <a:gd name="connsiteX2" fmla="*/ 4434055 w 8874851"/>
              <a:gd name="connsiteY2" fmla="*/ 0 h 9257223"/>
              <a:gd name="connsiteX3" fmla="*/ 8868110 w 8874851"/>
              <a:gd name="connsiteY3" fmla="*/ 4434055 h 9257223"/>
              <a:gd name="connsiteX4" fmla="*/ 8868110 w 8874851"/>
              <a:gd name="connsiteY4" fmla="*/ 4767750 h 9257223"/>
              <a:gd name="connsiteX5" fmla="*/ 8839801 w 8874851"/>
              <a:gd name="connsiteY5" fmla="*/ 9229514 h 9257223"/>
              <a:gd name="connsiteX6" fmla="*/ 5320746 w 8874851"/>
              <a:gd name="connsiteY6" fmla="*/ 9257223 h 9257223"/>
              <a:gd name="connsiteX7" fmla="*/ 2854037 w 8874851"/>
              <a:gd name="connsiteY7" fmla="*/ 9228914 h 9257223"/>
              <a:gd name="connsiteX8" fmla="*/ 0 w 8874851"/>
              <a:gd name="connsiteY8" fmla="*/ 4434055 h 9257223"/>
              <a:gd name="connsiteX0" fmla="*/ 0 w 8874851"/>
              <a:gd name="connsiteY0" fmla="*/ 4434055 h 9257223"/>
              <a:gd name="connsiteX1" fmla="*/ 4434055 w 8874851"/>
              <a:gd name="connsiteY1" fmla="*/ 0 h 9257223"/>
              <a:gd name="connsiteX2" fmla="*/ 4434055 w 8874851"/>
              <a:gd name="connsiteY2" fmla="*/ 0 h 9257223"/>
              <a:gd name="connsiteX3" fmla="*/ 8868110 w 8874851"/>
              <a:gd name="connsiteY3" fmla="*/ 4434055 h 9257223"/>
              <a:gd name="connsiteX4" fmla="*/ 8868110 w 8874851"/>
              <a:gd name="connsiteY4" fmla="*/ 4767750 h 9257223"/>
              <a:gd name="connsiteX5" fmla="*/ 8839801 w 8874851"/>
              <a:gd name="connsiteY5" fmla="*/ 9229514 h 9257223"/>
              <a:gd name="connsiteX6" fmla="*/ 5625546 w 8874851"/>
              <a:gd name="connsiteY6" fmla="*/ 9257223 h 9257223"/>
              <a:gd name="connsiteX7" fmla="*/ 2854037 w 8874851"/>
              <a:gd name="connsiteY7" fmla="*/ 9228914 h 9257223"/>
              <a:gd name="connsiteX8" fmla="*/ 0 w 8874851"/>
              <a:gd name="connsiteY8" fmla="*/ 4434055 h 9257223"/>
              <a:gd name="connsiteX0" fmla="*/ 0 w 8874851"/>
              <a:gd name="connsiteY0" fmla="*/ 4434055 h 9262733"/>
              <a:gd name="connsiteX1" fmla="*/ 4434055 w 8874851"/>
              <a:gd name="connsiteY1" fmla="*/ 0 h 9262733"/>
              <a:gd name="connsiteX2" fmla="*/ 4434055 w 8874851"/>
              <a:gd name="connsiteY2" fmla="*/ 0 h 9262733"/>
              <a:gd name="connsiteX3" fmla="*/ 8868110 w 8874851"/>
              <a:gd name="connsiteY3" fmla="*/ 4434055 h 9262733"/>
              <a:gd name="connsiteX4" fmla="*/ 8868110 w 8874851"/>
              <a:gd name="connsiteY4" fmla="*/ 4767750 h 9262733"/>
              <a:gd name="connsiteX5" fmla="*/ 8839801 w 8874851"/>
              <a:gd name="connsiteY5" fmla="*/ 9229514 h 9262733"/>
              <a:gd name="connsiteX6" fmla="*/ 5625546 w 8874851"/>
              <a:gd name="connsiteY6" fmla="*/ 9257223 h 9262733"/>
              <a:gd name="connsiteX7" fmla="*/ 2854037 w 8874851"/>
              <a:gd name="connsiteY7" fmla="*/ 9228914 h 9262733"/>
              <a:gd name="connsiteX8" fmla="*/ 0 w 8874851"/>
              <a:gd name="connsiteY8" fmla="*/ 4434055 h 9262733"/>
              <a:gd name="connsiteX0" fmla="*/ 0 w 8874851"/>
              <a:gd name="connsiteY0" fmla="*/ 4434055 h 9256267"/>
              <a:gd name="connsiteX1" fmla="*/ 4434055 w 8874851"/>
              <a:gd name="connsiteY1" fmla="*/ 0 h 9256267"/>
              <a:gd name="connsiteX2" fmla="*/ 4434055 w 8874851"/>
              <a:gd name="connsiteY2" fmla="*/ 0 h 9256267"/>
              <a:gd name="connsiteX3" fmla="*/ 8868110 w 8874851"/>
              <a:gd name="connsiteY3" fmla="*/ 4434055 h 9256267"/>
              <a:gd name="connsiteX4" fmla="*/ 8868110 w 8874851"/>
              <a:gd name="connsiteY4" fmla="*/ 4767750 h 9256267"/>
              <a:gd name="connsiteX5" fmla="*/ 8839801 w 8874851"/>
              <a:gd name="connsiteY5" fmla="*/ 9229514 h 9256267"/>
              <a:gd name="connsiteX6" fmla="*/ 5786412 w 8874851"/>
              <a:gd name="connsiteY6" fmla="*/ 9240289 h 9256267"/>
              <a:gd name="connsiteX7" fmla="*/ 2854037 w 8874851"/>
              <a:gd name="connsiteY7" fmla="*/ 9228914 h 9256267"/>
              <a:gd name="connsiteX8" fmla="*/ 0 w 8874851"/>
              <a:gd name="connsiteY8" fmla="*/ 4434055 h 9256267"/>
              <a:gd name="connsiteX0" fmla="*/ 0 w 8874851"/>
              <a:gd name="connsiteY0" fmla="*/ 4434055 h 9259340"/>
              <a:gd name="connsiteX1" fmla="*/ 4434055 w 8874851"/>
              <a:gd name="connsiteY1" fmla="*/ 0 h 9259340"/>
              <a:gd name="connsiteX2" fmla="*/ 4434055 w 8874851"/>
              <a:gd name="connsiteY2" fmla="*/ 0 h 9259340"/>
              <a:gd name="connsiteX3" fmla="*/ 8868110 w 8874851"/>
              <a:gd name="connsiteY3" fmla="*/ 4434055 h 9259340"/>
              <a:gd name="connsiteX4" fmla="*/ 8868110 w 8874851"/>
              <a:gd name="connsiteY4" fmla="*/ 4767750 h 9259340"/>
              <a:gd name="connsiteX5" fmla="*/ 8839801 w 8874851"/>
              <a:gd name="connsiteY5" fmla="*/ 9229514 h 9259340"/>
              <a:gd name="connsiteX6" fmla="*/ 5786412 w 8874851"/>
              <a:gd name="connsiteY6" fmla="*/ 9240289 h 9259340"/>
              <a:gd name="connsiteX7" fmla="*/ 2854037 w 8874851"/>
              <a:gd name="connsiteY7" fmla="*/ 9228914 h 9259340"/>
              <a:gd name="connsiteX8" fmla="*/ 0 w 8874851"/>
              <a:gd name="connsiteY8" fmla="*/ 4434055 h 9259340"/>
              <a:gd name="connsiteX0" fmla="*/ 0 w 8874851"/>
              <a:gd name="connsiteY0" fmla="*/ 4434055 h 9252922"/>
              <a:gd name="connsiteX1" fmla="*/ 4434055 w 8874851"/>
              <a:gd name="connsiteY1" fmla="*/ 0 h 9252922"/>
              <a:gd name="connsiteX2" fmla="*/ 4434055 w 8874851"/>
              <a:gd name="connsiteY2" fmla="*/ 0 h 9252922"/>
              <a:gd name="connsiteX3" fmla="*/ 8868110 w 8874851"/>
              <a:gd name="connsiteY3" fmla="*/ 4434055 h 9252922"/>
              <a:gd name="connsiteX4" fmla="*/ 8868110 w 8874851"/>
              <a:gd name="connsiteY4" fmla="*/ 4767750 h 9252922"/>
              <a:gd name="connsiteX5" fmla="*/ 8839801 w 8874851"/>
              <a:gd name="connsiteY5" fmla="*/ 9229514 h 9252922"/>
              <a:gd name="connsiteX6" fmla="*/ 5786412 w 8874851"/>
              <a:gd name="connsiteY6" fmla="*/ 9240289 h 9252922"/>
              <a:gd name="connsiteX7" fmla="*/ 2854037 w 8874851"/>
              <a:gd name="connsiteY7" fmla="*/ 9228914 h 9252922"/>
              <a:gd name="connsiteX8" fmla="*/ 0 w 8874851"/>
              <a:gd name="connsiteY8" fmla="*/ 4434055 h 9252922"/>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54037 w 8874851"/>
              <a:gd name="connsiteY7" fmla="*/ 9228914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54037 w 8874851"/>
              <a:gd name="connsiteY7" fmla="*/ 9228914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284 w 8875135"/>
              <a:gd name="connsiteY0" fmla="*/ 4434055 h 9240289"/>
              <a:gd name="connsiteX1" fmla="*/ 4434339 w 8875135"/>
              <a:gd name="connsiteY1" fmla="*/ 0 h 9240289"/>
              <a:gd name="connsiteX2" fmla="*/ 4434339 w 8875135"/>
              <a:gd name="connsiteY2" fmla="*/ 0 h 9240289"/>
              <a:gd name="connsiteX3" fmla="*/ 8868394 w 8875135"/>
              <a:gd name="connsiteY3" fmla="*/ 4434055 h 9240289"/>
              <a:gd name="connsiteX4" fmla="*/ 8868394 w 8875135"/>
              <a:gd name="connsiteY4" fmla="*/ 4767750 h 9240289"/>
              <a:gd name="connsiteX5" fmla="*/ 8840085 w 8875135"/>
              <a:gd name="connsiteY5" fmla="*/ 9229514 h 9240289"/>
              <a:gd name="connsiteX6" fmla="*/ 5786696 w 8875135"/>
              <a:gd name="connsiteY6" fmla="*/ 9240289 h 9240289"/>
              <a:gd name="connsiteX7" fmla="*/ 2828921 w 8875135"/>
              <a:gd name="connsiteY7" fmla="*/ 9237381 h 9240289"/>
              <a:gd name="connsiteX8" fmla="*/ 284 w 8875135"/>
              <a:gd name="connsiteY8" fmla="*/ 4434055 h 9240289"/>
              <a:gd name="connsiteX0" fmla="*/ 82 w 8874933"/>
              <a:gd name="connsiteY0" fmla="*/ 4434055 h 9262781"/>
              <a:gd name="connsiteX1" fmla="*/ 4434137 w 8874933"/>
              <a:gd name="connsiteY1" fmla="*/ 0 h 9262781"/>
              <a:gd name="connsiteX2" fmla="*/ 4434137 w 8874933"/>
              <a:gd name="connsiteY2" fmla="*/ 0 h 9262781"/>
              <a:gd name="connsiteX3" fmla="*/ 8868192 w 8874933"/>
              <a:gd name="connsiteY3" fmla="*/ 4434055 h 9262781"/>
              <a:gd name="connsiteX4" fmla="*/ 8868192 w 8874933"/>
              <a:gd name="connsiteY4" fmla="*/ 4767750 h 9262781"/>
              <a:gd name="connsiteX5" fmla="*/ 8839883 w 8874933"/>
              <a:gd name="connsiteY5" fmla="*/ 9229514 h 9262781"/>
              <a:gd name="connsiteX6" fmla="*/ 5786494 w 8874933"/>
              <a:gd name="connsiteY6" fmla="*/ 9240289 h 9262781"/>
              <a:gd name="connsiteX7" fmla="*/ 4107186 w 8874933"/>
              <a:gd name="connsiteY7" fmla="*/ 9262781 h 9262781"/>
              <a:gd name="connsiteX8" fmla="*/ 82 w 8874933"/>
              <a:gd name="connsiteY8" fmla="*/ 4434055 h 9262781"/>
              <a:gd name="connsiteX0" fmla="*/ 82 w 8874933"/>
              <a:gd name="connsiteY0" fmla="*/ 4434055 h 9262781"/>
              <a:gd name="connsiteX1" fmla="*/ 4434137 w 8874933"/>
              <a:gd name="connsiteY1" fmla="*/ 0 h 9262781"/>
              <a:gd name="connsiteX2" fmla="*/ 4434137 w 8874933"/>
              <a:gd name="connsiteY2" fmla="*/ 0 h 9262781"/>
              <a:gd name="connsiteX3" fmla="*/ 8868192 w 8874933"/>
              <a:gd name="connsiteY3" fmla="*/ 4434055 h 9262781"/>
              <a:gd name="connsiteX4" fmla="*/ 8868192 w 8874933"/>
              <a:gd name="connsiteY4" fmla="*/ 4767750 h 9262781"/>
              <a:gd name="connsiteX5" fmla="*/ 8839883 w 8874933"/>
              <a:gd name="connsiteY5" fmla="*/ 9229514 h 9262781"/>
              <a:gd name="connsiteX6" fmla="*/ 6599294 w 8874933"/>
              <a:gd name="connsiteY6" fmla="*/ 9231822 h 9262781"/>
              <a:gd name="connsiteX7" fmla="*/ 4107186 w 8874933"/>
              <a:gd name="connsiteY7" fmla="*/ 9262781 h 9262781"/>
              <a:gd name="connsiteX8" fmla="*/ 82 w 8874933"/>
              <a:gd name="connsiteY8" fmla="*/ 4434055 h 9262781"/>
              <a:gd name="connsiteX0" fmla="*/ 54 w 8874905"/>
              <a:gd name="connsiteY0" fmla="*/ 4434055 h 9254314"/>
              <a:gd name="connsiteX1" fmla="*/ 4434109 w 8874905"/>
              <a:gd name="connsiteY1" fmla="*/ 0 h 9254314"/>
              <a:gd name="connsiteX2" fmla="*/ 4434109 w 8874905"/>
              <a:gd name="connsiteY2" fmla="*/ 0 h 9254314"/>
              <a:gd name="connsiteX3" fmla="*/ 8868164 w 8874905"/>
              <a:gd name="connsiteY3" fmla="*/ 4434055 h 9254314"/>
              <a:gd name="connsiteX4" fmla="*/ 8868164 w 8874905"/>
              <a:gd name="connsiteY4" fmla="*/ 4767750 h 9254314"/>
              <a:gd name="connsiteX5" fmla="*/ 8839855 w 8874905"/>
              <a:gd name="connsiteY5" fmla="*/ 9229514 h 9254314"/>
              <a:gd name="connsiteX6" fmla="*/ 6599266 w 8874905"/>
              <a:gd name="connsiteY6" fmla="*/ 9231822 h 9254314"/>
              <a:gd name="connsiteX7" fmla="*/ 5046958 w 8874905"/>
              <a:gd name="connsiteY7" fmla="*/ 9254314 h 9254314"/>
              <a:gd name="connsiteX8" fmla="*/ 54 w 8874905"/>
              <a:gd name="connsiteY8" fmla="*/ 4434055 h 9254314"/>
              <a:gd name="connsiteX0" fmla="*/ 85 w 8874936"/>
              <a:gd name="connsiteY0" fmla="*/ 4434055 h 9254596"/>
              <a:gd name="connsiteX1" fmla="*/ 4434140 w 8874936"/>
              <a:gd name="connsiteY1" fmla="*/ 0 h 9254596"/>
              <a:gd name="connsiteX2" fmla="*/ 4434140 w 8874936"/>
              <a:gd name="connsiteY2" fmla="*/ 0 h 9254596"/>
              <a:gd name="connsiteX3" fmla="*/ 8868195 w 8874936"/>
              <a:gd name="connsiteY3" fmla="*/ 4434055 h 9254596"/>
              <a:gd name="connsiteX4" fmla="*/ 8868195 w 8874936"/>
              <a:gd name="connsiteY4" fmla="*/ 4767750 h 9254596"/>
              <a:gd name="connsiteX5" fmla="*/ 8839886 w 8874936"/>
              <a:gd name="connsiteY5" fmla="*/ 9229514 h 9254596"/>
              <a:gd name="connsiteX6" fmla="*/ 6599297 w 8874936"/>
              <a:gd name="connsiteY6" fmla="*/ 9231822 h 9254596"/>
              <a:gd name="connsiteX7" fmla="*/ 5046989 w 8874936"/>
              <a:gd name="connsiteY7" fmla="*/ 9254314 h 9254596"/>
              <a:gd name="connsiteX8" fmla="*/ 85 w 8874936"/>
              <a:gd name="connsiteY8" fmla="*/ 4434055 h 9254596"/>
              <a:gd name="connsiteX0" fmla="*/ 85 w 8874936"/>
              <a:gd name="connsiteY0" fmla="*/ 4434055 h 9265073"/>
              <a:gd name="connsiteX1" fmla="*/ 4434140 w 8874936"/>
              <a:gd name="connsiteY1" fmla="*/ 0 h 9265073"/>
              <a:gd name="connsiteX2" fmla="*/ 4434140 w 8874936"/>
              <a:gd name="connsiteY2" fmla="*/ 0 h 9265073"/>
              <a:gd name="connsiteX3" fmla="*/ 8868195 w 8874936"/>
              <a:gd name="connsiteY3" fmla="*/ 4434055 h 9265073"/>
              <a:gd name="connsiteX4" fmla="*/ 8868195 w 8874936"/>
              <a:gd name="connsiteY4" fmla="*/ 4767750 h 9265073"/>
              <a:gd name="connsiteX5" fmla="*/ 8839886 w 8874936"/>
              <a:gd name="connsiteY5" fmla="*/ 9229514 h 9265073"/>
              <a:gd name="connsiteX6" fmla="*/ 6674112 w 8874936"/>
              <a:gd name="connsiteY6" fmla="*/ 9265073 h 9265073"/>
              <a:gd name="connsiteX7" fmla="*/ 5046989 w 8874936"/>
              <a:gd name="connsiteY7" fmla="*/ 9254314 h 9265073"/>
              <a:gd name="connsiteX8" fmla="*/ 85 w 8874936"/>
              <a:gd name="connsiteY8" fmla="*/ 4434055 h 9265073"/>
              <a:gd name="connsiteX0" fmla="*/ 85 w 8874936"/>
              <a:gd name="connsiteY0" fmla="*/ 4434055 h 9254596"/>
              <a:gd name="connsiteX1" fmla="*/ 4434140 w 8874936"/>
              <a:gd name="connsiteY1" fmla="*/ 0 h 9254596"/>
              <a:gd name="connsiteX2" fmla="*/ 4434140 w 8874936"/>
              <a:gd name="connsiteY2" fmla="*/ 0 h 9254596"/>
              <a:gd name="connsiteX3" fmla="*/ 8868195 w 8874936"/>
              <a:gd name="connsiteY3" fmla="*/ 4434055 h 9254596"/>
              <a:gd name="connsiteX4" fmla="*/ 8868195 w 8874936"/>
              <a:gd name="connsiteY4" fmla="*/ 4767750 h 9254596"/>
              <a:gd name="connsiteX5" fmla="*/ 8839886 w 8874936"/>
              <a:gd name="connsiteY5" fmla="*/ 9229514 h 9254596"/>
              <a:gd name="connsiteX6" fmla="*/ 6682424 w 8874936"/>
              <a:gd name="connsiteY6" fmla="*/ 9240134 h 9254596"/>
              <a:gd name="connsiteX7" fmla="*/ 5046989 w 8874936"/>
              <a:gd name="connsiteY7" fmla="*/ 9254314 h 9254596"/>
              <a:gd name="connsiteX8" fmla="*/ 85 w 8874936"/>
              <a:gd name="connsiteY8" fmla="*/ 4434055 h 9254596"/>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682425 w 8874937"/>
              <a:gd name="connsiteY6" fmla="*/ 9240134 h 9240134"/>
              <a:gd name="connsiteX7" fmla="*/ 5038677 w 8874937"/>
              <a:gd name="connsiteY7" fmla="*/ 9229376 h 9240134"/>
              <a:gd name="connsiteX8" fmla="*/ 86 w 8874937"/>
              <a:gd name="connsiteY8" fmla="*/ 4434055 h 9240134"/>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682425 w 8874937"/>
              <a:gd name="connsiteY6" fmla="*/ 9240134 h 9240134"/>
              <a:gd name="connsiteX7" fmla="*/ 5038677 w 8874937"/>
              <a:gd name="connsiteY7" fmla="*/ 9229376 h 9240134"/>
              <a:gd name="connsiteX8" fmla="*/ 86 w 8874937"/>
              <a:gd name="connsiteY8" fmla="*/ 4434055 h 9240134"/>
              <a:gd name="connsiteX0" fmla="*/ 86 w 8874937"/>
              <a:gd name="connsiteY0" fmla="*/ 4434055 h 9229662"/>
              <a:gd name="connsiteX1" fmla="*/ 4434141 w 8874937"/>
              <a:gd name="connsiteY1" fmla="*/ 0 h 9229662"/>
              <a:gd name="connsiteX2" fmla="*/ 4434141 w 8874937"/>
              <a:gd name="connsiteY2" fmla="*/ 0 h 9229662"/>
              <a:gd name="connsiteX3" fmla="*/ 8868196 w 8874937"/>
              <a:gd name="connsiteY3" fmla="*/ 4434055 h 9229662"/>
              <a:gd name="connsiteX4" fmla="*/ 8868196 w 8874937"/>
              <a:gd name="connsiteY4" fmla="*/ 4767750 h 9229662"/>
              <a:gd name="connsiteX5" fmla="*/ 8839887 w 8874937"/>
              <a:gd name="connsiteY5" fmla="*/ 9229514 h 9229662"/>
              <a:gd name="connsiteX6" fmla="*/ 6707363 w 8874937"/>
              <a:gd name="connsiteY6" fmla="*/ 9223508 h 9229662"/>
              <a:gd name="connsiteX7" fmla="*/ 5038677 w 8874937"/>
              <a:gd name="connsiteY7" fmla="*/ 9229376 h 9229662"/>
              <a:gd name="connsiteX8" fmla="*/ 86 w 8874937"/>
              <a:gd name="connsiteY8" fmla="*/ 4434055 h 9229662"/>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773865 w 8874937"/>
              <a:gd name="connsiteY6" fmla="*/ 9240134 h 9240134"/>
              <a:gd name="connsiteX7" fmla="*/ 5038677 w 8874937"/>
              <a:gd name="connsiteY7" fmla="*/ 9229376 h 9240134"/>
              <a:gd name="connsiteX8" fmla="*/ 86 w 8874937"/>
              <a:gd name="connsiteY8" fmla="*/ 4434055 h 924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74937" h="9240134">
                <a:moveTo>
                  <a:pt x="86" y="4434055"/>
                </a:moveTo>
                <a:cubicBezTo>
                  <a:pt x="86" y="1985194"/>
                  <a:pt x="1985280" y="0"/>
                  <a:pt x="4434141" y="0"/>
                </a:cubicBezTo>
                <a:lnTo>
                  <a:pt x="4434141" y="0"/>
                </a:lnTo>
                <a:cubicBezTo>
                  <a:pt x="6883002" y="0"/>
                  <a:pt x="8868196" y="1985194"/>
                  <a:pt x="8868196" y="4434055"/>
                </a:cubicBezTo>
                <a:lnTo>
                  <a:pt x="8868196" y="4767750"/>
                </a:lnTo>
                <a:cubicBezTo>
                  <a:pt x="8868196" y="7216611"/>
                  <a:pt x="8895605" y="7040195"/>
                  <a:pt x="8839887" y="9229514"/>
                </a:cubicBezTo>
                <a:lnTo>
                  <a:pt x="6773865" y="9240134"/>
                </a:lnTo>
                <a:lnTo>
                  <a:pt x="5038677" y="9229376"/>
                </a:lnTo>
                <a:cubicBezTo>
                  <a:pt x="1640464" y="9256690"/>
                  <a:pt x="-13768" y="7327741"/>
                  <a:pt x="86" y="4434055"/>
                </a:cubicBezTo>
                <a:close/>
              </a:path>
            </a:pathLst>
          </a:custGeom>
          <a:solidFill>
            <a:schemeClr val="bg2">
              <a:lumMod val="95000"/>
            </a:schemeClr>
          </a:solidFill>
        </p:spPr>
        <p:txBody>
          <a:bodyPr anchor="ctr"/>
          <a:lstStyle>
            <a:lvl1pPr marL="0" indent="0" algn="ctr">
              <a:buNone/>
              <a:defRPr/>
            </a:lvl1pPr>
          </a:lstStyle>
          <a:p>
            <a:r>
              <a:rPr lang="en-US"/>
              <a:t>Montera </a:t>
            </a:r>
            <a:r>
              <a:rPr lang="en-US" err="1"/>
              <a:t>bild</a:t>
            </a:r>
            <a:r>
              <a:rPr lang="en-US"/>
              <a:t> </a:t>
            </a:r>
            <a:r>
              <a:rPr lang="en-US" err="1"/>
              <a:t>i</a:t>
            </a:r>
            <a:r>
              <a:rPr lang="en-US"/>
              <a:t> form</a:t>
            </a:r>
          </a:p>
        </p:txBody>
      </p:sp>
      <p:sp>
        <p:nvSpPr>
          <p:cNvPr id="9" name="Platshållare för text 2">
            <a:extLst>
              <a:ext uri="{FF2B5EF4-FFF2-40B4-BE49-F238E27FC236}">
                <a16:creationId xmlns:a16="http://schemas.microsoft.com/office/drawing/2014/main" id="{93DE1B89-8B95-C991-FCCB-A27AE56873A6}"/>
              </a:ext>
            </a:extLst>
          </p:cNvPr>
          <p:cNvSpPr>
            <a:spLocks noGrp="1"/>
          </p:cNvSpPr>
          <p:nvPr>
            <p:ph type="body" sz="quarter" idx="13"/>
          </p:nvPr>
        </p:nvSpPr>
        <p:spPr>
          <a:xfrm>
            <a:off x="10484098" y="3240000"/>
            <a:ext cx="8280000" cy="5400000"/>
          </a:xfrm>
        </p:spPr>
        <p:txBody>
          <a:bodyPr vert="horz" lIns="0" tIns="0" rIns="0" bIns="0" rtlCol="0">
            <a:noAutofit/>
          </a:bodyPr>
          <a:lstStyle>
            <a:lvl1pPr marL="345600" indent="-345600">
              <a:buClr>
                <a:schemeClr val="accent3"/>
              </a:buClr>
              <a:buFont typeface="Arial" panose="020B0604020202020204" pitchFamily="34" charset="0"/>
              <a:buChar char="•"/>
              <a:defRPr lang="sv-SE" sz="4000" dirty="0">
                <a:solidFill>
                  <a:schemeClr val="tx1"/>
                </a:solidFill>
              </a:defRPr>
            </a:lvl1pPr>
            <a:lvl2pPr marL="756000" indent="-324000">
              <a:buClr>
                <a:schemeClr val="accent3"/>
              </a:buClr>
              <a:buFont typeface="Arial" panose="020B0604020202020204" pitchFamily="34" charset="0"/>
              <a:buChar char="•"/>
              <a:defRPr lang="sv-SE" sz="3600" dirty="0">
                <a:solidFill>
                  <a:schemeClr val="tx1"/>
                </a:solidFill>
              </a:defRPr>
            </a:lvl2pPr>
            <a:lvl3pPr marL="1116000" indent="-288000">
              <a:buClr>
                <a:schemeClr val="accent3"/>
              </a:buClr>
              <a:buFont typeface="Arial" panose="020B0604020202020204" pitchFamily="34" charset="0"/>
              <a:buChar char="•"/>
              <a:defRPr lang="sv-SE" sz="3200" dirty="0">
                <a:solidFill>
                  <a:schemeClr val="tx1"/>
                </a:solidFill>
              </a:defRPr>
            </a:lvl3pPr>
            <a:lvl4pPr marL="1458000" indent="-259200">
              <a:buClr>
                <a:schemeClr val="accent3"/>
              </a:buClr>
              <a:buFont typeface="Arial" panose="020B0604020202020204" pitchFamily="34" charset="0"/>
              <a:buChar char="•"/>
              <a:defRPr lang="sv-SE" sz="2800" dirty="0">
                <a:solidFill>
                  <a:schemeClr val="tx1"/>
                </a:solidFill>
              </a:defRPr>
            </a:lvl4pPr>
            <a:lvl5pPr marL="1764000" indent="-252000">
              <a:buClr>
                <a:schemeClr val="accent3"/>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0" name="Rubrik 106">
            <a:extLst>
              <a:ext uri="{FF2B5EF4-FFF2-40B4-BE49-F238E27FC236}">
                <a16:creationId xmlns:a16="http://schemas.microsoft.com/office/drawing/2014/main" id="{505B7519-D4A1-65FB-10F7-68D1930A48C9}"/>
              </a:ext>
            </a:extLst>
          </p:cNvPr>
          <p:cNvSpPr>
            <a:spLocks noGrp="1"/>
          </p:cNvSpPr>
          <p:nvPr>
            <p:ph type="title"/>
          </p:nvPr>
        </p:nvSpPr>
        <p:spPr>
          <a:xfrm>
            <a:off x="10484098" y="758131"/>
            <a:ext cx="8280000" cy="2052000"/>
          </a:xfrm>
        </p:spPr>
        <p:txBody>
          <a:bodyPr>
            <a:noAutofit/>
          </a:bodyPr>
          <a:lstStyle>
            <a:lvl1pPr>
              <a:defRPr sz="7200" b="0">
                <a:solidFill>
                  <a:schemeClr val="accent3"/>
                </a:solidFill>
              </a:defRPr>
            </a:lvl1pPr>
          </a:lstStyle>
          <a:p>
            <a:r>
              <a:rPr lang="sv-SE"/>
              <a:t>Klicka här för att ändra mall för rubrikformat</a:t>
            </a:r>
          </a:p>
        </p:txBody>
      </p:sp>
      <p:sp>
        <p:nvSpPr>
          <p:cNvPr id="11" name="Platshållare för datum 3">
            <a:extLst>
              <a:ext uri="{FF2B5EF4-FFF2-40B4-BE49-F238E27FC236}">
                <a16:creationId xmlns:a16="http://schemas.microsoft.com/office/drawing/2014/main" id="{D1922A11-6FDC-5954-DA22-3452A9DB207A}"/>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12" name="Platshållare för bildnummer 5">
            <a:extLst>
              <a:ext uri="{FF2B5EF4-FFF2-40B4-BE49-F238E27FC236}">
                <a16:creationId xmlns:a16="http://schemas.microsoft.com/office/drawing/2014/main" id="{197927D5-8C5F-1843-FA9D-B3EFCC39E944}"/>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13" name="Platshållare för sidfot 5">
            <a:extLst>
              <a:ext uri="{FF2B5EF4-FFF2-40B4-BE49-F238E27FC236}">
                <a16:creationId xmlns:a16="http://schemas.microsoft.com/office/drawing/2014/main" id="{B3977587-313F-F007-1750-653BB1B32EF2}"/>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52053216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Vinröd_mörk">
    <p:bg>
      <p:bgPr>
        <a:solidFill>
          <a:schemeClr val="accent3"/>
        </a:solidFill>
        <a:effectLst/>
      </p:bgPr>
    </p:bg>
    <p:spTree>
      <p:nvGrpSpPr>
        <p:cNvPr id="1" name=""/>
        <p:cNvGrpSpPr/>
        <p:nvPr/>
      </p:nvGrpSpPr>
      <p:grpSpPr>
        <a:xfrm>
          <a:off x="0" y="0"/>
          <a:ext cx="0" cy="0"/>
          <a:chOff x="0" y="0"/>
          <a:chExt cx="0" cy="0"/>
        </a:xfrm>
      </p:grpSpPr>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bg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bg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bg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solidFill>
                  <a:schemeClr val="bg1"/>
                </a:solidFill>
              </a:defRPr>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84000"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Tree>
    <p:extLst>
      <p:ext uri="{BB962C8B-B14F-4D97-AF65-F5344CB8AC3E}">
        <p14:creationId xmlns:p14="http://schemas.microsoft.com/office/powerpoint/2010/main" val="1882993870"/>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_och_text-Vinröd_mörk">
    <p:bg>
      <p:bgPr>
        <a:solidFill>
          <a:schemeClr val="accent3"/>
        </a:solidFill>
        <a:effectLst/>
      </p:bgPr>
    </p:bg>
    <p:spTree>
      <p:nvGrpSpPr>
        <p:cNvPr id="1" name=""/>
        <p:cNvGrpSpPr/>
        <p:nvPr/>
      </p:nvGrpSpPr>
      <p:grpSpPr>
        <a:xfrm>
          <a:off x="0" y="0"/>
          <a:ext cx="0" cy="0"/>
          <a:chOff x="0" y="0"/>
          <a:chExt cx="0" cy="0"/>
        </a:xfrm>
      </p:grpSpPr>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bg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bg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bg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solidFill>
                  <a:schemeClr val="bg1"/>
                </a:solidFill>
              </a:defRPr>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84000"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spcAft>
                <a:spcPts val="2300"/>
              </a:spcAft>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
        <p:nvSpPr>
          <p:cNvPr id="7" name="Platshållare för text 4">
            <a:extLst>
              <a:ext uri="{FF2B5EF4-FFF2-40B4-BE49-F238E27FC236}">
                <a16:creationId xmlns:a16="http://schemas.microsoft.com/office/drawing/2014/main" id="{94F67A0E-E56A-0E7E-0659-639FB34E41EA}"/>
              </a:ext>
            </a:extLst>
          </p:cNvPr>
          <p:cNvSpPr>
            <a:spLocks noGrp="1"/>
          </p:cNvSpPr>
          <p:nvPr>
            <p:ph type="body" sz="quarter" idx="16"/>
          </p:nvPr>
        </p:nvSpPr>
        <p:spPr>
          <a:xfrm>
            <a:off x="1237665" y="4767725"/>
            <a:ext cx="16108695" cy="5364000"/>
          </a:xfrm>
        </p:spPr>
        <p:txBody>
          <a:bodyPr/>
          <a:lstStyle>
            <a:lvl1pPr marL="0" indent="0">
              <a:buClr>
                <a:schemeClr val="bg1"/>
              </a:buClr>
              <a:buNone/>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Tree>
    <p:extLst>
      <p:ext uri="{BB962C8B-B14F-4D97-AF65-F5344CB8AC3E}">
        <p14:creationId xmlns:p14="http://schemas.microsoft.com/office/powerpoint/2010/main" val="2330083403"/>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_och_text-Vit-Turkos_mörk">
    <p:bg>
      <p:bgPr>
        <a:solidFill>
          <a:schemeClr val="bg1"/>
        </a:solidFill>
        <a:effectLst/>
      </p:bgPr>
    </p:bg>
    <p:spTree>
      <p:nvGrpSpPr>
        <p:cNvPr id="1" name=""/>
        <p:cNvGrpSpPr/>
        <p:nvPr/>
      </p:nvGrpSpPr>
      <p:grpSpPr>
        <a:xfrm>
          <a:off x="0" y="0"/>
          <a:ext cx="0" cy="0"/>
          <a:chOff x="0" y="0"/>
          <a:chExt cx="0" cy="0"/>
        </a:xfrm>
      </p:grpSpPr>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84000"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buNone/>
              <a:defRPr>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
        <p:nvSpPr>
          <p:cNvPr id="7" name="Platshållare för text 4">
            <a:extLst>
              <a:ext uri="{FF2B5EF4-FFF2-40B4-BE49-F238E27FC236}">
                <a16:creationId xmlns:a16="http://schemas.microsoft.com/office/drawing/2014/main" id="{94F67A0E-E56A-0E7E-0659-639FB34E41EA}"/>
              </a:ext>
            </a:extLst>
          </p:cNvPr>
          <p:cNvSpPr>
            <a:spLocks noGrp="1"/>
          </p:cNvSpPr>
          <p:nvPr>
            <p:ph type="body" sz="quarter" idx="16"/>
          </p:nvPr>
        </p:nvSpPr>
        <p:spPr>
          <a:xfrm>
            <a:off x="1237665" y="4767725"/>
            <a:ext cx="16108695" cy="5364000"/>
          </a:xfrm>
        </p:spPr>
        <p:txBody>
          <a:bodyPr/>
          <a:lstStyle>
            <a:lvl1pPr marL="0" indent="0">
              <a:buClr>
                <a:schemeClr val="accent3"/>
              </a:buClr>
              <a:buNone/>
              <a:defRPr>
                <a:solidFill>
                  <a:schemeClr val="tx1"/>
                </a:solidFill>
              </a:defRPr>
            </a:lvl1pPr>
            <a:lvl2pPr>
              <a:buClr>
                <a:schemeClr val="accent3"/>
              </a:buClr>
              <a:defRPr>
                <a:solidFill>
                  <a:schemeClr val="tx1"/>
                </a:solidFill>
              </a:defRPr>
            </a:lvl2pPr>
            <a:lvl3pPr>
              <a:buClr>
                <a:schemeClr val="accent3"/>
              </a:buClr>
              <a:defRPr>
                <a:solidFill>
                  <a:schemeClr val="tx1"/>
                </a:solidFill>
              </a:defRPr>
            </a:lvl3pPr>
            <a:lvl4pPr>
              <a:buClr>
                <a:schemeClr val="accent3"/>
              </a:buClr>
              <a:defRPr>
                <a:solidFill>
                  <a:schemeClr val="tx1"/>
                </a:solidFill>
              </a:defRPr>
            </a:lvl4pPr>
            <a:lvl5pPr>
              <a:buClr>
                <a:schemeClr val="accent3"/>
              </a:buCl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Tree>
    <p:extLst>
      <p:ext uri="{BB962C8B-B14F-4D97-AF65-F5344CB8AC3E}">
        <p14:creationId xmlns:p14="http://schemas.microsoft.com/office/powerpoint/2010/main" val="3947403525"/>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Innehållsida_helsida-Vinröd_mörk">
    <p:bg>
      <p:bgPr>
        <a:solidFill>
          <a:schemeClr val="accent3"/>
        </a:solidFill>
        <a:effectLst/>
      </p:bgPr>
    </p:bg>
    <p:spTree>
      <p:nvGrpSpPr>
        <p:cNvPr id="1" name=""/>
        <p:cNvGrpSpPr/>
        <p:nvPr/>
      </p:nvGrpSpPr>
      <p:grpSpPr>
        <a:xfrm>
          <a:off x="0" y="0"/>
          <a:ext cx="0" cy="0"/>
          <a:chOff x="0" y="0"/>
          <a:chExt cx="0" cy="0"/>
        </a:xfrm>
      </p:grpSpPr>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grpSp>
        <p:nvGrpSpPr>
          <p:cNvPr id="16" name="Grupp 15">
            <a:extLst>
              <a:ext uri="{FF2B5EF4-FFF2-40B4-BE49-F238E27FC236}">
                <a16:creationId xmlns:a16="http://schemas.microsoft.com/office/drawing/2014/main" id="{E7C7BFDF-15BB-A35D-182B-71E482DB79E0}"/>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7" name="Bild 16">
              <a:extLst>
                <a:ext uri="{FF2B5EF4-FFF2-40B4-BE49-F238E27FC236}">
                  <a16:creationId xmlns:a16="http://schemas.microsoft.com/office/drawing/2014/main" id="{D13F18B1-ED24-8397-C568-DD94D6B23E1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8" name="Bild 17">
              <a:extLst>
                <a:ext uri="{FF2B5EF4-FFF2-40B4-BE49-F238E27FC236}">
                  <a16:creationId xmlns:a16="http://schemas.microsoft.com/office/drawing/2014/main" id="{87208784-4141-09D3-D660-A2268386B877}"/>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
        <p:nvSpPr>
          <p:cNvPr id="4" name="Platshållare för innehåll 14">
            <a:extLst>
              <a:ext uri="{FF2B5EF4-FFF2-40B4-BE49-F238E27FC236}">
                <a16:creationId xmlns:a16="http://schemas.microsoft.com/office/drawing/2014/main" id="{9EB8307F-13DC-A5B9-FFB0-58CD993C5C69}"/>
              </a:ext>
            </a:extLst>
          </p:cNvPr>
          <p:cNvSpPr>
            <a:spLocks noGrp="1"/>
          </p:cNvSpPr>
          <p:nvPr>
            <p:ph idx="1" hasCustomPrompt="1"/>
          </p:nvPr>
        </p:nvSpPr>
        <p:spPr>
          <a:xfrm>
            <a:off x="0" y="-1"/>
            <a:ext cx="20104100" cy="11309351"/>
          </a:xfrm>
          <a:custGeom>
            <a:avLst/>
            <a:gdLst>
              <a:gd name="connsiteX0" fmla="*/ 18655886 w 20104100"/>
              <a:gd name="connsiteY0" fmla="*/ 8967044 h 11309351"/>
              <a:gd name="connsiteX1" fmla="*/ 17756906 w 20104100"/>
              <a:gd name="connsiteY1" fmla="*/ 9866024 h 11309351"/>
              <a:gd name="connsiteX2" fmla="*/ 17756906 w 20104100"/>
              <a:gd name="connsiteY2" fmla="*/ 10765005 h 11309351"/>
              <a:gd name="connsiteX3" fmla="*/ 18655886 w 20104100"/>
              <a:gd name="connsiteY3" fmla="*/ 10765005 h 11309351"/>
              <a:gd name="connsiteX4" fmla="*/ 19554868 w 20104100"/>
              <a:gd name="connsiteY4" fmla="*/ 9866024 h 11309351"/>
              <a:gd name="connsiteX5" fmla="*/ 18655886 w 20104100"/>
              <a:gd name="connsiteY5" fmla="*/ 8967044 h 11309351"/>
              <a:gd name="connsiteX6" fmla="*/ 0 w 20104100"/>
              <a:gd name="connsiteY6" fmla="*/ 0 h 11309351"/>
              <a:gd name="connsiteX7" fmla="*/ 20104100 w 20104100"/>
              <a:gd name="connsiteY7" fmla="*/ 0 h 11309351"/>
              <a:gd name="connsiteX8" fmla="*/ 20104100 w 20104100"/>
              <a:gd name="connsiteY8" fmla="*/ 11309351 h 11309351"/>
              <a:gd name="connsiteX9" fmla="*/ 0 w 20104100"/>
              <a:gd name="connsiteY9" fmla="*/ 11309351 h 11309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11309351">
                <a:moveTo>
                  <a:pt x="18655886" y="8967044"/>
                </a:moveTo>
                <a:cubicBezTo>
                  <a:pt x="18159392" y="8967044"/>
                  <a:pt x="17756906" y="9369531"/>
                  <a:pt x="17756906" y="9866024"/>
                </a:cubicBezTo>
                <a:lnTo>
                  <a:pt x="17756906" y="10765005"/>
                </a:lnTo>
                <a:cubicBezTo>
                  <a:pt x="17756906" y="10765005"/>
                  <a:pt x="18655886" y="10765005"/>
                  <a:pt x="18655886" y="10765005"/>
                </a:cubicBezTo>
                <a:cubicBezTo>
                  <a:pt x="19152380" y="10765005"/>
                  <a:pt x="19554868" y="10362518"/>
                  <a:pt x="19554868" y="9866024"/>
                </a:cubicBezTo>
                <a:cubicBezTo>
                  <a:pt x="19554868" y="9369531"/>
                  <a:pt x="19152380" y="8967044"/>
                  <a:pt x="18655886" y="8967044"/>
                </a:cubicBezTo>
                <a:close/>
                <a:moveTo>
                  <a:pt x="0" y="0"/>
                </a:moveTo>
                <a:lnTo>
                  <a:pt x="20104100" y="0"/>
                </a:lnTo>
                <a:lnTo>
                  <a:pt x="20104100" y="11309351"/>
                </a:lnTo>
                <a:lnTo>
                  <a:pt x="0" y="11309351"/>
                </a:lnTo>
                <a:close/>
              </a:path>
            </a:pathLst>
          </a:custGeom>
          <a:solidFill>
            <a:schemeClr val="accent3">
              <a:alpha val="0"/>
            </a:schemeClr>
          </a:solidFill>
        </p:spPr>
        <p:txBody>
          <a:bodyPr wrap="square" anchor="ctr">
            <a:noAutofit/>
          </a:bodyPr>
          <a:lstStyle>
            <a:lvl1pPr algn="ctr">
              <a:buNone/>
              <a:defRPr sz="3200">
                <a:solidFill>
                  <a:schemeClr val="bg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8" name="Platshållare för datum 3">
            <a:extLst>
              <a:ext uri="{FF2B5EF4-FFF2-40B4-BE49-F238E27FC236}">
                <a16:creationId xmlns:a16="http://schemas.microsoft.com/office/drawing/2014/main" id="{26BD7044-3A0C-0360-26A6-6F4A9E5876EF}"/>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bg1"/>
                </a:solidFill>
              </a:defRPr>
            </a:lvl1pPr>
          </a:lstStyle>
          <a:p>
            <a:fld id="{22A7701B-8AEB-47E6-B4CC-5A851E887FD1}" type="datetime1">
              <a:rPr lang="sv-SE" smtClean="0"/>
              <a:pPr/>
              <a:t>2026-01-29</a:t>
            </a:fld>
            <a:endParaRPr lang="sv-SE"/>
          </a:p>
        </p:txBody>
      </p:sp>
      <p:sp>
        <p:nvSpPr>
          <p:cNvPr id="9" name="Platshållare för bildnummer 5">
            <a:extLst>
              <a:ext uri="{FF2B5EF4-FFF2-40B4-BE49-F238E27FC236}">
                <a16:creationId xmlns:a16="http://schemas.microsoft.com/office/drawing/2014/main" id="{C5B364C0-16BC-3264-BEEF-314B8ECCB983}"/>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bg1"/>
                </a:solidFill>
              </a:defRPr>
            </a:lvl1pPr>
          </a:lstStyle>
          <a:p>
            <a:fld id="{38480145-259A-47DA-A30D-C906B9DB5C99}" type="slidenum">
              <a:rPr lang="sv-SE" smtClean="0"/>
              <a:pPr/>
              <a:t>‹#›</a:t>
            </a:fld>
            <a:endParaRPr lang="sv-SE"/>
          </a:p>
        </p:txBody>
      </p:sp>
      <p:sp>
        <p:nvSpPr>
          <p:cNvPr id="10" name="Platshållare för sidfot 5">
            <a:extLst>
              <a:ext uri="{FF2B5EF4-FFF2-40B4-BE49-F238E27FC236}">
                <a16:creationId xmlns:a16="http://schemas.microsoft.com/office/drawing/2014/main" id="{559A4CF1-D37E-27F6-F19A-164549C19F6A}"/>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bg1"/>
                </a:solidFill>
              </a:defRPr>
            </a:lvl1pPr>
          </a:lstStyle>
          <a:p>
            <a:endParaRPr lang="sv-SE"/>
          </a:p>
        </p:txBody>
      </p:sp>
    </p:spTree>
    <p:extLst>
      <p:ext uri="{BB962C8B-B14F-4D97-AF65-F5344CB8AC3E}">
        <p14:creationId xmlns:p14="http://schemas.microsoft.com/office/powerpoint/2010/main" val="2829155747"/>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Startsida_Grafik-Vinröd_mörk_bakgrund">
    <p:bg>
      <p:bgPr>
        <a:solidFill>
          <a:schemeClr val="accent3">
            <a:alpha val="15000"/>
          </a:schemeClr>
        </a:solidFill>
        <a:effectLst/>
      </p:bgPr>
    </p:bg>
    <p:spTree>
      <p:nvGrpSpPr>
        <p:cNvPr id="1" name=""/>
        <p:cNvGrpSpPr/>
        <p:nvPr/>
      </p:nvGrpSpPr>
      <p:grpSpPr>
        <a:xfrm>
          <a:off x="0" y="0"/>
          <a:ext cx="0" cy="0"/>
          <a:chOff x="0" y="0"/>
          <a:chExt cx="0" cy="0"/>
        </a:xfrm>
      </p:grpSpPr>
      <p:pic>
        <p:nvPicPr>
          <p:cNvPr id="50" name="Bild 49">
            <a:extLst>
              <a:ext uri="{FF2B5EF4-FFF2-40B4-BE49-F238E27FC236}">
                <a16:creationId xmlns:a16="http://schemas.microsoft.com/office/drawing/2014/main" id="{B5FC84A3-6718-98CF-9EE3-A8DB0F8FC609}"/>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12" name="Rubrik 1">
            <a:extLst>
              <a:ext uri="{FF2B5EF4-FFF2-40B4-BE49-F238E27FC236}">
                <a16:creationId xmlns:a16="http://schemas.microsoft.com/office/drawing/2014/main" id="{DAB45FCC-3155-3E2B-897C-05CB7E42DAAE}"/>
              </a:ext>
            </a:extLst>
          </p:cNvPr>
          <p:cNvSpPr>
            <a:spLocks noGrp="1"/>
          </p:cNvSpPr>
          <p:nvPr>
            <p:ph type="ctrTitle" hasCustomPrompt="1"/>
          </p:nvPr>
        </p:nvSpPr>
        <p:spPr>
          <a:xfrm>
            <a:off x="1242000" y="830139"/>
            <a:ext cx="10260000" cy="4525838"/>
          </a:xfrm>
        </p:spPr>
        <p:txBody>
          <a:bodyPr anchor="b">
            <a:noAutofit/>
          </a:bodyPr>
          <a:lstStyle>
            <a:lvl1pPr algn="l">
              <a:lnSpc>
                <a:spcPct val="75000"/>
              </a:lnSpc>
              <a:defRPr sz="12000" b="0" spc="-400" baseline="0">
                <a:solidFill>
                  <a:schemeClr val="accent3"/>
                </a:solidFill>
                <a:latin typeface="+mn-lt"/>
              </a:defRPr>
            </a:lvl1pPr>
          </a:lstStyle>
          <a:p>
            <a:r>
              <a:rPr lang="sv-SE"/>
              <a:t>Rubrik på en </a:t>
            </a:r>
            <a:br>
              <a:rPr lang="sv-SE"/>
            </a:br>
            <a:r>
              <a:rPr lang="sv-SE"/>
              <a:t>till tre rader</a:t>
            </a:r>
          </a:p>
        </p:txBody>
      </p:sp>
      <p:sp>
        <p:nvSpPr>
          <p:cNvPr id="13" name="Underrubrik 2">
            <a:extLst>
              <a:ext uri="{FF2B5EF4-FFF2-40B4-BE49-F238E27FC236}">
                <a16:creationId xmlns:a16="http://schemas.microsoft.com/office/drawing/2014/main" id="{10AF6820-499B-E3FE-4D90-926C8CD06C57}"/>
              </a:ext>
            </a:extLst>
          </p:cNvPr>
          <p:cNvSpPr>
            <a:spLocks noGrp="1"/>
          </p:cNvSpPr>
          <p:nvPr>
            <p:ph type="subTitle" idx="1" hasCustomPrompt="1"/>
          </p:nvPr>
        </p:nvSpPr>
        <p:spPr>
          <a:xfrm>
            <a:off x="1242000" y="5847725"/>
            <a:ext cx="10260000" cy="2406650"/>
          </a:xfrm>
        </p:spPr>
        <p:txBody>
          <a:bodyPr>
            <a:noAutofit/>
          </a:bodyPr>
          <a:lstStyle>
            <a:lvl1pPr marL="0" indent="0" algn="l">
              <a:spcAft>
                <a:spcPts val="0"/>
              </a:spcAft>
              <a:buNone/>
              <a:defRPr sz="4500" spc="-200" baseline="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grpSp>
        <p:nvGrpSpPr>
          <p:cNvPr id="44" name="Grupp 43">
            <a:extLst>
              <a:ext uri="{FF2B5EF4-FFF2-40B4-BE49-F238E27FC236}">
                <a16:creationId xmlns:a16="http://schemas.microsoft.com/office/drawing/2014/main" id="{1538AC56-7E65-723C-776F-248CC678B0A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5" name="Bild 44">
              <a:extLst>
                <a:ext uri="{FF2B5EF4-FFF2-40B4-BE49-F238E27FC236}">
                  <a16:creationId xmlns:a16="http://schemas.microsoft.com/office/drawing/2014/main" id="{7A9E031A-CC55-2EE8-9EA6-B2600A90B46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46" name="Bild 45">
              <a:extLst>
                <a:ext uri="{FF2B5EF4-FFF2-40B4-BE49-F238E27FC236}">
                  <a16:creationId xmlns:a16="http://schemas.microsoft.com/office/drawing/2014/main" id="{C6584C1A-A6D5-74D4-62AF-595A0D83C8F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pic>
        <p:nvPicPr>
          <p:cNvPr id="4" name="Bild 3">
            <a:extLst>
              <a:ext uri="{FF2B5EF4-FFF2-40B4-BE49-F238E27FC236}">
                <a16:creationId xmlns:a16="http://schemas.microsoft.com/office/drawing/2014/main" id="{CD5ED3C4-0BE5-7CD7-24AB-E690E890CC98}"/>
              </a:ext>
            </a:extLst>
          </p:cNvPr>
          <p:cNvPicPr>
            <a:picLocks noChangeAspect="1"/>
          </p:cNvPicPr>
          <p:nvPr userDrawn="1"/>
        </p:nvPicPr>
        <p:blipFill>
          <a:blip r:embed="rId8">
            <a:extLst>
              <a:ext uri="{96DAC541-7B7A-43D3-8B79-37D633B846F1}">
                <asvg:svgBlip xmlns:asvg="http://schemas.microsoft.com/office/drawing/2016/SVG/main" r:embed="rId9"/>
              </a:ext>
            </a:extLst>
          </a:blip>
          <a:srcRect l="-5231" t="28360" r="55508" b="23764"/>
          <a:stretch/>
        </p:blipFill>
        <p:spPr>
          <a:xfrm>
            <a:off x="10556106" y="-1"/>
            <a:ext cx="9547994" cy="11309351"/>
          </a:xfrm>
          <a:prstGeom prst="rect">
            <a:avLst/>
          </a:prstGeom>
        </p:spPr>
      </p:pic>
    </p:spTree>
    <p:extLst>
      <p:ext uri="{BB962C8B-B14F-4D97-AF65-F5344CB8AC3E}">
        <p14:creationId xmlns:p14="http://schemas.microsoft.com/office/powerpoint/2010/main" val="2824048790"/>
      </p:ext>
    </p:extLst>
  </p:cSld>
  <p:clrMapOvr>
    <a:masterClrMapping/>
  </p:clrMapOvr>
  <p:extLst>
    <p:ext uri="{DCECCB84-F9BA-43D5-87BE-67443E8EF086}">
      <p15:sldGuideLst xmlns:p15="http://schemas.microsoft.com/office/powerpoint/2012/main">
        <p15:guide id="1" orient="horz" pos="3562" userDrawn="1">
          <p15:clr>
            <a:srgbClr val="FBAE40"/>
          </p15:clr>
        </p15:guide>
        <p15:guide id="2" pos="6332" userDrawn="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Kapitelsida_Vinröd_mörk_bakgrund">
    <p:bg>
      <p:bgPr>
        <a:solidFill>
          <a:schemeClr val="accent3">
            <a:alpha val="15000"/>
          </a:schemeClr>
        </a:solidFill>
        <a:effectLst/>
      </p:bgPr>
    </p:bg>
    <p:spTree>
      <p:nvGrpSpPr>
        <p:cNvPr id="1" name=""/>
        <p:cNvGrpSpPr/>
        <p:nvPr/>
      </p:nvGrpSpPr>
      <p:grpSpPr>
        <a:xfrm>
          <a:off x="0" y="0"/>
          <a:ext cx="0" cy="0"/>
          <a:chOff x="0" y="0"/>
          <a:chExt cx="0" cy="0"/>
        </a:xfrm>
      </p:grpSpPr>
      <p:sp>
        <p:nvSpPr>
          <p:cNvPr id="12" name="Rubrik 1">
            <a:extLst>
              <a:ext uri="{FF2B5EF4-FFF2-40B4-BE49-F238E27FC236}">
                <a16:creationId xmlns:a16="http://schemas.microsoft.com/office/drawing/2014/main" id="{DAB45FCC-3155-3E2B-897C-05CB7E42DAAE}"/>
              </a:ext>
            </a:extLst>
          </p:cNvPr>
          <p:cNvSpPr>
            <a:spLocks noGrp="1"/>
          </p:cNvSpPr>
          <p:nvPr>
            <p:ph type="ctrTitle" hasCustomPrompt="1"/>
          </p:nvPr>
        </p:nvSpPr>
        <p:spPr>
          <a:xfrm>
            <a:off x="1242000" y="3061817"/>
            <a:ext cx="9360000" cy="6481290"/>
          </a:xfrm>
        </p:spPr>
        <p:txBody>
          <a:bodyPr anchor="t">
            <a:noAutofit/>
          </a:bodyPr>
          <a:lstStyle>
            <a:lvl1pPr algn="l">
              <a:lnSpc>
                <a:spcPct val="75000"/>
              </a:lnSpc>
              <a:defRPr sz="10000" b="0" spc="-400" baseline="0">
                <a:solidFill>
                  <a:schemeClr val="accent3"/>
                </a:solidFill>
              </a:defRPr>
            </a:lvl1pPr>
          </a:lstStyle>
          <a:p>
            <a:r>
              <a:rPr lang="sv-SE"/>
              <a:t>Kapitelrubrik</a:t>
            </a:r>
          </a:p>
        </p:txBody>
      </p:sp>
      <p:sp>
        <p:nvSpPr>
          <p:cNvPr id="5" name="Platshållare för text 4">
            <a:extLst>
              <a:ext uri="{FF2B5EF4-FFF2-40B4-BE49-F238E27FC236}">
                <a16:creationId xmlns:a16="http://schemas.microsoft.com/office/drawing/2014/main" id="{9BC254AF-B658-492F-D6C4-A2541B944597}"/>
              </a:ext>
            </a:extLst>
          </p:cNvPr>
          <p:cNvSpPr>
            <a:spLocks noGrp="1"/>
          </p:cNvSpPr>
          <p:nvPr>
            <p:ph type="body" sz="quarter" idx="15" hasCustomPrompt="1"/>
          </p:nvPr>
        </p:nvSpPr>
        <p:spPr>
          <a:xfrm>
            <a:off x="1242001" y="902147"/>
            <a:ext cx="9360000" cy="1584325"/>
          </a:xfrm>
        </p:spPr>
        <p:txBody>
          <a:bodyPr anchor="b"/>
          <a:lstStyle>
            <a:lvl1pPr marL="0" indent="0">
              <a:buNone/>
              <a:defRPr>
                <a:solidFill>
                  <a:schemeClr val="accent3"/>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err="1"/>
              <a:t>Överrubrik</a:t>
            </a:r>
            <a:r>
              <a:rPr lang="en-US"/>
              <a:t> </a:t>
            </a:r>
            <a:r>
              <a:rPr lang="en-US" err="1"/>
              <a:t>kapitel</a:t>
            </a:r>
            <a:endParaRPr lang="en-US"/>
          </a:p>
        </p:txBody>
      </p:sp>
      <p:pic>
        <p:nvPicPr>
          <p:cNvPr id="2" name="Bild 1">
            <a:extLst>
              <a:ext uri="{FF2B5EF4-FFF2-40B4-BE49-F238E27FC236}">
                <a16:creationId xmlns:a16="http://schemas.microsoft.com/office/drawing/2014/main" id="{20115601-E846-C70A-34FF-AAB5D232C378}"/>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3" name="Platshållare för bild 2">
            <a:extLst>
              <a:ext uri="{FF2B5EF4-FFF2-40B4-BE49-F238E27FC236}">
                <a16:creationId xmlns:a16="http://schemas.microsoft.com/office/drawing/2014/main" id="{73D07759-F15F-CAAA-555B-26CF5EB6BBED}"/>
              </a:ext>
            </a:extLst>
          </p:cNvPr>
          <p:cNvSpPr>
            <a:spLocks noGrp="1"/>
          </p:cNvSpPr>
          <p:nvPr>
            <p:ph type="pic" sz="quarter" idx="17" hasCustomPrompt="1"/>
          </p:nvPr>
        </p:nvSpPr>
        <p:spPr>
          <a:xfrm>
            <a:off x="11104100" y="-1907"/>
            <a:ext cx="9000000" cy="11311257"/>
          </a:xfrm>
          <a:custGeom>
            <a:avLst/>
            <a:gdLst>
              <a:gd name="connsiteX0" fmla="*/ 7551786 w 9000000"/>
              <a:gd name="connsiteY0" fmla="*/ 8968950 h 11311257"/>
              <a:gd name="connsiteX1" fmla="*/ 6652806 w 9000000"/>
              <a:gd name="connsiteY1" fmla="*/ 9867930 h 11311257"/>
              <a:gd name="connsiteX2" fmla="*/ 6652806 w 9000000"/>
              <a:gd name="connsiteY2" fmla="*/ 10766911 h 11311257"/>
              <a:gd name="connsiteX3" fmla="*/ 7551786 w 9000000"/>
              <a:gd name="connsiteY3" fmla="*/ 10766911 h 11311257"/>
              <a:gd name="connsiteX4" fmla="*/ 8450768 w 9000000"/>
              <a:gd name="connsiteY4" fmla="*/ 9867930 h 11311257"/>
              <a:gd name="connsiteX5" fmla="*/ 7551786 w 9000000"/>
              <a:gd name="connsiteY5" fmla="*/ 8968950 h 11311257"/>
              <a:gd name="connsiteX6" fmla="*/ 0 w 9000000"/>
              <a:gd name="connsiteY6" fmla="*/ 0 h 11311257"/>
              <a:gd name="connsiteX7" fmla="*/ 9000000 w 9000000"/>
              <a:gd name="connsiteY7" fmla="*/ 0 h 11311257"/>
              <a:gd name="connsiteX8" fmla="*/ 9000000 w 9000000"/>
              <a:gd name="connsiteY8" fmla="*/ 11311257 h 11311257"/>
              <a:gd name="connsiteX9" fmla="*/ 0 w 9000000"/>
              <a:gd name="connsiteY9" fmla="*/ 11311257 h 1131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00000" h="11311257">
                <a:moveTo>
                  <a:pt x="7551786" y="8968950"/>
                </a:moveTo>
                <a:cubicBezTo>
                  <a:pt x="7055292" y="8968950"/>
                  <a:pt x="6652806" y="9371437"/>
                  <a:pt x="6652806" y="9867930"/>
                </a:cubicBezTo>
                <a:lnTo>
                  <a:pt x="6652806" y="10766911"/>
                </a:lnTo>
                <a:cubicBezTo>
                  <a:pt x="6652806" y="10766911"/>
                  <a:pt x="7551786" y="10766911"/>
                  <a:pt x="7551786" y="10766911"/>
                </a:cubicBezTo>
                <a:cubicBezTo>
                  <a:pt x="8048280" y="10766911"/>
                  <a:pt x="8450768" y="10364424"/>
                  <a:pt x="8450768" y="9867930"/>
                </a:cubicBezTo>
                <a:cubicBezTo>
                  <a:pt x="8450768" y="9371437"/>
                  <a:pt x="8048280" y="8968950"/>
                  <a:pt x="7551786" y="8968950"/>
                </a:cubicBezTo>
                <a:close/>
                <a:moveTo>
                  <a:pt x="0" y="0"/>
                </a:moveTo>
                <a:lnTo>
                  <a:pt x="9000000" y="0"/>
                </a:lnTo>
                <a:lnTo>
                  <a:pt x="9000000" y="11311257"/>
                </a:lnTo>
                <a:lnTo>
                  <a:pt x="0" y="11311257"/>
                </a:lnTo>
                <a:close/>
              </a:path>
            </a:pathLst>
          </a:cu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grpSp>
        <p:nvGrpSpPr>
          <p:cNvPr id="4" name="Grupp 3">
            <a:extLst>
              <a:ext uri="{FF2B5EF4-FFF2-40B4-BE49-F238E27FC236}">
                <a16:creationId xmlns:a16="http://schemas.microsoft.com/office/drawing/2014/main" id="{DB0AE4E5-AAA5-A1D5-62A6-5D0510031524}"/>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6" name="Bild 5">
              <a:extLst>
                <a:ext uri="{FF2B5EF4-FFF2-40B4-BE49-F238E27FC236}">
                  <a16:creationId xmlns:a16="http://schemas.microsoft.com/office/drawing/2014/main" id="{603B9A82-E3B3-3832-2A3A-FCC3672894A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7" name="Bild 6">
              <a:extLst>
                <a:ext uri="{FF2B5EF4-FFF2-40B4-BE49-F238E27FC236}">
                  <a16:creationId xmlns:a16="http://schemas.microsoft.com/office/drawing/2014/main" id="{ACABBBEF-F890-549E-8572-9E899AA7EBA7}"/>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1145775708"/>
      </p:ext>
    </p:extLst>
  </p:cSld>
  <p:clrMapOvr>
    <a:masterClrMapping/>
  </p:clrMapOvr>
  <p:extLst>
    <p:ext uri="{DCECCB84-F9BA-43D5-87BE-67443E8EF086}">
      <p15:sldGuideLst xmlns:p15="http://schemas.microsoft.com/office/powerpoint/2012/main">
        <p15:guide id="1" orient="horz" pos="3562" userDrawn="1">
          <p15:clr>
            <a:srgbClr val="FBAE40"/>
          </p15:clr>
        </p15:guide>
        <p15:guide id="2" pos="6332"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itatsida_Vinröd_mörk_bakgrund">
    <p:bg>
      <p:bgPr>
        <a:solidFill>
          <a:schemeClr val="accent3">
            <a:alpha val="15000"/>
          </a:schemeClr>
        </a:solidFill>
        <a:effectLst/>
      </p:bgPr>
    </p:bg>
    <p:spTree>
      <p:nvGrpSpPr>
        <p:cNvPr id="1" name=""/>
        <p:cNvGrpSpPr/>
        <p:nvPr/>
      </p:nvGrpSpPr>
      <p:grpSpPr>
        <a:xfrm>
          <a:off x="0" y="0"/>
          <a:ext cx="0" cy="0"/>
          <a:chOff x="0" y="0"/>
          <a:chExt cx="0" cy="0"/>
        </a:xfrm>
      </p:grpSpPr>
      <p:pic>
        <p:nvPicPr>
          <p:cNvPr id="3" name="Bild 2">
            <a:extLst>
              <a:ext uri="{FF2B5EF4-FFF2-40B4-BE49-F238E27FC236}">
                <a16:creationId xmlns:a16="http://schemas.microsoft.com/office/drawing/2014/main" id="{800A8904-65D5-F704-1F45-6639AF4C750F}"/>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4" name="Platshållare för datum 3">
            <a:extLst>
              <a:ext uri="{FF2B5EF4-FFF2-40B4-BE49-F238E27FC236}">
                <a16:creationId xmlns:a16="http://schemas.microsoft.com/office/drawing/2014/main" id="{92F10B09-3181-4055-A46D-4599230801B3}"/>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6" name="Platshållare för bildnummer 5">
            <a:extLst>
              <a:ext uri="{FF2B5EF4-FFF2-40B4-BE49-F238E27FC236}">
                <a16:creationId xmlns:a16="http://schemas.microsoft.com/office/drawing/2014/main" id="{00409115-4960-4246-9D14-439564AD91D1}"/>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pic>
        <p:nvPicPr>
          <p:cNvPr id="13" name="Bild 12">
            <a:extLst>
              <a:ext uri="{FF2B5EF4-FFF2-40B4-BE49-F238E27FC236}">
                <a16:creationId xmlns:a16="http://schemas.microsoft.com/office/drawing/2014/main" id="{51D9AC0B-9A28-EBC7-DE2D-75AA21BBB74B}"/>
              </a:ext>
            </a:extLst>
          </p:cNvPr>
          <p:cNvPicPr>
            <a:picLocks noChangeAspect="1"/>
          </p:cNvPicPr>
          <p:nvPr userDrawn="1"/>
        </p:nvPicPr>
        <p:blipFill>
          <a:blip r:embed="rId4">
            <a:extLst>
              <a:ext uri="{96DAC541-7B7A-43D3-8B79-37D633B846F1}">
                <asvg:svgBlip xmlns:asvg="http://schemas.microsoft.com/office/drawing/2016/SVG/main" r:embed="rId5"/>
              </a:ext>
            </a:extLst>
          </a:blip>
          <a:srcRect l="77628" t="-1566" r="-4596" b="83352"/>
          <a:stretch/>
        </p:blipFill>
        <p:spPr>
          <a:xfrm>
            <a:off x="-14479" y="7006840"/>
            <a:ext cx="5178504" cy="4302510"/>
          </a:xfrm>
          <a:prstGeom prst="rect">
            <a:avLst/>
          </a:prstGeom>
        </p:spPr>
      </p:pic>
      <p:pic>
        <p:nvPicPr>
          <p:cNvPr id="11" name="Bild 10">
            <a:extLst>
              <a:ext uri="{FF2B5EF4-FFF2-40B4-BE49-F238E27FC236}">
                <a16:creationId xmlns:a16="http://schemas.microsoft.com/office/drawing/2014/main" id="{9E5B939A-F98F-E7E0-597B-386E1E870C78}"/>
              </a:ext>
            </a:extLst>
          </p:cNvPr>
          <p:cNvPicPr>
            <a:picLocks noChangeAspect="1"/>
          </p:cNvPicPr>
          <p:nvPr userDrawn="1"/>
        </p:nvPicPr>
        <p:blipFill>
          <a:blip r:embed="rId4">
            <a:extLst>
              <a:ext uri="{96DAC541-7B7A-43D3-8B79-37D633B846F1}">
                <asvg:svgBlip xmlns:asvg="http://schemas.microsoft.com/office/drawing/2016/SVG/main" r:embed="rId5"/>
              </a:ext>
            </a:extLst>
          </a:blip>
          <a:srcRect l="-7337" t="48723" r="80369" b="24476"/>
          <a:stretch/>
        </p:blipFill>
        <p:spPr>
          <a:xfrm>
            <a:off x="14925596" y="0"/>
            <a:ext cx="5178504" cy="6330938"/>
          </a:xfrm>
          <a:prstGeom prst="rect">
            <a:avLst/>
          </a:prstGeom>
        </p:spPr>
      </p:pic>
      <p:grpSp>
        <p:nvGrpSpPr>
          <p:cNvPr id="43" name="Grupp 42">
            <a:extLst>
              <a:ext uri="{FF2B5EF4-FFF2-40B4-BE49-F238E27FC236}">
                <a16:creationId xmlns:a16="http://schemas.microsoft.com/office/drawing/2014/main" id="{7A23552D-3732-C0B5-E1B6-21C705E2F71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4" name="Bild 43">
              <a:extLst>
                <a:ext uri="{FF2B5EF4-FFF2-40B4-BE49-F238E27FC236}">
                  <a16:creationId xmlns:a16="http://schemas.microsoft.com/office/drawing/2014/main" id="{1CA7B898-59A2-533E-C977-9283764423FE}"/>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7958809" y="9070148"/>
              <a:ext cx="2052001" cy="2052001"/>
            </a:xfrm>
            <a:prstGeom prst="rect">
              <a:avLst/>
            </a:prstGeom>
          </p:spPr>
        </p:pic>
        <p:pic>
          <p:nvPicPr>
            <p:cNvPr id="45" name="Bild 44">
              <a:extLst>
                <a:ext uri="{FF2B5EF4-FFF2-40B4-BE49-F238E27FC236}">
                  <a16:creationId xmlns:a16="http://schemas.microsoft.com/office/drawing/2014/main" id="{02EA1F93-9F6F-99CC-EA7B-54D6359002BC}"/>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074003" y="9371886"/>
              <a:ext cx="1550353" cy="1474726"/>
            </a:xfrm>
            <a:prstGeom prst="rect">
              <a:avLst/>
            </a:prstGeom>
          </p:spPr>
        </p:pic>
      </p:grpSp>
      <p:sp>
        <p:nvSpPr>
          <p:cNvPr id="14" name="Rubrik 1">
            <a:extLst>
              <a:ext uri="{FF2B5EF4-FFF2-40B4-BE49-F238E27FC236}">
                <a16:creationId xmlns:a16="http://schemas.microsoft.com/office/drawing/2014/main" id="{122500B5-D652-D912-9670-09854E1D4621}"/>
              </a:ext>
            </a:extLst>
          </p:cNvPr>
          <p:cNvSpPr>
            <a:spLocks noGrp="1"/>
          </p:cNvSpPr>
          <p:nvPr>
            <p:ph type="title" hasCustomPrompt="1"/>
          </p:nvPr>
        </p:nvSpPr>
        <p:spPr>
          <a:xfrm>
            <a:off x="2764763" y="2414315"/>
            <a:ext cx="14560096" cy="6167560"/>
          </a:xfrm>
        </p:spPr>
        <p:txBody>
          <a:bodyPr anchor="ctr">
            <a:noAutofit/>
          </a:bodyPr>
          <a:lstStyle>
            <a:lvl1pPr algn="ctr">
              <a:defRPr sz="6000" b="0">
                <a:solidFill>
                  <a:schemeClr val="accent3"/>
                </a:solidFill>
              </a:defRPr>
            </a:lvl1pPr>
          </a:lstStyle>
          <a:p>
            <a:r>
              <a:rPr lang="sv-SE" err="1"/>
              <a:t>Lorem</a:t>
            </a:r>
            <a:r>
              <a:rPr lang="sv-SE"/>
              <a:t> </a:t>
            </a:r>
            <a:r>
              <a:rPr lang="sv-SE" err="1"/>
              <a:t>ipsum</a:t>
            </a:r>
            <a:r>
              <a:rPr lang="sv-SE"/>
              <a:t> </a:t>
            </a:r>
            <a:r>
              <a:rPr lang="sv-SE" err="1"/>
              <a:t>dolor</a:t>
            </a:r>
            <a:r>
              <a:rPr lang="sv-SE"/>
              <a:t> </a:t>
            </a:r>
            <a:r>
              <a:rPr lang="sv-SE" err="1"/>
              <a:t>sit</a:t>
            </a:r>
            <a:r>
              <a:rPr lang="sv-SE"/>
              <a:t> </a:t>
            </a:r>
            <a:r>
              <a:rPr lang="sv-SE" err="1"/>
              <a:t>amet</a:t>
            </a:r>
            <a:r>
              <a:rPr lang="sv-SE"/>
              <a:t>, </a:t>
            </a:r>
            <a:r>
              <a:rPr lang="sv-SE" err="1"/>
              <a:t>consectetur</a:t>
            </a:r>
            <a:r>
              <a:rPr lang="sv-SE"/>
              <a:t> </a:t>
            </a:r>
            <a:br>
              <a:rPr lang="sv-SE"/>
            </a:br>
            <a:r>
              <a:rPr lang="sv-SE" err="1"/>
              <a:t>adipiscing</a:t>
            </a:r>
            <a:r>
              <a:rPr lang="sv-SE"/>
              <a:t> elit.  </a:t>
            </a:r>
            <a:r>
              <a:rPr lang="sv-SE" err="1"/>
              <a:t>Curabitur</a:t>
            </a:r>
            <a:r>
              <a:rPr lang="sv-SE"/>
              <a:t> </a:t>
            </a:r>
            <a:r>
              <a:rPr lang="sv-SE" err="1"/>
              <a:t>vel</a:t>
            </a:r>
            <a:r>
              <a:rPr lang="sv-SE"/>
              <a:t> ante et </a:t>
            </a:r>
            <a:r>
              <a:rPr lang="sv-SE" err="1"/>
              <a:t>orci</a:t>
            </a:r>
            <a:r>
              <a:rPr lang="sv-SE"/>
              <a:t> </a:t>
            </a:r>
            <a:r>
              <a:rPr lang="sv-SE" err="1"/>
              <a:t>eleifend</a:t>
            </a:r>
            <a:r>
              <a:rPr lang="sv-SE"/>
              <a:t>. </a:t>
            </a:r>
            <a:br>
              <a:rPr lang="sv-SE"/>
            </a:br>
            <a:r>
              <a:rPr lang="sv-SE" err="1"/>
              <a:t>Suspendisse</a:t>
            </a:r>
            <a:r>
              <a:rPr lang="sv-SE"/>
              <a:t> </a:t>
            </a:r>
            <a:r>
              <a:rPr lang="sv-SE" err="1"/>
              <a:t>potenti</a:t>
            </a:r>
            <a:r>
              <a:rPr lang="sv-SE"/>
              <a:t>. </a:t>
            </a:r>
            <a:r>
              <a:rPr lang="sv-SE" err="1"/>
              <a:t>Aenean</a:t>
            </a:r>
            <a:r>
              <a:rPr lang="sv-SE"/>
              <a:t> </a:t>
            </a:r>
            <a:r>
              <a:rPr lang="sv-SE" err="1"/>
              <a:t>tincidunt</a:t>
            </a:r>
            <a:r>
              <a:rPr lang="sv-SE"/>
              <a:t>, </a:t>
            </a:r>
            <a:r>
              <a:rPr lang="sv-SE" err="1"/>
              <a:t>magna</a:t>
            </a:r>
            <a:r>
              <a:rPr lang="sv-SE"/>
              <a:t> at </a:t>
            </a:r>
            <a:br>
              <a:rPr lang="sv-SE"/>
            </a:br>
            <a:r>
              <a:rPr lang="sv-SE" err="1"/>
              <a:t>vulputate</a:t>
            </a:r>
            <a:r>
              <a:rPr lang="sv-SE"/>
              <a:t>, </a:t>
            </a:r>
            <a:r>
              <a:rPr lang="sv-SE" err="1"/>
              <a:t>nisl</a:t>
            </a:r>
            <a:r>
              <a:rPr lang="sv-SE"/>
              <a:t> elit </a:t>
            </a:r>
            <a:r>
              <a:rPr lang="sv-SE" err="1"/>
              <a:t>luctus</a:t>
            </a:r>
            <a:r>
              <a:rPr lang="sv-SE"/>
              <a:t> </a:t>
            </a:r>
            <a:r>
              <a:rPr lang="sv-SE" err="1"/>
              <a:t>lorem</a:t>
            </a:r>
            <a:r>
              <a:rPr lang="sv-SE"/>
              <a:t>.</a:t>
            </a:r>
          </a:p>
        </p:txBody>
      </p:sp>
      <p:sp>
        <p:nvSpPr>
          <p:cNvPr id="2" name="Platshållare för sidfot 5">
            <a:extLst>
              <a:ext uri="{FF2B5EF4-FFF2-40B4-BE49-F238E27FC236}">
                <a16:creationId xmlns:a16="http://schemas.microsoft.com/office/drawing/2014/main" id="{C3C233AC-CCB6-C6D3-557E-E229A5D2DE4C}"/>
              </a:ext>
            </a:extLst>
          </p:cNvPr>
          <p:cNvSpPr>
            <a:spLocks noGrp="1"/>
          </p:cNvSpPr>
          <p:nvPr>
            <p:ph type="ftr" sz="quarter" idx="11"/>
          </p:nvPr>
        </p:nvSpPr>
        <p:spPr>
          <a:xfrm>
            <a:off x="2759161" y="10548000"/>
            <a:ext cx="14587200" cy="187200"/>
          </a:xfrm>
          <a:prstGeom prst="rect">
            <a:avLst/>
          </a:prstGeom>
        </p:spPr>
        <p:txBody>
          <a:bodyPr>
            <a:noAutofit/>
          </a:bodyPr>
          <a:lstStyle>
            <a:lvl1pPr>
              <a:buClr>
                <a:schemeClr val="bg1"/>
              </a:buClr>
              <a:defRPr>
                <a:solidFill>
                  <a:schemeClr val="tx1"/>
                </a:solidFill>
              </a:defRPr>
            </a:lvl1pPr>
          </a:lstStyle>
          <a:p>
            <a:endParaRPr lang="sv-SE"/>
          </a:p>
        </p:txBody>
      </p:sp>
    </p:spTree>
    <p:extLst>
      <p:ext uri="{BB962C8B-B14F-4D97-AF65-F5344CB8AC3E}">
        <p14:creationId xmlns:p14="http://schemas.microsoft.com/office/powerpoint/2010/main" val="292132455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Obj" preserve="1">
  <p:cSld name="Tvåspaltsida_Vinröd_mörk">
    <p:bg>
      <p:bgPr>
        <a:solidFill>
          <a:schemeClr val="bg1"/>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ACC9BDD-2A63-4704-82E4-11575AE2554E}"/>
              </a:ext>
            </a:extLst>
          </p:cNvPr>
          <p:cNvSpPr>
            <a:spLocks noGrp="1"/>
          </p:cNvSpPr>
          <p:nvPr>
            <p:ph sz="half" idx="1"/>
          </p:nvPr>
        </p:nvSpPr>
        <p:spPr>
          <a:xfrm>
            <a:off x="1242000" y="3239092"/>
            <a:ext cx="7740000" cy="6840000"/>
          </a:xfrm>
        </p:spPr>
        <p:txBody>
          <a:bodyPr vert="horz" lIns="0" tIns="0" rIns="0" bIns="0" rtlCol="0">
            <a:noAutofit/>
          </a:bodyPr>
          <a:lstStyle>
            <a:lvl1pPr marL="345600" indent="-345600">
              <a:buClr>
                <a:schemeClr val="accent3"/>
              </a:buClr>
              <a:buFont typeface="Arial" panose="020B0604020202020204" pitchFamily="34" charset="0"/>
              <a:buChar char="•"/>
              <a:defRPr lang="sv-SE" dirty="0">
                <a:solidFill>
                  <a:schemeClr val="tx1"/>
                </a:solidFill>
              </a:defRPr>
            </a:lvl1pPr>
            <a:lvl2pPr marL="756000" indent="-324000">
              <a:buClr>
                <a:schemeClr val="accent3"/>
              </a:buClr>
              <a:buFont typeface="Arial" panose="020B0604020202020204" pitchFamily="34" charset="0"/>
              <a:buChar char="•"/>
              <a:defRPr lang="sv-SE" dirty="0">
                <a:solidFill>
                  <a:schemeClr val="tx1"/>
                </a:solidFill>
              </a:defRPr>
            </a:lvl2pPr>
            <a:lvl3pPr marL="1116000" indent="-288000">
              <a:buClr>
                <a:schemeClr val="accent3"/>
              </a:buClr>
              <a:buFont typeface="Arial" panose="020B0604020202020204" pitchFamily="34" charset="0"/>
              <a:buChar char="•"/>
              <a:defRPr lang="sv-SE" dirty="0">
                <a:solidFill>
                  <a:schemeClr val="tx1"/>
                </a:solidFill>
              </a:defRPr>
            </a:lvl3pPr>
            <a:lvl4pPr marL="1458000" indent="-259200">
              <a:buClr>
                <a:schemeClr val="accent3"/>
              </a:buClr>
              <a:buFont typeface="Arial" panose="020B0604020202020204" pitchFamily="34" charset="0"/>
              <a:buChar char="•"/>
              <a:defRPr lang="sv-SE" dirty="0">
                <a:solidFill>
                  <a:schemeClr val="tx1"/>
                </a:solidFill>
              </a:defRPr>
            </a:lvl4pPr>
            <a:lvl5pPr marL="1764000" indent="-252000">
              <a:buClr>
                <a:schemeClr val="accent3"/>
              </a:buClr>
              <a:buFont typeface="Arial" panose="020B0604020202020204" pitchFamily="34" charset="0"/>
              <a:buChar char="•"/>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7763FE-5C0D-4543-80BD-2B9936FC6C8E}"/>
              </a:ext>
            </a:extLst>
          </p:cNvPr>
          <p:cNvSpPr>
            <a:spLocks noGrp="1"/>
          </p:cNvSpPr>
          <p:nvPr>
            <p:ph type="title"/>
          </p:nvPr>
        </p:nvSpPr>
        <p:spPr>
          <a:xfrm>
            <a:off x="1242000" y="759600"/>
            <a:ext cx="15840000" cy="2052000"/>
          </a:xfrm>
        </p:spPr>
        <p:txBody>
          <a:bodyPr>
            <a:noAutofit/>
          </a:bodyPr>
          <a:lstStyle>
            <a:lvl1pPr>
              <a:defRPr sz="7200" b="0">
                <a:solidFill>
                  <a:schemeClr val="accent3"/>
                </a:solidFill>
              </a:defRPr>
            </a:lvl1pPr>
          </a:lstStyle>
          <a:p>
            <a:r>
              <a:rPr lang="sv-SE"/>
              <a:t>Klicka här för att ändra mall för rubrikformat</a:t>
            </a:r>
          </a:p>
        </p:txBody>
      </p:sp>
      <p:sp>
        <p:nvSpPr>
          <p:cNvPr id="4" name="Platshållare för innehåll 3">
            <a:extLst>
              <a:ext uri="{FF2B5EF4-FFF2-40B4-BE49-F238E27FC236}">
                <a16:creationId xmlns:a16="http://schemas.microsoft.com/office/drawing/2014/main" id="{9E9CB98B-6CDA-4906-9342-37A4C0ABF24E}"/>
              </a:ext>
            </a:extLst>
          </p:cNvPr>
          <p:cNvSpPr>
            <a:spLocks noGrp="1"/>
          </p:cNvSpPr>
          <p:nvPr>
            <p:ph sz="half" idx="2"/>
          </p:nvPr>
        </p:nvSpPr>
        <p:spPr>
          <a:xfrm>
            <a:off x="9342000" y="3239092"/>
            <a:ext cx="7740000" cy="6840000"/>
          </a:xfrm>
        </p:spPr>
        <p:txBody>
          <a:bodyPr vert="horz" lIns="0" tIns="0" rIns="0" bIns="0" rtlCol="0">
            <a:noAutofit/>
          </a:bodyPr>
          <a:lstStyle>
            <a:lvl1pPr marL="345600" indent="-345600">
              <a:buClr>
                <a:schemeClr val="accent3"/>
              </a:buClr>
              <a:buFont typeface="Arial" panose="020B0604020202020204" pitchFamily="34" charset="0"/>
              <a:buChar char="•"/>
              <a:defRPr lang="sv-SE" dirty="0">
                <a:solidFill>
                  <a:schemeClr val="tx1"/>
                </a:solidFill>
              </a:defRPr>
            </a:lvl1pPr>
            <a:lvl2pPr marL="756000" indent="-324000">
              <a:buClr>
                <a:schemeClr val="accent3"/>
              </a:buClr>
              <a:buFont typeface="Arial" panose="020B0604020202020204" pitchFamily="34" charset="0"/>
              <a:buChar char="•"/>
              <a:defRPr lang="sv-SE" dirty="0">
                <a:solidFill>
                  <a:schemeClr val="tx1"/>
                </a:solidFill>
              </a:defRPr>
            </a:lvl2pPr>
            <a:lvl3pPr marL="1116000" indent="-288000">
              <a:buClr>
                <a:schemeClr val="accent3"/>
              </a:buClr>
              <a:buFont typeface="Arial" panose="020B0604020202020204" pitchFamily="34" charset="0"/>
              <a:buChar char="•"/>
              <a:defRPr lang="sv-SE" dirty="0">
                <a:solidFill>
                  <a:schemeClr val="tx1"/>
                </a:solidFill>
              </a:defRPr>
            </a:lvl3pPr>
            <a:lvl4pPr marL="1458000" indent="-259200">
              <a:buClr>
                <a:schemeClr val="accent3"/>
              </a:buClr>
              <a:buFont typeface="Arial" panose="020B0604020202020204" pitchFamily="34" charset="0"/>
              <a:buChar char="•"/>
              <a:defRPr lang="sv-SE" dirty="0">
                <a:solidFill>
                  <a:schemeClr val="tx1"/>
                </a:solidFill>
              </a:defRPr>
            </a:lvl4pPr>
            <a:lvl5pPr marL="1764000" indent="-252000">
              <a:buClr>
                <a:schemeClr val="accent3"/>
              </a:buClr>
              <a:buFont typeface="Arial" panose="020B0604020202020204" pitchFamily="34" charset="0"/>
              <a:buChar char="•"/>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grpSp>
        <p:nvGrpSpPr>
          <p:cNvPr id="15" name="Grupp 14">
            <a:extLst>
              <a:ext uri="{FF2B5EF4-FFF2-40B4-BE49-F238E27FC236}">
                <a16:creationId xmlns:a16="http://schemas.microsoft.com/office/drawing/2014/main" id="{018718AE-EF03-C6A8-4DF3-B1579BF0EE2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6" name="Bild 15">
              <a:extLst>
                <a:ext uri="{FF2B5EF4-FFF2-40B4-BE49-F238E27FC236}">
                  <a16:creationId xmlns:a16="http://schemas.microsoft.com/office/drawing/2014/main" id="{60DC6478-B658-B7D0-AE09-4EFBFD58BD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F74FD982-7983-7D64-D405-41229F78FE0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21" name="Platshållare för datum 3">
            <a:extLst>
              <a:ext uri="{FF2B5EF4-FFF2-40B4-BE49-F238E27FC236}">
                <a16:creationId xmlns:a16="http://schemas.microsoft.com/office/drawing/2014/main" id="{1783EC63-79BB-77E8-2181-41E0C882DC19}"/>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22" name="Platshållare för bildnummer 5">
            <a:extLst>
              <a:ext uri="{FF2B5EF4-FFF2-40B4-BE49-F238E27FC236}">
                <a16:creationId xmlns:a16="http://schemas.microsoft.com/office/drawing/2014/main" id="{D1758E46-E2BA-B68B-6F52-E6C6CEAF6D76}"/>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23" name="Platshållare för sidfot 5">
            <a:extLst>
              <a:ext uri="{FF2B5EF4-FFF2-40B4-BE49-F238E27FC236}">
                <a16:creationId xmlns:a16="http://schemas.microsoft.com/office/drawing/2014/main" id="{F3FBF16E-2EBB-59D5-909D-2D594D13152C}"/>
              </a:ext>
            </a:extLst>
          </p:cNvPr>
          <p:cNvSpPr>
            <a:spLocks noGrp="1"/>
          </p:cNvSpPr>
          <p:nvPr>
            <p:ph type="ftr" sz="quarter" idx="11"/>
          </p:nvPr>
        </p:nvSpPr>
        <p:spPr>
          <a:xfrm>
            <a:off x="2759161" y="10548000"/>
            <a:ext cx="14322839"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1834542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ubrik_och_innehåll-Vinröd_mörk">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E90990-52D6-401D-B150-7B54C658090C}"/>
              </a:ext>
            </a:extLst>
          </p:cNvPr>
          <p:cNvSpPr>
            <a:spLocks noGrp="1"/>
          </p:cNvSpPr>
          <p:nvPr>
            <p:ph type="title"/>
          </p:nvPr>
        </p:nvSpPr>
        <p:spPr>
          <a:xfrm>
            <a:off x="1242000" y="759600"/>
            <a:ext cx="15840000" cy="2052000"/>
          </a:xfrm>
        </p:spPr>
        <p:txBody>
          <a:bodyPr bIns="0">
            <a:noAutofit/>
          </a:bodyPr>
          <a:lstStyle>
            <a:lvl1pPr>
              <a:defRPr sz="7200" b="0">
                <a:solidFill>
                  <a:schemeClr val="accent1"/>
                </a:solidFill>
              </a:defRPr>
            </a:lvl1pPr>
          </a:lstStyle>
          <a:p>
            <a:r>
              <a:rPr lang="sv-SE"/>
              <a:t>Klicka här för att ändra mall för rubrikformat</a:t>
            </a:r>
          </a:p>
        </p:txBody>
      </p:sp>
      <p:sp>
        <p:nvSpPr>
          <p:cNvPr id="4" name="Platshållare för datum 3">
            <a:extLst>
              <a:ext uri="{FF2B5EF4-FFF2-40B4-BE49-F238E27FC236}">
                <a16:creationId xmlns:a16="http://schemas.microsoft.com/office/drawing/2014/main" id="{92F10B09-3181-4055-A46D-4599230801B3}"/>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6" name="Platshållare för bildnummer 5">
            <a:extLst>
              <a:ext uri="{FF2B5EF4-FFF2-40B4-BE49-F238E27FC236}">
                <a16:creationId xmlns:a16="http://schemas.microsoft.com/office/drawing/2014/main" id="{00409115-4960-4246-9D14-439564AD91D1}"/>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9" name="Platshållare för innehåll 6">
            <a:extLst>
              <a:ext uri="{FF2B5EF4-FFF2-40B4-BE49-F238E27FC236}">
                <a16:creationId xmlns:a16="http://schemas.microsoft.com/office/drawing/2014/main" id="{5B488F52-9C4F-3F42-4B5D-100F22C708F4}"/>
              </a:ext>
            </a:extLst>
          </p:cNvPr>
          <p:cNvSpPr>
            <a:spLocks noGrp="1"/>
          </p:cNvSpPr>
          <p:nvPr>
            <p:ph sz="quarter" idx="14"/>
          </p:nvPr>
        </p:nvSpPr>
        <p:spPr>
          <a:xfrm>
            <a:off x="1242000" y="3239092"/>
            <a:ext cx="15840000" cy="6840000"/>
          </a:xfrm>
        </p:spPr>
        <p:txBody>
          <a:bodyPr>
            <a:noAutofit/>
          </a:bodyPr>
          <a:lstStyle>
            <a:lvl1pPr marL="345600" indent="-345600">
              <a:buClr>
                <a:schemeClr val="accent1"/>
              </a:buClr>
              <a:buFont typeface="Arial" panose="020B0604020202020204" pitchFamily="34" charset="0"/>
              <a:buChar char="•"/>
              <a:defRPr>
                <a:solidFill>
                  <a:schemeClr val="tx1"/>
                </a:solidFill>
              </a:defRPr>
            </a:lvl1pPr>
            <a:lvl2pPr marL="756000" indent="-324000">
              <a:buClr>
                <a:schemeClr val="accent1"/>
              </a:buClr>
              <a:buFont typeface="Arial" panose="020B0604020202020204" pitchFamily="34" charset="0"/>
              <a:buChar char="•"/>
              <a:defRPr>
                <a:solidFill>
                  <a:schemeClr val="tx1"/>
                </a:solidFill>
              </a:defRPr>
            </a:lvl2pPr>
            <a:lvl3pPr marL="1116000" indent="-288000">
              <a:buClr>
                <a:schemeClr val="accent1"/>
              </a:buClr>
              <a:buFont typeface="Arial" panose="020B0604020202020204" pitchFamily="34" charset="0"/>
              <a:buChar char="•"/>
              <a:defRPr>
                <a:solidFill>
                  <a:schemeClr val="tx1"/>
                </a:solidFill>
              </a:defRPr>
            </a:lvl3pPr>
            <a:lvl4pPr marL="1458000" indent="-259200">
              <a:buClr>
                <a:schemeClr val="accent1"/>
              </a:buClr>
              <a:buFont typeface="Arial" panose="020B0604020202020204" pitchFamily="34" charset="0"/>
              <a:buChar char="•"/>
              <a:defRPr>
                <a:solidFill>
                  <a:schemeClr val="tx1"/>
                </a:solidFill>
              </a:defRPr>
            </a:lvl4pPr>
            <a:lvl5pPr marL="1764000" indent="-252000">
              <a:buClr>
                <a:schemeClr val="accent1"/>
              </a:buClr>
              <a:buFont typeface="Arial" panose="020B0604020202020204" pitchFamily="34" charset="0"/>
              <a:buChar cha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grpSp>
        <p:nvGrpSpPr>
          <p:cNvPr id="43" name="Grupp 42">
            <a:extLst>
              <a:ext uri="{FF2B5EF4-FFF2-40B4-BE49-F238E27FC236}">
                <a16:creationId xmlns:a16="http://schemas.microsoft.com/office/drawing/2014/main" id="{7A23552D-3732-C0B5-E1B6-21C705E2F71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4" name="Bild 43">
              <a:extLst>
                <a:ext uri="{FF2B5EF4-FFF2-40B4-BE49-F238E27FC236}">
                  <a16:creationId xmlns:a16="http://schemas.microsoft.com/office/drawing/2014/main" id="{1CA7B898-59A2-533E-C977-9283764423F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45" name="Bild 44">
              <a:extLst>
                <a:ext uri="{FF2B5EF4-FFF2-40B4-BE49-F238E27FC236}">
                  <a16:creationId xmlns:a16="http://schemas.microsoft.com/office/drawing/2014/main" id="{02EA1F93-9F6F-99CC-EA7B-54D6359002B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3" name="Platshållare för sidfot 5">
            <a:extLst>
              <a:ext uri="{FF2B5EF4-FFF2-40B4-BE49-F238E27FC236}">
                <a16:creationId xmlns:a16="http://schemas.microsoft.com/office/drawing/2014/main" id="{71137FAD-ABC3-9EB8-4D49-7CF66C27F2FA}"/>
              </a:ext>
            </a:extLst>
          </p:cNvPr>
          <p:cNvSpPr>
            <a:spLocks noGrp="1"/>
          </p:cNvSpPr>
          <p:nvPr>
            <p:ph type="ftr" sz="quarter" idx="11"/>
          </p:nvPr>
        </p:nvSpPr>
        <p:spPr>
          <a:xfrm>
            <a:off x="2759161" y="10548000"/>
            <a:ext cx="14322839"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356035046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twoObj" preserve="1">
  <p:cSld name="Innehållsförteckning_Vinröd_mörk_Bakgrund">
    <p:bg>
      <p:bgPr>
        <a:solidFill>
          <a:schemeClr val="accent3">
            <a:alpha val="15000"/>
          </a:schemeClr>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ACC9BDD-2A63-4704-82E4-11575AE2554E}"/>
              </a:ext>
            </a:extLst>
          </p:cNvPr>
          <p:cNvSpPr>
            <a:spLocks noGrp="1"/>
          </p:cNvSpPr>
          <p:nvPr>
            <p:ph sz="half" idx="1"/>
          </p:nvPr>
        </p:nvSpPr>
        <p:spPr>
          <a:xfrm>
            <a:off x="1242000" y="3239092"/>
            <a:ext cx="7740000" cy="6840000"/>
          </a:xfrm>
        </p:spPr>
        <p:txBody>
          <a:bodyPr vert="horz" lIns="0" tIns="0" rIns="0" bIns="0" rtlCol="0">
            <a:noAutofit/>
          </a:bodyPr>
          <a:lstStyle>
            <a:lvl1pPr marL="742950" indent="-742950">
              <a:buClr>
                <a:schemeClr val="accent3"/>
              </a:buClr>
              <a:buFont typeface="+mj-lt"/>
              <a:buAutoNum type="arabicPeriod"/>
              <a:defRPr lang="sv-SE" dirty="0">
                <a:solidFill>
                  <a:schemeClr val="tx1"/>
                </a:solidFill>
              </a:defRPr>
            </a:lvl1pPr>
            <a:lvl2pPr marL="1174950" indent="-742950">
              <a:buClr>
                <a:schemeClr val="accent3"/>
              </a:buClr>
              <a:buFont typeface="+mj-lt"/>
              <a:buAutoNum type="arabicPeriod"/>
              <a:defRPr lang="sv-SE" dirty="0">
                <a:solidFill>
                  <a:schemeClr val="tx1"/>
                </a:solidFill>
              </a:defRPr>
            </a:lvl2pPr>
            <a:lvl3pPr marL="1342350" indent="-514350">
              <a:buClr>
                <a:schemeClr val="accent3"/>
              </a:buClr>
              <a:buFont typeface="+mj-lt"/>
              <a:buAutoNum type="arabicPeriod"/>
              <a:defRPr lang="sv-SE" dirty="0">
                <a:solidFill>
                  <a:schemeClr val="tx1"/>
                </a:solidFill>
              </a:defRPr>
            </a:lvl3pPr>
            <a:lvl4pPr marL="1713150" indent="-514350">
              <a:buClr>
                <a:schemeClr val="accent3"/>
              </a:buClr>
              <a:buFont typeface="+mj-lt"/>
              <a:buAutoNum type="arabicPeriod"/>
              <a:defRPr lang="sv-SE" dirty="0">
                <a:solidFill>
                  <a:schemeClr val="tx1"/>
                </a:solidFill>
              </a:defRPr>
            </a:lvl4pPr>
            <a:lvl5pPr marL="1969200" indent="-457200">
              <a:buClr>
                <a:schemeClr val="accent3"/>
              </a:buClr>
              <a:buFont typeface="+mj-lt"/>
              <a:buAutoNum type="arabicPeriod"/>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7763FE-5C0D-4543-80BD-2B9936FC6C8E}"/>
              </a:ext>
            </a:extLst>
          </p:cNvPr>
          <p:cNvSpPr>
            <a:spLocks noGrp="1"/>
          </p:cNvSpPr>
          <p:nvPr>
            <p:ph type="title"/>
          </p:nvPr>
        </p:nvSpPr>
        <p:spPr>
          <a:xfrm>
            <a:off x="1242000" y="759600"/>
            <a:ext cx="15840000" cy="2052000"/>
          </a:xfrm>
        </p:spPr>
        <p:txBody>
          <a:bodyPr>
            <a:noAutofit/>
          </a:bodyPr>
          <a:lstStyle>
            <a:lvl1pPr>
              <a:buClr>
                <a:schemeClr val="bg1"/>
              </a:buClr>
              <a:defRPr sz="7200" b="0">
                <a:solidFill>
                  <a:schemeClr val="accent3"/>
                </a:solidFill>
              </a:defRPr>
            </a:lvl1pPr>
          </a:lstStyle>
          <a:p>
            <a:r>
              <a:rPr lang="sv-SE"/>
              <a:t>Klicka här för att ändra mall för rubrikformat</a:t>
            </a:r>
          </a:p>
        </p:txBody>
      </p:sp>
      <p:sp>
        <p:nvSpPr>
          <p:cNvPr id="4" name="Platshållare för innehåll 3">
            <a:extLst>
              <a:ext uri="{FF2B5EF4-FFF2-40B4-BE49-F238E27FC236}">
                <a16:creationId xmlns:a16="http://schemas.microsoft.com/office/drawing/2014/main" id="{9E9CB98B-6CDA-4906-9342-37A4C0ABF24E}"/>
              </a:ext>
            </a:extLst>
          </p:cNvPr>
          <p:cNvSpPr>
            <a:spLocks noGrp="1"/>
          </p:cNvSpPr>
          <p:nvPr>
            <p:ph sz="half" idx="2"/>
          </p:nvPr>
        </p:nvSpPr>
        <p:spPr>
          <a:xfrm>
            <a:off x="9342000" y="3239092"/>
            <a:ext cx="7740000" cy="6840000"/>
          </a:xfrm>
        </p:spPr>
        <p:txBody>
          <a:bodyPr vert="horz" lIns="0" tIns="0" rIns="0" bIns="0" rtlCol="0">
            <a:noAutofit/>
          </a:bodyPr>
          <a:lstStyle>
            <a:lvl1pPr marL="742950" indent="-742950">
              <a:buClr>
                <a:schemeClr val="accent3"/>
              </a:buClr>
              <a:buFont typeface="+mj-lt"/>
              <a:buAutoNum type="arabicPeriod"/>
              <a:defRPr lang="sv-SE" dirty="0">
                <a:solidFill>
                  <a:schemeClr val="tx1"/>
                </a:solidFill>
              </a:defRPr>
            </a:lvl1pPr>
            <a:lvl2pPr marL="1174950" indent="-742950">
              <a:buClr>
                <a:schemeClr val="accent3"/>
              </a:buClr>
              <a:buFont typeface="+mj-lt"/>
              <a:buAutoNum type="arabicPeriod"/>
              <a:defRPr lang="sv-SE" dirty="0">
                <a:solidFill>
                  <a:schemeClr val="tx1"/>
                </a:solidFill>
              </a:defRPr>
            </a:lvl2pPr>
            <a:lvl3pPr marL="1342350" indent="-514350">
              <a:buClr>
                <a:schemeClr val="accent3"/>
              </a:buClr>
              <a:buFont typeface="+mj-lt"/>
              <a:buAutoNum type="arabicPeriod"/>
              <a:defRPr lang="sv-SE" dirty="0">
                <a:solidFill>
                  <a:schemeClr val="tx1"/>
                </a:solidFill>
              </a:defRPr>
            </a:lvl3pPr>
            <a:lvl4pPr marL="1713150" indent="-514350">
              <a:buClr>
                <a:schemeClr val="accent3"/>
              </a:buClr>
              <a:buFont typeface="+mj-lt"/>
              <a:buAutoNum type="arabicPeriod"/>
              <a:defRPr lang="sv-SE" dirty="0">
                <a:solidFill>
                  <a:schemeClr val="tx1"/>
                </a:solidFill>
              </a:defRPr>
            </a:lvl4pPr>
            <a:lvl5pPr marL="1969200" indent="-457200">
              <a:buClr>
                <a:schemeClr val="accent3"/>
              </a:buClr>
              <a:buFont typeface="+mj-lt"/>
              <a:buAutoNum type="arabicPeriod"/>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1" name="Platshållare för datum 3">
            <a:extLst>
              <a:ext uri="{FF2B5EF4-FFF2-40B4-BE49-F238E27FC236}">
                <a16:creationId xmlns:a16="http://schemas.microsoft.com/office/drawing/2014/main" id="{1783EC63-79BB-77E8-2181-41E0C882DC19}"/>
              </a:ext>
            </a:extLst>
          </p:cNvPr>
          <p:cNvSpPr>
            <a:spLocks noGrp="1"/>
          </p:cNvSpPr>
          <p:nvPr>
            <p:ph type="dt" sz="half" idx="10"/>
          </p:nvPr>
        </p:nvSpPr>
        <p:spPr>
          <a:xfrm>
            <a:off x="1771066" y="10548000"/>
            <a:ext cx="792000" cy="187200"/>
          </a:xfrm>
          <a:prstGeom prst="rect">
            <a:avLst/>
          </a:prstGeom>
        </p:spPr>
        <p:txBody>
          <a:bodyPr>
            <a:noAutofit/>
          </a:bodyPr>
          <a:lstStyle>
            <a:lvl1pPr>
              <a:buClr>
                <a:schemeClr val="bg1"/>
              </a:buClr>
              <a:defRPr>
                <a:solidFill>
                  <a:schemeClr val="tx1"/>
                </a:solidFill>
              </a:defRPr>
            </a:lvl1pPr>
          </a:lstStyle>
          <a:p>
            <a:fld id="{22A7701B-8AEB-47E6-B4CC-5A851E887FD1}" type="datetime1">
              <a:rPr lang="sv-SE" smtClean="0"/>
              <a:pPr/>
              <a:t>2026-01-29</a:t>
            </a:fld>
            <a:endParaRPr lang="sv-SE"/>
          </a:p>
        </p:txBody>
      </p:sp>
      <p:sp>
        <p:nvSpPr>
          <p:cNvPr id="22" name="Platshållare för bildnummer 5">
            <a:extLst>
              <a:ext uri="{FF2B5EF4-FFF2-40B4-BE49-F238E27FC236}">
                <a16:creationId xmlns:a16="http://schemas.microsoft.com/office/drawing/2014/main" id="{D1758E46-E2BA-B68B-6F52-E6C6CEAF6D76}"/>
              </a:ext>
            </a:extLst>
          </p:cNvPr>
          <p:cNvSpPr>
            <a:spLocks noGrp="1"/>
          </p:cNvSpPr>
          <p:nvPr>
            <p:ph type="sldNum" sz="quarter" idx="12"/>
          </p:nvPr>
        </p:nvSpPr>
        <p:spPr>
          <a:xfrm>
            <a:off x="1237666" y="10548000"/>
            <a:ext cx="360000" cy="187200"/>
          </a:xfrm>
          <a:prstGeom prst="rect">
            <a:avLst/>
          </a:prstGeom>
        </p:spPr>
        <p:txBody>
          <a:bodyPr>
            <a:noAutofit/>
          </a:bodyPr>
          <a:lstStyle>
            <a:lvl1pPr>
              <a:buClr>
                <a:schemeClr val="bg1"/>
              </a:buClr>
              <a:defRPr>
                <a:solidFill>
                  <a:schemeClr val="tx1"/>
                </a:solidFill>
              </a:defRPr>
            </a:lvl1pPr>
          </a:lstStyle>
          <a:p>
            <a:fld id="{38480145-259A-47DA-A30D-C906B9DB5C99}" type="slidenum">
              <a:rPr lang="sv-SE" smtClean="0"/>
              <a:pPr/>
              <a:t>‹#›</a:t>
            </a:fld>
            <a:endParaRPr lang="sv-SE"/>
          </a:p>
        </p:txBody>
      </p:sp>
      <p:sp>
        <p:nvSpPr>
          <p:cNvPr id="23" name="Platshållare för sidfot 5">
            <a:extLst>
              <a:ext uri="{FF2B5EF4-FFF2-40B4-BE49-F238E27FC236}">
                <a16:creationId xmlns:a16="http://schemas.microsoft.com/office/drawing/2014/main" id="{F3FBF16E-2EBB-59D5-909D-2D594D13152C}"/>
              </a:ext>
            </a:extLst>
          </p:cNvPr>
          <p:cNvSpPr>
            <a:spLocks noGrp="1"/>
          </p:cNvSpPr>
          <p:nvPr>
            <p:ph type="ftr" sz="quarter" idx="11"/>
          </p:nvPr>
        </p:nvSpPr>
        <p:spPr>
          <a:xfrm>
            <a:off x="2759161" y="10548000"/>
            <a:ext cx="14322839" cy="187200"/>
          </a:xfrm>
          <a:prstGeom prst="rect">
            <a:avLst/>
          </a:prstGeom>
        </p:spPr>
        <p:txBody>
          <a:bodyPr>
            <a:noAutofit/>
          </a:bodyPr>
          <a:lstStyle>
            <a:lvl1pPr>
              <a:buClr>
                <a:schemeClr val="bg1"/>
              </a:buClr>
              <a:defRPr>
                <a:solidFill>
                  <a:schemeClr val="tx1"/>
                </a:solidFill>
              </a:defRPr>
            </a:lvl1pPr>
          </a:lstStyle>
          <a:p>
            <a:endParaRPr lang="sv-SE"/>
          </a:p>
        </p:txBody>
      </p:sp>
      <p:pic>
        <p:nvPicPr>
          <p:cNvPr id="5" name="Bild 4">
            <a:extLst>
              <a:ext uri="{FF2B5EF4-FFF2-40B4-BE49-F238E27FC236}">
                <a16:creationId xmlns:a16="http://schemas.microsoft.com/office/drawing/2014/main" id="{288BB84D-8752-6D1B-89BF-B3A5CE23AED6}"/>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grpSp>
        <p:nvGrpSpPr>
          <p:cNvPr id="15" name="Grupp 14">
            <a:extLst>
              <a:ext uri="{FF2B5EF4-FFF2-40B4-BE49-F238E27FC236}">
                <a16:creationId xmlns:a16="http://schemas.microsoft.com/office/drawing/2014/main" id="{018718AE-EF03-C6A8-4DF3-B1579BF0EE2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6" name="Bild 15">
              <a:extLst>
                <a:ext uri="{FF2B5EF4-FFF2-40B4-BE49-F238E27FC236}">
                  <a16:creationId xmlns:a16="http://schemas.microsoft.com/office/drawing/2014/main" id="{60DC6478-B658-B7D0-AE09-4EFBFD58BD5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F74FD982-7983-7D64-D405-41229F78FE07}"/>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7419734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Rubrik_och_innehåll-Turkos_ljus">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E90990-52D6-401D-B150-7B54C658090C}"/>
              </a:ext>
            </a:extLst>
          </p:cNvPr>
          <p:cNvSpPr>
            <a:spLocks noGrp="1"/>
          </p:cNvSpPr>
          <p:nvPr>
            <p:ph type="title"/>
          </p:nvPr>
        </p:nvSpPr>
        <p:spPr>
          <a:xfrm>
            <a:off x="1242000" y="759600"/>
            <a:ext cx="15840000" cy="2052000"/>
          </a:xfrm>
        </p:spPr>
        <p:txBody>
          <a:bodyPr>
            <a:noAutofit/>
          </a:bodyPr>
          <a:lstStyle>
            <a:lvl1pPr>
              <a:defRPr sz="7200" b="0">
                <a:solidFill>
                  <a:schemeClr val="accent3"/>
                </a:solidFill>
              </a:defRPr>
            </a:lvl1pPr>
          </a:lstStyle>
          <a:p>
            <a:r>
              <a:rPr lang="sv-SE"/>
              <a:t>Klicka här för att ändra mall för rubrikformat</a:t>
            </a:r>
          </a:p>
        </p:txBody>
      </p:sp>
      <p:sp>
        <p:nvSpPr>
          <p:cNvPr id="4" name="Platshållare för datum 3">
            <a:extLst>
              <a:ext uri="{FF2B5EF4-FFF2-40B4-BE49-F238E27FC236}">
                <a16:creationId xmlns:a16="http://schemas.microsoft.com/office/drawing/2014/main" id="{92F10B09-3181-4055-A46D-4599230801B3}"/>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6" name="Platshållare för bildnummer 5">
            <a:extLst>
              <a:ext uri="{FF2B5EF4-FFF2-40B4-BE49-F238E27FC236}">
                <a16:creationId xmlns:a16="http://schemas.microsoft.com/office/drawing/2014/main" id="{00409115-4960-4246-9D14-439564AD91D1}"/>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9" name="Platshållare för innehåll 6">
            <a:extLst>
              <a:ext uri="{FF2B5EF4-FFF2-40B4-BE49-F238E27FC236}">
                <a16:creationId xmlns:a16="http://schemas.microsoft.com/office/drawing/2014/main" id="{5B488F52-9C4F-3F42-4B5D-100F22C708F4}"/>
              </a:ext>
            </a:extLst>
          </p:cNvPr>
          <p:cNvSpPr>
            <a:spLocks noGrp="1"/>
          </p:cNvSpPr>
          <p:nvPr>
            <p:ph sz="quarter" idx="14"/>
          </p:nvPr>
        </p:nvSpPr>
        <p:spPr>
          <a:xfrm>
            <a:off x="1242000" y="3239092"/>
            <a:ext cx="15840000" cy="6840000"/>
          </a:xfrm>
        </p:spPr>
        <p:txBody>
          <a:bodyPr>
            <a:noAutofit/>
          </a:bodyPr>
          <a:lstStyle>
            <a:lvl1pPr marL="345600" indent="-345600">
              <a:buClr>
                <a:schemeClr val="accent3"/>
              </a:buClr>
              <a:buFont typeface="Arial" panose="020B0604020202020204" pitchFamily="34" charset="0"/>
              <a:buChar char="•"/>
              <a:defRPr>
                <a:solidFill>
                  <a:schemeClr val="tx1"/>
                </a:solidFill>
              </a:defRPr>
            </a:lvl1pPr>
            <a:lvl2pPr marL="756000" indent="-324000">
              <a:buClr>
                <a:schemeClr val="accent3"/>
              </a:buClr>
              <a:buFont typeface="Arial" panose="020B0604020202020204" pitchFamily="34" charset="0"/>
              <a:buChar char="•"/>
              <a:defRPr>
                <a:solidFill>
                  <a:schemeClr val="tx1"/>
                </a:solidFill>
              </a:defRPr>
            </a:lvl2pPr>
            <a:lvl3pPr marL="1116000" indent="-288000">
              <a:buClr>
                <a:schemeClr val="accent3"/>
              </a:buClr>
              <a:buFont typeface="Arial" panose="020B0604020202020204" pitchFamily="34" charset="0"/>
              <a:buChar char="•"/>
              <a:defRPr>
                <a:solidFill>
                  <a:schemeClr val="tx1"/>
                </a:solidFill>
              </a:defRPr>
            </a:lvl3pPr>
            <a:lvl4pPr marL="1458000" indent="-259200">
              <a:buClr>
                <a:schemeClr val="accent3"/>
              </a:buClr>
              <a:buFont typeface="Arial" panose="020B0604020202020204" pitchFamily="34" charset="0"/>
              <a:buChar char="•"/>
              <a:defRPr>
                <a:solidFill>
                  <a:schemeClr val="tx1"/>
                </a:solidFill>
              </a:defRPr>
            </a:lvl4pPr>
            <a:lvl5pPr marL="1764000" indent="-252000">
              <a:buClr>
                <a:schemeClr val="accent3"/>
              </a:buClr>
              <a:buFont typeface="Arial" panose="020B0604020202020204" pitchFamily="34" charset="0"/>
              <a:buChar cha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grpSp>
        <p:nvGrpSpPr>
          <p:cNvPr id="43" name="Grupp 42">
            <a:extLst>
              <a:ext uri="{FF2B5EF4-FFF2-40B4-BE49-F238E27FC236}">
                <a16:creationId xmlns:a16="http://schemas.microsoft.com/office/drawing/2014/main" id="{7A23552D-3732-C0B5-E1B6-21C705E2F71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44" name="Bild 43">
              <a:extLst>
                <a:ext uri="{FF2B5EF4-FFF2-40B4-BE49-F238E27FC236}">
                  <a16:creationId xmlns:a16="http://schemas.microsoft.com/office/drawing/2014/main" id="{1CA7B898-59A2-533E-C977-9283764423F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45" name="Bild 44">
              <a:extLst>
                <a:ext uri="{FF2B5EF4-FFF2-40B4-BE49-F238E27FC236}">
                  <a16:creationId xmlns:a16="http://schemas.microsoft.com/office/drawing/2014/main" id="{02EA1F93-9F6F-99CC-EA7B-54D6359002B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3" name="Platshållare för sidfot 5">
            <a:extLst>
              <a:ext uri="{FF2B5EF4-FFF2-40B4-BE49-F238E27FC236}">
                <a16:creationId xmlns:a16="http://schemas.microsoft.com/office/drawing/2014/main" id="{71137FAD-ABC3-9EB8-4D49-7CF66C27F2FA}"/>
              </a:ext>
            </a:extLst>
          </p:cNvPr>
          <p:cNvSpPr>
            <a:spLocks noGrp="1"/>
          </p:cNvSpPr>
          <p:nvPr>
            <p:ph type="ftr" sz="quarter" idx="11"/>
          </p:nvPr>
        </p:nvSpPr>
        <p:spPr>
          <a:xfrm>
            <a:off x="2759161" y="10548000"/>
            <a:ext cx="14322839"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116480660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extsida_med_bild_vänster-Vinröd_mörk">
    <p:bg>
      <p:bgPr>
        <a:solidFill>
          <a:schemeClr val="bg1"/>
        </a:solidFill>
        <a:effectLst/>
      </p:bgPr>
    </p:bg>
    <p:spTree>
      <p:nvGrpSpPr>
        <p:cNvPr id="1" name=""/>
        <p:cNvGrpSpPr/>
        <p:nvPr/>
      </p:nvGrpSpPr>
      <p:grpSpPr>
        <a:xfrm>
          <a:off x="0" y="0"/>
          <a:ext cx="0" cy="0"/>
          <a:chOff x="0" y="0"/>
          <a:chExt cx="0" cy="0"/>
        </a:xfrm>
      </p:grpSpPr>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a:xfrm>
            <a:off x="11318603" y="10548000"/>
            <a:ext cx="6084000" cy="187200"/>
          </a:xfrm>
          <a:prstGeom prst="rect">
            <a:avLst/>
          </a:prstGeom>
        </p:spPr>
        <p:txBody>
          <a:bodyPr>
            <a:noAutofit/>
          </a:bodyPr>
          <a:lstStyle>
            <a:lvl1pPr>
              <a:defRPr>
                <a:solidFill>
                  <a:schemeClr val="tx1"/>
                </a:solidFill>
              </a:defRPr>
            </a:lvl1pPr>
          </a:lstStyle>
          <a:p>
            <a:endParaRPr lang="sv-SE"/>
          </a:p>
        </p:txBody>
      </p:sp>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a:xfrm>
            <a:off x="10353204" y="10548000"/>
            <a:ext cx="792000" cy="187200"/>
          </a:xfrm>
          <a:prstGeom prst="rect">
            <a:avLst/>
          </a:prstGeom>
        </p:spPr>
        <p:txBody>
          <a:bodyPr>
            <a:noAutofit/>
          </a:bodyPr>
          <a:lstStyle>
            <a:lvl1pPr>
              <a:defRPr>
                <a:solidFill>
                  <a:schemeClr val="tx1"/>
                </a:solidFill>
              </a:defRPr>
            </a:lvl1pPr>
          </a:lstStyle>
          <a:p>
            <a:fld id="{62DD169D-E447-4789-8673-AFA93CC4C0FC}" type="datetime1">
              <a:rPr lang="sv-SE" smtClean="0"/>
              <a:pPr/>
              <a:t>2026-01-29</a:t>
            </a:fld>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a:xfrm>
            <a:off x="9819804"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grpSp>
        <p:nvGrpSpPr>
          <p:cNvPr id="36" name="Grupp 35">
            <a:extLst>
              <a:ext uri="{FF2B5EF4-FFF2-40B4-BE49-F238E27FC236}">
                <a16:creationId xmlns:a16="http://schemas.microsoft.com/office/drawing/2014/main" id="{0DB1CF83-948A-3C08-8F45-26B724985FBC}"/>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37" name="Bild 36">
              <a:extLst>
                <a:ext uri="{FF2B5EF4-FFF2-40B4-BE49-F238E27FC236}">
                  <a16:creationId xmlns:a16="http://schemas.microsoft.com/office/drawing/2014/main" id="{30D25779-0EE3-115C-0F10-EB3643FA9BC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38" name="Bild 37">
              <a:extLst>
                <a:ext uri="{FF2B5EF4-FFF2-40B4-BE49-F238E27FC236}">
                  <a16:creationId xmlns:a16="http://schemas.microsoft.com/office/drawing/2014/main" id="{E3E5DDCE-AC70-2774-BE28-F556695E843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13" name="Platshållare för text 2">
            <a:extLst>
              <a:ext uri="{FF2B5EF4-FFF2-40B4-BE49-F238E27FC236}">
                <a16:creationId xmlns:a16="http://schemas.microsoft.com/office/drawing/2014/main" id="{F026782C-3D7A-17F2-5918-28639A7693C9}"/>
              </a:ext>
            </a:extLst>
          </p:cNvPr>
          <p:cNvSpPr>
            <a:spLocks noGrp="1"/>
          </p:cNvSpPr>
          <p:nvPr>
            <p:ph type="body" sz="quarter" idx="13"/>
          </p:nvPr>
        </p:nvSpPr>
        <p:spPr>
          <a:xfrm>
            <a:off x="9826091" y="3240000"/>
            <a:ext cx="7560000" cy="6840000"/>
          </a:xfrm>
        </p:spPr>
        <p:txBody>
          <a:bodyPr vert="horz" lIns="0" tIns="0" rIns="0" bIns="0" rtlCol="0">
            <a:noAutofit/>
          </a:bodyPr>
          <a:lstStyle>
            <a:lvl1pPr marL="345600" indent="-345600">
              <a:buClr>
                <a:schemeClr val="accent3"/>
              </a:buClr>
              <a:buFont typeface="Arial" panose="020B0604020202020204" pitchFamily="34" charset="0"/>
              <a:buChar char="•"/>
              <a:defRPr lang="sv-SE" sz="4000" dirty="0">
                <a:solidFill>
                  <a:schemeClr val="tx1"/>
                </a:solidFill>
              </a:defRPr>
            </a:lvl1pPr>
            <a:lvl2pPr marL="756000" indent="-324000">
              <a:buClr>
                <a:schemeClr val="accent3"/>
              </a:buClr>
              <a:buFont typeface="Arial" panose="020B0604020202020204" pitchFamily="34" charset="0"/>
              <a:buChar char="•"/>
              <a:defRPr lang="sv-SE" sz="3600" dirty="0">
                <a:solidFill>
                  <a:schemeClr val="tx1"/>
                </a:solidFill>
              </a:defRPr>
            </a:lvl2pPr>
            <a:lvl3pPr marL="1116000" indent="-288000">
              <a:buClr>
                <a:schemeClr val="accent3"/>
              </a:buClr>
              <a:buFont typeface="Arial" panose="020B0604020202020204" pitchFamily="34" charset="0"/>
              <a:buChar char="•"/>
              <a:defRPr lang="sv-SE" sz="3200" dirty="0">
                <a:solidFill>
                  <a:schemeClr val="tx1"/>
                </a:solidFill>
              </a:defRPr>
            </a:lvl3pPr>
            <a:lvl4pPr marL="1458000" indent="-259200">
              <a:buClr>
                <a:schemeClr val="accent3"/>
              </a:buClr>
              <a:buFont typeface="Arial" panose="020B0604020202020204" pitchFamily="34" charset="0"/>
              <a:buChar char="•"/>
              <a:defRPr lang="sv-SE" sz="2800" dirty="0">
                <a:solidFill>
                  <a:schemeClr val="tx1"/>
                </a:solidFill>
              </a:defRPr>
            </a:lvl4pPr>
            <a:lvl5pPr marL="1764000" indent="-252000">
              <a:buClr>
                <a:schemeClr val="accent3"/>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Rubrik 106">
            <a:extLst>
              <a:ext uri="{FF2B5EF4-FFF2-40B4-BE49-F238E27FC236}">
                <a16:creationId xmlns:a16="http://schemas.microsoft.com/office/drawing/2014/main" id="{F9F80C19-D75E-41AA-A755-74DD2587E277}"/>
              </a:ext>
            </a:extLst>
          </p:cNvPr>
          <p:cNvSpPr>
            <a:spLocks noGrp="1"/>
          </p:cNvSpPr>
          <p:nvPr>
            <p:ph type="title"/>
          </p:nvPr>
        </p:nvSpPr>
        <p:spPr>
          <a:xfrm>
            <a:off x="9826091" y="759600"/>
            <a:ext cx="7560000" cy="2052000"/>
          </a:xfrm>
        </p:spPr>
        <p:txBody>
          <a:bodyPr bIns="0">
            <a:noAutofit/>
          </a:bodyPr>
          <a:lstStyle>
            <a:lvl1pPr>
              <a:defRPr sz="7200" b="0">
                <a:solidFill>
                  <a:schemeClr val="accent3"/>
                </a:solidFill>
              </a:defRPr>
            </a:lvl1pPr>
          </a:lstStyle>
          <a:p>
            <a:r>
              <a:rPr lang="sv-SE"/>
              <a:t>Klicka här för att ändra mall för rubrikformat</a:t>
            </a:r>
          </a:p>
        </p:txBody>
      </p:sp>
      <p:sp>
        <p:nvSpPr>
          <p:cNvPr id="15" name="Platshållare för bild 11">
            <a:extLst>
              <a:ext uri="{FF2B5EF4-FFF2-40B4-BE49-F238E27FC236}">
                <a16:creationId xmlns:a16="http://schemas.microsoft.com/office/drawing/2014/main" id="{BA18EB43-EC39-DEB1-4F75-6CDEE023D6E6}"/>
              </a:ext>
            </a:extLst>
          </p:cNvPr>
          <p:cNvSpPr>
            <a:spLocks noGrp="1"/>
          </p:cNvSpPr>
          <p:nvPr>
            <p:ph type="pic" sz="quarter" idx="15" hasCustomPrompt="1"/>
          </p:nvPr>
        </p:nvSpPr>
        <p:spPr>
          <a:xfrm>
            <a:off x="0" y="-1907"/>
            <a:ext cx="9000000" cy="11311257"/>
          </a:xfrm>
          <a:prstGeom prst="rect">
            <a:avLst/>
          </a:pr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spTree>
    <p:extLst>
      <p:ext uri="{BB962C8B-B14F-4D97-AF65-F5344CB8AC3E}">
        <p14:creationId xmlns:p14="http://schemas.microsoft.com/office/powerpoint/2010/main" val="3042988370"/>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extsida_med_bild_höger-Vinröd_mörk">
    <p:bg>
      <p:bgPr>
        <a:solidFill>
          <a:schemeClr val="bg1"/>
        </a:solidFill>
        <a:effectLst/>
      </p:bgPr>
    </p:bg>
    <p:spTree>
      <p:nvGrpSpPr>
        <p:cNvPr id="1" name=""/>
        <p:cNvGrpSpPr/>
        <p:nvPr/>
      </p:nvGrpSpPr>
      <p:grpSpPr>
        <a:xfrm>
          <a:off x="0" y="0"/>
          <a:ext cx="0" cy="0"/>
          <a:chOff x="0" y="0"/>
          <a:chExt cx="0" cy="0"/>
        </a:xfrm>
      </p:grpSpPr>
      <p:pic>
        <p:nvPicPr>
          <p:cNvPr id="2" name="Bild 1">
            <a:extLst>
              <a:ext uri="{FF2B5EF4-FFF2-40B4-BE49-F238E27FC236}">
                <a16:creationId xmlns:a16="http://schemas.microsoft.com/office/drawing/2014/main" id="{2371849D-5CFA-C47E-F676-A874570709CD}"/>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11" name="Platshållare för bild 10">
            <a:extLst>
              <a:ext uri="{FF2B5EF4-FFF2-40B4-BE49-F238E27FC236}">
                <a16:creationId xmlns:a16="http://schemas.microsoft.com/office/drawing/2014/main" id="{4BB72E08-77C3-8B82-913C-313B37DED625}"/>
              </a:ext>
            </a:extLst>
          </p:cNvPr>
          <p:cNvSpPr>
            <a:spLocks noGrp="1"/>
          </p:cNvSpPr>
          <p:nvPr>
            <p:ph type="pic" sz="quarter" idx="15" hasCustomPrompt="1"/>
          </p:nvPr>
        </p:nvSpPr>
        <p:spPr>
          <a:xfrm>
            <a:off x="11104100" y="-1907"/>
            <a:ext cx="9000000" cy="11311257"/>
          </a:xfrm>
          <a:custGeom>
            <a:avLst/>
            <a:gdLst>
              <a:gd name="connsiteX0" fmla="*/ 7551786 w 9000000"/>
              <a:gd name="connsiteY0" fmla="*/ 8968950 h 11311257"/>
              <a:gd name="connsiteX1" fmla="*/ 6652806 w 9000000"/>
              <a:gd name="connsiteY1" fmla="*/ 9867930 h 11311257"/>
              <a:gd name="connsiteX2" fmla="*/ 6652806 w 9000000"/>
              <a:gd name="connsiteY2" fmla="*/ 10766911 h 11311257"/>
              <a:gd name="connsiteX3" fmla="*/ 7551786 w 9000000"/>
              <a:gd name="connsiteY3" fmla="*/ 10766911 h 11311257"/>
              <a:gd name="connsiteX4" fmla="*/ 8450768 w 9000000"/>
              <a:gd name="connsiteY4" fmla="*/ 9867930 h 11311257"/>
              <a:gd name="connsiteX5" fmla="*/ 7551786 w 9000000"/>
              <a:gd name="connsiteY5" fmla="*/ 8968950 h 11311257"/>
              <a:gd name="connsiteX6" fmla="*/ 0 w 9000000"/>
              <a:gd name="connsiteY6" fmla="*/ 0 h 11311257"/>
              <a:gd name="connsiteX7" fmla="*/ 9000000 w 9000000"/>
              <a:gd name="connsiteY7" fmla="*/ 0 h 11311257"/>
              <a:gd name="connsiteX8" fmla="*/ 9000000 w 9000000"/>
              <a:gd name="connsiteY8" fmla="*/ 11311257 h 11311257"/>
              <a:gd name="connsiteX9" fmla="*/ 0 w 9000000"/>
              <a:gd name="connsiteY9" fmla="*/ 11311257 h 1131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00000" h="11311257">
                <a:moveTo>
                  <a:pt x="7551786" y="8968950"/>
                </a:moveTo>
                <a:cubicBezTo>
                  <a:pt x="7055292" y="8968950"/>
                  <a:pt x="6652806" y="9371437"/>
                  <a:pt x="6652806" y="9867930"/>
                </a:cubicBezTo>
                <a:lnTo>
                  <a:pt x="6652806" y="10766911"/>
                </a:lnTo>
                <a:cubicBezTo>
                  <a:pt x="6652806" y="10766911"/>
                  <a:pt x="7551786" y="10766911"/>
                  <a:pt x="7551786" y="10766911"/>
                </a:cubicBezTo>
                <a:cubicBezTo>
                  <a:pt x="8048280" y="10766911"/>
                  <a:pt x="8450768" y="10364424"/>
                  <a:pt x="8450768" y="9867930"/>
                </a:cubicBezTo>
                <a:cubicBezTo>
                  <a:pt x="8450768" y="9371437"/>
                  <a:pt x="8048280" y="8968950"/>
                  <a:pt x="7551786" y="8968950"/>
                </a:cubicBezTo>
                <a:close/>
                <a:moveTo>
                  <a:pt x="0" y="0"/>
                </a:moveTo>
                <a:lnTo>
                  <a:pt x="9000000" y="0"/>
                </a:lnTo>
                <a:lnTo>
                  <a:pt x="9000000" y="11311257"/>
                </a:lnTo>
                <a:lnTo>
                  <a:pt x="0" y="11311257"/>
                </a:lnTo>
                <a:close/>
              </a:path>
            </a:pathLst>
          </a:cu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sp>
        <p:nvSpPr>
          <p:cNvPr id="6" name="Platshållare för bild 11">
            <a:extLst>
              <a:ext uri="{FF2B5EF4-FFF2-40B4-BE49-F238E27FC236}">
                <a16:creationId xmlns:a16="http://schemas.microsoft.com/office/drawing/2014/main" id="{1225C724-E477-1380-A934-93D3F53CB831}"/>
              </a:ext>
            </a:extLst>
          </p:cNvPr>
          <p:cNvSpPr>
            <a:spLocks noGrp="1"/>
          </p:cNvSpPr>
          <p:nvPr>
            <p:ph type="pic" sz="quarter" idx="14" hasCustomPrompt="1"/>
          </p:nvPr>
        </p:nvSpPr>
        <p:spPr>
          <a:xfrm>
            <a:off x="32302522" y="0"/>
            <a:ext cx="9000000" cy="11309350"/>
          </a:xfrm>
          <a:solidFill>
            <a:schemeClr val="bg1"/>
          </a:solidFill>
        </p:spPr>
        <p:txBody>
          <a:bodyPr anchor="ctr">
            <a:noAutofit/>
          </a:bodyPr>
          <a:lstStyle>
            <a:lvl1pPr marL="0" indent="0" algn="ctr">
              <a:buClr>
                <a:schemeClr val="accent1"/>
              </a:buClr>
              <a:buFont typeface="Arial" panose="020B0604020202020204" pitchFamily="34" charset="0"/>
              <a:buNone/>
              <a:defRPr sz="4000"/>
            </a:lvl1pPr>
          </a:lstStyle>
          <a:p>
            <a:r>
              <a:rPr lang="en-US" err="1"/>
              <a:t>Infoga</a:t>
            </a:r>
            <a:r>
              <a:rPr lang="en-US"/>
              <a:t> </a:t>
            </a:r>
            <a:r>
              <a:rPr lang="en-US" err="1"/>
              <a:t>bild</a:t>
            </a:r>
            <a:endParaRPr lang="en-US"/>
          </a:p>
        </p:txBody>
      </p:sp>
      <p:sp>
        <p:nvSpPr>
          <p:cNvPr id="7" name="Platshållare för text 2">
            <a:extLst>
              <a:ext uri="{FF2B5EF4-FFF2-40B4-BE49-F238E27FC236}">
                <a16:creationId xmlns:a16="http://schemas.microsoft.com/office/drawing/2014/main" id="{A12E0FAE-7077-6068-8382-A9095BF5B391}"/>
              </a:ext>
            </a:extLst>
          </p:cNvPr>
          <p:cNvSpPr>
            <a:spLocks noGrp="1"/>
          </p:cNvSpPr>
          <p:nvPr>
            <p:ph type="body" sz="quarter" idx="13"/>
          </p:nvPr>
        </p:nvSpPr>
        <p:spPr>
          <a:xfrm>
            <a:off x="1242000" y="3240000"/>
            <a:ext cx="8640000" cy="6840000"/>
          </a:xfrm>
        </p:spPr>
        <p:txBody>
          <a:bodyPr vert="horz" lIns="0" tIns="0" rIns="0" bIns="0" rtlCol="0">
            <a:noAutofit/>
          </a:bodyPr>
          <a:lstStyle>
            <a:lvl1pPr marL="345600" indent="-345600">
              <a:buClr>
                <a:schemeClr val="accent3"/>
              </a:buClr>
              <a:buFont typeface="Arial" panose="020B0604020202020204" pitchFamily="34" charset="0"/>
              <a:buChar char="•"/>
              <a:defRPr lang="sv-SE" sz="4000" dirty="0">
                <a:solidFill>
                  <a:schemeClr val="tx1"/>
                </a:solidFill>
              </a:defRPr>
            </a:lvl1pPr>
            <a:lvl2pPr marL="756000" indent="-324000">
              <a:buClr>
                <a:schemeClr val="accent3"/>
              </a:buClr>
              <a:buFont typeface="Arial" panose="020B0604020202020204" pitchFamily="34" charset="0"/>
              <a:buChar char="•"/>
              <a:defRPr lang="sv-SE" sz="3600" dirty="0">
                <a:solidFill>
                  <a:schemeClr val="tx1"/>
                </a:solidFill>
              </a:defRPr>
            </a:lvl2pPr>
            <a:lvl3pPr marL="1116000" indent="-288000">
              <a:buClr>
                <a:schemeClr val="accent3"/>
              </a:buClr>
              <a:buFont typeface="Arial" panose="020B0604020202020204" pitchFamily="34" charset="0"/>
              <a:buChar char="•"/>
              <a:defRPr lang="sv-SE" sz="3200" dirty="0">
                <a:solidFill>
                  <a:schemeClr val="tx1"/>
                </a:solidFill>
              </a:defRPr>
            </a:lvl3pPr>
            <a:lvl4pPr marL="1458000" indent="-259200">
              <a:buClr>
                <a:schemeClr val="accent3"/>
              </a:buClr>
              <a:buFont typeface="Arial" panose="020B0604020202020204" pitchFamily="34" charset="0"/>
              <a:buChar char="•"/>
              <a:defRPr lang="sv-SE" sz="2800" dirty="0">
                <a:solidFill>
                  <a:schemeClr val="tx1"/>
                </a:solidFill>
              </a:defRPr>
            </a:lvl4pPr>
            <a:lvl5pPr marL="1764000" indent="-252000">
              <a:buClr>
                <a:schemeClr val="accent3"/>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8" name="Rubrik 106">
            <a:extLst>
              <a:ext uri="{FF2B5EF4-FFF2-40B4-BE49-F238E27FC236}">
                <a16:creationId xmlns:a16="http://schemas.microsoft.com/office/drawing/2014/main" id="{5069FD89-84A3-DA98-9D26-F0198B7F890F}"/>
              </a:ext>
            </a:extLst>
          </p:cNvPr>
          <p:cNvSpPr>
            <a:spLocks noGrp="1"/>
          </p:cNvSpPr>
          <p:nvPr>
            <p:ph type="title"/>
          </p:nvPr>
        </p:nvSpPr>
        <p:spPr>
          <a:xfrm>
            <a:off x="1242000" y="758131"/>
            <a:ext cx="8640000" cy="2052000"/>
          </a:xfrm>
        </p:spPr>
        <p:txBody>
          <a:bodyPr bIns="0">
            <a:noAutofit/>
          </a:bodyPr>
          <a:lstStyle>
            <a:lvl1pPr>
              <a:defRPr sz="7200" b="0">
                <a:solidFill>
                  <a:schemeClr val="accent3"/>
                </a:solidFill>
              </a:defRPr>
            </a:lvl1pPr>
          </a:lstStyle>
          <a:p>
            <a:r>
              <a:rPr lang="sv-SE"/>
              <a:t>Klicka här för att ändra mall för rubrikformat</a:t>
            </a:r>
          </a:p>
        </p:txBody>
      </p:sp>
      <p:sp>
        <p:nvSpPr>
          <p:cNvPr id="14" name="Platshållare för sidfot 2">
            <a:extLst>
              <a:ext uri="{FF2B5EF4-FFF2-40B4-BE49-F238E27FC236}">
                <a16:creationId xmlns:a16="http://schemas.microsoft.com/office/drawing/2014/main" id="{0955F523-DC9C-9A33-971C-E2A5B3FD351E}"/>
              </a:ext>
            </a:extLst>
          </p:cNvPr>
          <p:cNvSpPr>
            <a:spLocks noGrp="1"/>
          </p:cNvSpPr>
          <p:nvPr>
            <p:ph type="ftr" sz="quarter" idx="10"/>
          </p:nvPr>
        </p:nvSpPr>
        <p:spPr>
          <a:xfrm>
            <a:off x="2757600" y="10548000"/>
            <a:ext cx="7167600" cy="187200"/>
          </a:xfrm>
          <a:prstGeom prst="rect">
            <a:avLst/>
          </a:prstGeom>
        </p:spPr>
        <p:txBody>
          <a:bodyPr>
            <a:noAutofit/>
          </a:bodyPr>
          <a:lstStyle>
            <a:lvl1pPr>
              <a:defRPr>
                <a:solidFill>
                  <a:schemeClr val="tx1"/>
                </a:solidFill>
              </a:defRPr>
            </a:lvl1pPr>
          </a:lstStyle>
          <a:p>
            <a:endParaRPr lang="sv-SE"/>
          </a:p>
        </p:txBody>
      </p:sp>
      <p:sp>
        <p:nvSpPr>
          <p:cNvPr id="15" name="Platshållare för datum 3">
            <a:extLst>
              <a:ext uri="{FF2B5EF4-FFF2-40B4-BE49-F238E27FC236}">
                <a16:creationId xmlns:a16="http://schemas.microsoft.com/office/drawing/2014/main" id="{A8609803-2BD2-EE23-740E-802C47BF7572}"/>
              </a:ext>
            </a:extLst>
          </p:cNvPr>
          <p:cNvSpPr>
            <a:spLocks noGrp="1"/>
          </p:cNvSpPr>
          <p:nvPr>
            <p:ph type="dt" sz="half" idx="11"/>
          </p:nvPr>
        </p:nvSpPr>
        <p:spPr>
          <a:xfrm>
            <a:off x="1775036" y="10548000"/>
            <a:ext cx="792000" cy="187200"/>
          </a:xfrm>
          <a:prstGeom prst="rect">
            <a:avLst/>
          </a:prstGeom>
        </p:spPr>
        <p:txBody>
          <a:bodyPr>
            <a:noAutofit/>
          </a:bodyPr>
          <a:lstStyle>
            <a:lvl1pPr>
              <a:defRPr>
                <a:solidFill>
                  <a:schemeClr val="tx1"/>
                </a:solidFill>
              </a:defRPr>
            </a:lvl1pPr>
          </a:lstStyle>
          <a:p>
            <a:fld id="{93E1DA4E-B23A-42CD-82EE-75C65057215D}" type="datetime1">
              <a:rPr lang="sv-SE" smtClean="0"/>
              <a:pPr/>
              <a:t>2026-01-29</a:t>
            </a:fld>
            <a:endParaRPr lang="sv-SE"/>
          </a:p>
        </p:txBody>
      </p:sp>
      <p:sp>
        <p:nvSpPr>
          <p:cNvPr id="16" name="Platshållare för bildnummer 4">
            <a:extLst>
              <a:ext uri="{FF2B5EF4-FFF2-40B4-BE49-F238E27FC236}">
                <a16:creationId xmlns:a16="http://schemas.microsoft.com/office/drawing/2014/main" id="{EEDEC0E0-F968-24BA-1865-501F4115953A}"/>
              </a:ext>
            </a:extLst>
          </p:cNvPr>
          <p:cNvSpPr>
            <a:spLocks noGrp="1"/>
          </p:cNvSpPr>
          <p:nvPr>
            <p:ph type="sldNum" sz="quarter" idx="12"/>
          </p:nvPr>
        </p:nvSpPr>
        <p:spPr>
          <a:xfrm>
            <a:off x="1241636" y="10548000"/>
            <a:ext cx="360000" cy="187200"/>
          </a:xfrm>
          <a:prstGeom prst="rect">
            <a:avLst/>
          </a:prstGeom>
        </p:spPr>
        <p:txBody>
          <a:bodyPr>
            <a:noAutofit/>
          </a:bodyPr>
          <a:lstStyle>
            <a:lvl1pPr>
              <a:defRPr>
                <a:solidFill>
                  <a:schemeClr val="tx1"/>
                </a:solidFill>
              </a:defRPr>
            </a:lvl1pPr>
          </a:lstStyle>
          <a:p>
            <a:fld id="{B6F15528-21DE-4FAA-801E-634DDDAF4B2B}" type="slidenum">
              <a:rPr lang="sv-SE" smtClean="0"/>
              <a:pPr/>
              <a:t>‹#›</a:t>
            </a:fld>
            <a:endParaRPr lang="sv-SE"/>
          </a:p>
        </p:txBody>
      </p:sp>
      <p:grpSp>
        <p:nvGrpSpPr>
          <p:cNvPr id="19" name="Grupp 18">
            <a:extLst>
              <a:ext uri="{FF2B5EF4-FFF2-40B4-BE49-F238E27FC236}">
                <a16:creationId xmlns:a16="http://schemas.microsoft.com/office/drawing/2014/main" id="{E2D06B91-E4F4-02B0-7B37-218258E307E9}"/>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20" name="Bild 19">
              <a:extLst>
                <a:ext uri="{FF2B5EF4-FFF2-40B4-BE49-F238E27FC236}">
                  <a16:creationId xmlns:a16="http://schemas.microsoft.com/office/drawing/2014/main" id="{7580A8A2-6AFE-4A23-58B1-D8184B5FF9B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21" name="Bild 20">
              <a:extLst>
                <a:ext uri="{FF2B5EF4-FFF2-40B4-BE49-F238E27FC236}">
                  <a16:creationId xmlns:a16="http://schemas.microsoft.com/office/drawing/2014/main" id="{79ED422F-7D66-F311-2B3F-533B72FF23E5}"/>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260035162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Innehållssida_stor-Vinröd_mörk">
    <p:bg>
      <p:bgPr>
        <a:solidFill>
          <a:schemeClr val="bg1"/>
        </a:solidFill>
        <a:effectLst/>
      </p:bgPr>
    </p:bg>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5FDFB973-E8EF-E17D-C0FB-867D393A7B00}"/>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2" name="Bild 11">
              <a:extLst>
                <a:ext uri="{FF2B5EF4-FFF2-40B4-BE49-F238E27FC236}">
                  <a16:creationId xmlns:a16="http://schemas.microsoft.com/office/drawing/2014/main" id="{97E4FEE6-0FF3-1C6D-1DF5-210CA699DD7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5" name="Bild 14">
              <a:extLst>
                <a:ext uri="{FF2B5EF4-FFF2-40B4-BE49-F238E27FC236}">
                  <a16:creationId xmlns:a16="http://schemas.microsoft.com/office/drawing/2014/main" id="{15545271-AD95-D88B-2106-FED669C5B09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2" name="Platshållare för innehåll 2">
            <a:extLst>
              <a:ext uri="{FF2B5EF4-FFF2-40B4-BE49-F238E27FC236}">
                <a16:creationId xmlns:a16="http://schemas.microsoft.com/office/drawing/2014/main" id="{DFF8D528-3013-8A0C-4A04-9D1407F3E0A7}"/>
              </a:ext>
            </a:extLst>
          </p:cNvPr>
          <p:cNvSpPr>
            <a:spLocks noGrp="1"/>
          </p:cNvSpPr>
          <p:nvPr>
            <p:ph idx="1" hasCustomPrompt="1"/>
          </p:nvPr>
        </p:nvSpPr>
        <p:spPr>
          <a:xfrm>
            <a:off x="1242000" y="2089423"/>
            <a:ext cx="15840000" cy="7920000"/>
          </a:xfrm>
          <a:solidFill>
            <a:schemeClr val="bg1">
              <a:alpha val="0"/>
            </a:schemeClr>
          </a:solidFill>
        </p:spPr>
        <p:txBody>
          <a:bodyPr anchor="ctr">
            <a:noAutofit/>
          </a:bodyPr>
          <a:lstStyle>
            <a:lvl1pPr algn="ctr">
              <a:buNone/>
              <a:defRPr sz="32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4" name="Rubrik 12">
            <a:extLst>
              <a:ext uri="{FF2B5EF4-FFF2-40B4-BE49-F238E27FC236}">
                <a16:creationId xmlns:a16="http://schemas.microsoft.com/office/drawing/2014/main" id="{945D2D78-6FA1-D3B3-6756-7DCAA25303D4}"/>
              </a:ext>
            </a:extLst>
          </p:cNvPr>
          <p:cNvSpPr>
            <a:spLocks noGrp="1"/>
          </p:cNvSpPr>
          <p:nvPr>
            <p:ph type="title"/>
          </p:nvPr>
        </p:nvSpPr>
        <p:spPr>
          <a:xfrm>
            <a:off x="1243765" y="758131"/>
            <a:ext cx="15840000" cy="1043260"/>
          </a:xfrm>
        </p:spPr>
        <p:txBody>
          <a:bodyPr>
            <a:noAutofit/>
          </a:bodyPr>
          <a:lstStyle>
            <a:lvl1pPr>
              <a:defRPr sz="7200" b="0">
                <a:solidFill>
                  <a:schemeClr val="accent3"/>
                </a:solidFill>
              </a:defRPr>
            </a:lvl1pPr>
          </a:lstStyle>
          <a:p>
            <a:r>
              <a:rPr lang="sv-SE"/>
              <a:t>Klicka här för att ändra mall för rubrikformat</a:t>
            </a:r>
          </a:p>
        </p:txBody>
      </p:sp>
      <p:sp>
        <p:nvSpPr>
          <p:cNvPr id="6" name="Platshållare för datum 3">
            <a:extLst>
              <a:ext uri="{FF2B5EF4-FFF2-40B4-BE49-F238E27FC236}">
                <a16:creationId xmlns:a16="http://schemas.microsoft.com/office/drawing/2014/main" id="{F61C49C4-544E-06FF-D2D3-D6DBFB2E2F64}"/>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7" name="Platshållare för bildnummer 5">
            <a:extLst>
              <a:ext uri="{FF2B5EF4-FFF2-40B4-BE49-F238E27FC236}">
                <a16:creationId xmlns:a16="http://schemas.microsoft.com/office/drawing/2014/main" id="{2BE2F662-9F9D-61DE-18A9-9D7AC61E9BB6}"/>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166C0C4C-8FE9-9A7B-C423-14C86646E329}"/>
              </a:ext>
            </a:extLst>
          </p:cNvPr>
          <p:cNvSpPr>
            <a:spLocks noGrp="1"/>
          </p:cNvSpPr>
          <p:nvPr>
            <p:ph type="ftr" sz="quarter" idx="11"/>
          </p:nvPr>
        </p:nvSpPr>
        <p:spPr>
          <a:xfrm>
            <a:off x="2757600" y="10548000"/>
            <a:ext cx="14324400"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307476861"/>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Innehållssida_med_bildbubbla_höger-Vinröd_mörk">
    <p:bg>
      <p:bgPr>
        <a:solidFill>
          <a:schemeClr val="bg1"/>
        </a:solidFill>
        <a:effectLst/>
      </p:bgPr>
    </p:bg>
    <p:spTree>
      <p:nvGrpSpPr>
        <p:cNvPr id="1" name=""/>
        <p:cNvGrpSpPr/>
        <p:nvPr/>
      </p:nvGrpSpPr>
      <p:grpSpPr>
        <a:xfrm>
          <a:off x="0" y="0"/>
          <a:ext cx="0" cy="0"/>
          <a:chOff x="0" y="0"/>
          <a:chExt cx="0" cy="0"/>
        </a:xfrm>
      </p:grpSpPr>
      <p:sp>
        <p:nvSpPr>
          <p:cNvPr id="7" name="Platshållare för text 2">
            <a:extLst>
              <a:ext uri="{FF2B5EF4-FFF2-40B4-BE49-F238E27FC236}">
                <a16:creationId xmlns:a16="http://schemas.microsoft.com/office/drawing/2014/main" id="{A12E0FAE-7077-6068-8382-A9095BF5B391}"/>
              </a:ext>
            </a:extLst>
          </p:cNvPr>
          <p:cNvSpPr>
            <a:spLocks noGrp="1"/>
          </p:cNvSpPr>
          <p:nvPr>
            <p:ph type="body" sz="quarter" idx="13"/>
          </p:nvPr>
        </p:nvSpPr>
        <p:spPr>
          <a:xfrm>
            <a:off x="1242000" y="3240000"/>
            <a:ext cx="8280000" cy="6840000"/>
          </a:xfrm>
        </p:spPr>
        <p:txBody>
          <a:bodyPr vert="horz" lIns="0" tIns="0" rIns="0" bIns="0" rtlCol="0">
            <a:noAutofit/>
          </a:bodyPr>
          <a:lstStyle>
            <a:lvl1pPr marL="345600" indent="-345600">
              <a:buClr>
                <a:schemeClr val="accent3"/>
              </a:buClr>
              <a:buFont typeface="Arial" panose="020B0604020202020204" pitchFamily="34" charset="0"/>
              <a:buChar char="•"/>
              <a:defRPr lang="sv-SE" sz="4000" dirty="0">
                <a:solidFill>
                  <a:schemeClr val="tx1"/>
                </a:solidFill>
              </a:defRPr>
            </a:lvl1pPr>
            <a:lvl2pPr marL="756000" indent="-324000">
              <a:buClr>
                <a:schemeClr val="accent3"/>
              </a:buClr>
              <a:buFont typeface="Arial" panose="020B0604020202020204" pitchFamily="34" charset="0"/>
              <a:buChar char="•"/>
              <a:defRPr lang="sv-SE" sz="3600" dirty="0">
                <a:solidFill>
                  <a:schemeClr val="tx1"/>
                </a:solidFill>
              </a:defRPr>
            </a:lvl2pPr>
            <a:lvl3pPr marL="1116000" indent="-288000">
              <a:buClr>
                <a:schemeClr val="accent3"/>
              </a:buClr>
              <a:buFont typeface="Arial" panose="020B0604020202020204" pitchFamily="34" charset="0"/>
              <a:buChar char="•"/>
              <a:defRPr lang="sv-SE" sz="3200" dirty="0">
                <a:solidFill>
                  <a:schemeClr val="tx1"/>
                </a:solidFill>
              </a:defRPr>
            </a:lvl3pPr>
            <a:lvl4pPr marL="1458000" indent="-259200">
              <a:buClr>
                <a:schemeClr val="accent3"/>
              </a:buClr>
              <a:buFont typeface="Arial" panose="020B0604020202020204" pitchFamily="34" charset="0"/>
              <a:buChar char="•"/>
              <a:defRPr lang="sv-SE" sz="2800" dirty="0">
                <a:solidFill>
                  <a:schemeClr val="tx1"/>
                </a:solidFill>
              </a:defRPr>
            </a:lvl4pPr>
            <a:lvl5pPr marL="1764000" indent="-252000">
              <a:buClr>
                <a:schemeClr val="accent3"/>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8" name="Rubrik 106">
            <a:extLst>
              <a:ext uri="{FF2B5EF4-FFF2-40B4-BE49-F238E27FC236}">
                <a16:creationId xmlns:a16="http://schemas.microsoft.com/office/drawing/2014/main" id="{5069FD89-84A3-DA98-9D26-F0198B7F890F}"/>
              </a:ext>
            </a:extLst>
          </p:cNvPr>
          <p:cNvSpPr>
            <a:spLocks noGrp="1"/>
          </p:cNvSpPr>
          <p:nvPr>
            <p:ph type="title"/>
          </p:nvPr>
        </p:nvSpPr>
        <p:spPr>
          <a:xfrm>
            <a:off x="1242000" y="758131"/>
            <a:ext cx="8280000" cy="2052000"/>
          </a:xfrm>
        </p:spPr>
        <p:txBody>
          <a:bodyPr>
            <a:noAutofit/>
          </a:bodyPr>
          <a:lstStyle>
            <a:lvl1pPr>
              <a:defRPr sz="7200" b="0">
                <a:solidFill>
                  <a:schemeClr val="accent3"/>
                </a:solidFill>
              </a:defRPr>
            </a:lvl1pPr>
          </a:lstStyle>
          <a:p>
            <a:r>
              <a:rPr lang="sv-SE"/>
              <a:t>Klicka här för att ändra mall för rubrikformat</a:t>
            </a:r>
          </a:p>
        </p:txBody>
      </p:sp>
      <p:sp>
        <p:nvSpPr>
          <p:cNvPr id="2" name="Platshållare för datum 3">
            <a:extLst>
              <a:ext uri="{FF2B5EF4-FFF2-40B4-BE49-F238E27FC236}">
                <a16:creationId xmlns:a16="http://schemas.microsoft.com/office/drawing/2014/main" id="{CA76D545-8EEB-9CD2-2DFC-67DFCD1BC0EB}"/>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3" name="Platshållare för bildnummer 5">
            <a:extLst>
              <a:ext uri="{FF2B5EF4-FFF2-40B4-BE49-F238E27FC236}">
                <a16:creationId xmlns:a16="http://schemas.microsoft.com/office/drawing/2014/main" id="{91A99BA0-7BAE-145E-E53F-6FBBD86BF742}"/>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4" name="Platshållare för sidfot 5">
            <a:extLst>
              <a:ext uri="{FF2B5EF4-FFF2-40B4-BE49-F238E27FC236}">
                <a16:creationId xmlns:a16="http://schemas.microsoft.com/office/drawing/2014/main" id="{155DB2E7-956E-4BEC-C369-0056BCAFF2BC}"/>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1" name="Platshållare för bild 10">
            <a:extLst>
              <a:ext uri="{FF2B5EF4-FFF2-40B4-BE49-F238E27FC236}">
                <a16:creationId xmlns:a16="http://schemas.microsoft.com/office/drawing/2014/main" id="{866ADBD5-CC6E-EE18-4ADC-BFD204AF4A33}"/>
              </a:ext>
            </a:extLst>
          </p:cNvPr>
          <p:cNvSpPr>
            <a:spLocks noGrp="1"/>
          </p:cNvSpPr>
          <p:nvPr>
            <p:ph type="pic" sz="quarter" idx="20" hasCustomPrompt="1"/>
          </p:nvPr>
        </p:nvSpPr>
        <p:spPr>
          <a:xfrm>
            <a:off x="10231058" y="758131"/>
            <a:ext cx="8874937" cy="9240134"/>
          </a:xfrm>
          <a:custGeom>
            <a:avLst/>
            <a:gdLst>
              <a:gd name="connsiteX0" fmla="*/ 4434141 w 8874937"/>
              <a:gd name="connsiteY0" fmla="*/ 0 h 9240134"/>
              <a:gd name="connsiteX1" fmla="*/ 8868196 w 8874937"/>
              <a:gd name="connsiteY1" fmla="*/ 4434055 h 9240134"/>
              <a:gd name="connsiteX2" fmla="*/ 8868196 w 8874937"/>
              <a:gd name="connsiteY2" fmla="*/ 4767750 h 9240134"/>
              <a:gd name="connsiteX3" fmla="*/ 8863190 w 8874937"/>
              <a:gd name="connsiteY3" fmla="*/ 8214634 h 9240134"/>
              <a:gd name="connsiteX4" fmla="*/ 8860960 w 8874937"/>
              <a:gd name="connsiteY4" fmla="*/ 8326350 h 9240134"/>
              <a:gd name="connsiteX5" fmla="*/ 8774752 w 8874937"/>
              <a:gd name="connsiteY5" fmla="*/ 8279558 h 9240134"/>
              <a:gd name="connsiteX6" fmla="*/ 8424828 w 8874937"/>
              <a:gd name="connsiteY6" fmla="*/ 8208912 h 9240134"/>
              <a:gd name="connsiteX7" fmla="*/ 7525848 w 8874937"/>
              <a:gd name="connsiteY7" fmla="*/ 9107892 h 9240134"/>
              <a:gd name="connsiteX8" fmla="*/ 7525848 w 8874937"/>
              <a:gd name="connsiteY8" fmla="*/ 9236269 h 9240134"/>
              <a:gd name="connsiteX9" fmla="*/ 6773866 w 8874937"/>
              <a:gd name="connsiteY9" fmla="*/ 9240134 h 9240134"/>
              <a:gd name="connsiteX10" fmla="*/ 5038677 w 8874937"/>
              <a:gd name="connsiteY10" fmla="*/ 9229376 h 9240134"/>
              <a:gd name="connsiteX11" fmla="*/ 86 w 8874937"/>
              <a:gd name="connsiteY11" fmla="*/ 4434055 h 9240134"/>
              <a:gd name="connsiteX12" fmla="*/ 4434141 w 8874937"/>
              <a:gd name="connsiteY12" fmla="*/ 0 h 924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874937" h="9240134">
                <a:moveTo>
                  <a:pt x="4434141" y="0"/>
                </a:moveTo>
                <a:cubicBezTo>
                  <a:pt x="6883002" y="0"/>
                  <a:pt x="8868196" y="1985194"/>
                  <a:pt x="8868196" y="4434055"/>
                </a:cubicBezTo>
                <a:lnTo>
                  <a:pt x="8868196" y="4767750"/>
                </a:lnTo>
                <a:cubicBezTo>
                  <a:pt x="8868196" y="6757450"/>
                  <a:pt x="8886290" y="7014056"/>
                  <a:pt x="8863190" y="8214634"/>
                </a:cubicBezTo>
                <a:lnTo>
                  <a:pt x="8860960" y="8326350"/>
                </a:lnTo>
                <a:lnTo>
                  <a:pt x="8774752" y="8279558"/>
                </a:lnTo>
                <a:cubicBezTo>
                  <a:pt x="8667200" y="8234067"/>
                  <a:pt x="8548952" y="8208912"/>
                  <a:pt x="8424828" y="8208912"/>
                </a:cubicBezTo>
                <a:cubicBezTo>
                  <a:pt x="7928334" y="8208912"/>
                  <a:pt x="7525848" y="8611399"/>
                  <a:pt x="7525848" y="9107892"/>
                </a:cubicBezTo>
                <a:lnTo>
                  <a:pt x="7525848" y="9236269"/>
                </a:lnTo>
                <a:lnTo>
                  <a:pt x="6773866" y="9240134"/>
                </a:lnTo>
                <a:lnTo>
                  <a:pt x="5038677" y="9229376"/>
                </a:lnTo>
                <a:cubicBezTo>
                  <a:pt x="1640464" y="9256690"/>
                  <a:pt x="-13768" y="7327741"/>
                  <a:pt x="86" y="4434055"/>
                </a:cubicBezTo>
                <a:cubicBezTo>
                  <a:pt x="86" y="1985194"/>
                  <a:pt x="1985280" y="0"/>
                  <a:pt x="4434141" y="0"/>
                </a:cubicBezTo>
                <a:close/>
              </a:path>
            </a:pathLst>
          </a:custGeom>
          <a:solidFill>
            <a:schemeClr val="bg2">
              <a:lumMod val="95000"/>
            </a:schemeClr>
          </a:solidFill>
        </p:spPr>
        <p:txBody>
          <a:bodyPr wrap="square" anchor="ctr">
            <a:noAutofit/>
          </a:bodyPr>
          <a:lstStyle>
            <a:lvl1pPr marL="0" indent="0" algn="ctr">
              <a:buNone/>
              <a:defRPr/>
            </a:lvl1pPr>
          </a:lstStyle>
          <a:p>
            <a:r>
              <a:rPr lang="en-US"/>
              <a:t>Montera </a:t>
            </a:r>
            <a:r>
              <a:rPr lang="en-US" err="1"/>
              <a:t>bild</a:t>
            </a:r>
            <a:r>
              <a:rPr lang="en-US"/>
              <a:t> </a:t>
            </a:r>
            <a:r>
              <a:rPr lang="en-US" err="1"/>
              <a:t>i</a:t>
            </a:r>
            <a:r>
              <a:rPr lang="en-US"/>
              <a:t> form</a:t>
            </a:r>
          </a:p>
        </p:txBody>
      </p:sp>
      <p:grpSp>
        <p:nvGrpSpPr>
          <p:cNvPr id="12" name="Grupp 11">
            <a:extLst>
              <a:ext uri="{FF2B5EF4-FFF2-40B4-BE49-F238E27FC236}">
                <a16:creationId xmlns:a16="http://schemas.microsoft.com/office/drawing/2014/main" id="{D6A75E8D-F914-3186-0324-87748F393A58}"/>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B11B87CC-40C5-2FD9-F74C-9B92F2165A4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1EFB36D1-C788-1CA8-6D83-6A031569621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337725960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Innehållssida_med_bildbubbla_vänster-Vinröd_mörk">
    <p:bg>
      <p:bgPr>
        <a:solidFill>
          <a:schemeClr val="bg1"/>
        </a:solidFill>
        <a:effectLst/>
      </p:bgPr>
    </p:bg>
    <p:spTree>
      <p:nvGrpSpPr>
        <p:cNvPr id="1" name=""/>
        <p:cNvGrpSpPr/>
        <p:nvPr/>
      </p:nvGrpSpPr>
      <p:grpSpPr>
        <a:xfrm>
          <a:off x="0" y="0"/>
          <a:ext cx="0" cy="0"/>
          <a:chOff x="0" y="0"/>
          <a:chExt cx="0" cy="0"/>
        </a:xfrm>
      </p:grpSpPr>
      <p:grpSp>
        <p:nvGrpSpPr>
          <p:cNvPr id="68" name="Grupp 67">
            <a:extLst>
              <a:ext uri="{FF2B5EF4-FFF2-40B4-BE49-F238E27FC236}">
                <a16:creationId xmlns:a16="http://schemas.microsoft.com/office/drawing/2014/main" id="{ECA9E46C-A192-E66A-A053-2D035793388F}"/>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69" name="Bild 68">
              <a:extLst>
                <a:ext uri="{FF2B5EF4-FFF2-40B4-BE49-F238E27FC236}">
                  <a16:creationId xmlns:a16="http://schemas.microsoft.com/office/drawing/2014/main" id="{26DFF6B6-BCF3-4710-9653-A2D3401BE14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70" name="Bild 69">
              <a:extLst>
                <a:ext uri="{FF2B5EF4-FFF2-40B4-BE49-F238E27FC236}">
                  <a16:creationId xmlns:a16="http://schemas.microsoft.com/office/drawing/2014/main" id="{2B9A62BA-B461-3208-3661-A04EC370191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3" name="Platshållare för bild 55">
            <a:extLst>
              <a:ext uri="{FF2B5EF4-FFF2-40B4-BE49-F238E27FC236}">
                <a16:creationId xmlns:a16="http://schemas.microsoft.com/office/drawing/2014/main" id="{89A43912-410F-9E93-0855-6EBEDBBD5299}"/>
              </a:ext>
            </a:extLst>
          </p:cNvPr>
          <p:cNvSpPr>
            <a:spLocks noGrp="1"/>
          </p:cNvSpPr>
          <p:nvPr>
            <p:ph type="pic" sz="quarter" idx="20" hasCustomPrompt="1"/>
          </p:nvPr>
        </p:nvSpPr>
        <p:spPr>
          <a:xfrm>
            <a:off x="898759" y="758131"/>
            <a:ext cx="8874937" cy="9240134"/>
          </a:xfrm>
          <a:custGeom>
            <a:avLst/>
            <a:gdLst>
              <a:gd name="connsiteX0" fmla="*/ 0 w 8868110"/>
              <a:gd name="connsiteY0" fmla="*/ 4434055 h 9201805"/>
              <a:gd name="connsiteX1" fmla="*/ 4434055 w 8868110"/>
              <a:gd name="connsiteY1" fmla="*/ 0 h 9201805"/>
              <a:gd name="connsiteX2" fmla="*/ 4434055 w 8868110"/>
              <a:gd name="connsiteY2" fmla="*/ 0 h 9201805"/>
              <a:gd name="connsiteX3" fmla="*/ 8868110 w 8868110"/>
              <a:gd name="connsiteY3" fmla="*/ 4434055 h 9201805"/>
              <a:gd name="connsiteX4" fmla="*/ 8868110 w 8868110"/>
              <a:gd name="connsiteY4" fmla="*/ 4767750 h 9201805"/>
              <a:gd name="connsiteX5" fmla="*/ 4434055 w 8868110"/>
              <a:gd name="connsiteY5" fmla="*/ 9201805 h 9201805"/>
              <a:gd name="connsiteX6" fmla="*/ 4434055 w 8868110"/>
              <a:gd name="connsiteY6" fmla="*/ 9201805 h 9201805"/>
              <a:gd name="connsiteX7" fmla="*/ 0 w 8868110"/>
              <a:gd name="connsiteY7" fmla="*/ 4767750 h 9201805"/>
              <a:gd name="connsiteX8" fmla="*/ 0 w 8868110"/>
              <a:gd name="connsiteY8" fmla="*/ 4434055 h 9201805"/>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4434055 w 8868110"/>
              <a:gd name="connsiteY5" fmla="*/ 9201805 h 9284932"/>
              <a:gd name="connsiteX6" fmla="*/ 3270273 w 8868110"/>
              <a:gd name="connsiteY6" fmla="*/ 9284932 h 9284932"/>
              <a:gd name="connsiteX7" fmla="*/ 0 w 8868110"/>
              <a:gd name="connsiteY7" fmla="*/ 4767750 h 9284932"/>
              <a:gd name="connsiteX8" fmla="*/ 0 w 8868110"/>
              <a:gd name="connsiteY8" fmla="*/ 4434055 h 9284932"/>
              <a:gd name="connsiteX0" fmla="*/ 0 w 9874717"/>
              <a:gd name="connsiteY0" fmla="*/ 4434055 h 9284932"/>
              <a:gd name="connsiteX1" fmla="*/ 4434055 w 9874717"/>
              <a:gd name="connsiteY1" fmla="*/ 0 h 9284932"/>
              <a:gd name="connsiteX2" fmla="*/ 4434055 w 9874717"/>
              <a:gd name="connsiteY2" fmla="*/ 0 h 9284932"/>
              <a:gd name="connsiteX3" fmla="*/ 8868110 w 9874717"/>
              <a:gd name="connsiteY3" fmla="*/ 4434055 h 9284932"/>
              <a:gd name="connsiteX4" fmla="*/ 8868110 w 9874717"/>
              <a:gd name="connsiteY4" fmla="*/ 4767750 h 9284932"/>
              <a:gd name="connsiteX5" fmla="*/ 8756673 w 9874717"/>
              <a:gd name="connsiteY5" fmla="*/ 9146387 h 9284932"/>
              <a:gd name="connsiteX6" fmla="*/ 3270273 w 9874717"/>
              <a:gd name="connsiteY6" fmla="*/ 9284932 h 9284932"/>
              <a:gd name="connsiteX7" fmla="*/ 0 w 9874717"/>
              <a:gd name="connsiteY7" fmla="*/ 4767750 h 9284932"/>
              <a:gd name="connsiteX8" fmla="*/ 0 w 9874717"/>
              <a:gd name="connsiteY8" fmla="*/ 4434055 h 9284932"/>
              <a:gd name="connsiteX0" fmla="*/ 0 w 9100960"/>
              <a:gd name="connsiteY0" fmla="*/ 4434055 h 9284932"/>
              <a:gd name="connsiteX1" fmla="*/ 4434055 w 9100960"/>
              <a:gd name="connsiteY1" fmla="*/ 0 h 9284932"/>
              <a:gd name="connsiteX2" fmla="*/ 4434055 w 9100960"/>
              <a:gd name="connsiteY2" fmla="*/ 0 h 9284932"/>
              <a:gd name="connsiteX3" fmla="*/ 8868110 w 9100960"/>
              <a:gd name="connsiteY3" fmla="*/ 4434055 h 9284932"/>
              <a:gd name="connsiteX4" fmla="*/ 8868110 w 9100960"/>
              <a:gd name="connsiteY4" fmla="*/ 4767750 h 9284932"/>
              <a:gd name="connsiteX5" fmla="*/ 8756673 w 9100960"/>
              <a:gd name="connsiteY5" fmla="*/ 9146387 h 9284932"/>
              <a:gd name="connsiteX6" fmla="*/ 3270273 w 9100960"/>
              <a:gd name="connsiteY6" fmla="*/ 9284932 h 9284932"/>
              <a:gd name="connsiteX7" fmla="*/ 0 w 9100960"/>
              <a:gd name="connsiteY7" fmla="*/ 4767750 h 9284932"/>
              <a:gd name="connsiteX8" fmla="*/ 0 w 9100960"/>
              <a:gd name="connsiteY8" fmla="*/ 4434055 h 9284932"/>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8756673 w 8868110"/>
              <a:gd name="connsiteY5" fmla="*/ 9146387 h 9284932"/>
              <a:gd name="connsiteX6" fmla="*/ 3270273 w 8868110"/>
              <a:gd name="connsiteY6" fmla="*/ 9284932 h 9284932"/>
              <a:gd name="connsiteX7" fmla="*/ 0 w 8868110"/>
              <a:gd name="connsiteY7" fmla="*/ 4767750 h 9284932"/>
              <a:gd name="connsiteX8" fmla="*/ 0 w 8868110"/>
              <a:gd name="connsiteY8" fmla="*/ 4434055 h 9284932"/>
              <a:gd name="connsiteX0" fmla="*/ 0 w 8963870"/>
              <a:gd name="connsiteY0" fmla="*/ 4434055 h 9284932"/>
              <a:gd name="connsiteX1" fmla="*/ 4434055 w 8963870"/>
              <a:gd name="connsiteY1" fmla="*/ 0 h 9284932"/>
              <a:gd name="connsiteX2" fmla="*/ 4434055 w 8963870"/>
              <a:gd name="connsiteY2" fmla="*/ 0 h 9284932"/>
              <a:gd name="connsiteX3" fmla="*/ 8868110 w 8963870"/>
              <a:gd name="connsiteY3" fmla="*/ 4434055 h 9284932"/>
              <a:gd name="connsiteX4" fmla="*/ 8868110 w 8963870"/>
              <a:gd name="connsiteY4" fmla="*/ 4767750 h 9284932"/>
              <a:gd name="connsiteX5" fmla="*/ 8950637 w 8963870"/>
              <a:gd name="connsiteY5" fmla="*/ 9201805 h 9284932"/>
              <a:gd name="connsiteX6" fmla="*/ 3270273 w 8963870"/>
              <a:gd name="connsiteY6" fmla="*/ 9284932 h 9284932"/>
              <a:gd name="connsiteX7" fmla="*/ 0 w 8963870"/>
              <a:gd name="connsiteY7" fmla="*/ 4767750 h 9284932"/>
              <a:gd name="connsiteX8" fmla="*/ 0 w 8963870"/>
              <a:gd name="connsiteY8" fmla="*/ 4434055 h 9284932"/>
              <a:gd name="connsiteX0" fmla="*/ 0 w 8914489"/>
              <a:gd name="connsiteY0" fmla="*/ 4434055 h 9284932"/>
              <a:gd name="connsiteX1" fmla="*/ 4434055 w 8914489"/>
              <a:gd name="connsiteY1" fmla="*/ 0 h 9284932"/>
              <a:gd name="connsiteX2" fmla="*/ 4434055 w 8914489"/>
              <a:gd name="connsiteY2" fmla="*/ 0 h 9284932"/>
              <a:gd name="connsiteX3" fmla="*/ 8868110 w 8914489"/>
              <a:gd name="connsiteY3" fmla="*/ 4434055 h 9284932"/>
              <a:gd name="connsiteX4" fmla="*/ 8868110 w 8914489"/>
              <a:gd name="connsiteY4" fmla="*/ 4767750 h 9284932"/>
              <a:gd name="connsiteX5" fmla="*/ 8895219 w 8914489"/>
              <a:gd name="connsiteY5" fmla="*/ 9229514 h 9284932"/>
              <a:gd name="connsiteX6" fmla="*/ 3270273 w 8914489"/>
              <a:gd name="connsiteY6" fmla="*/ 9284932 h 9284932"/>
              <a:gd name="connsiteX7" fmla="*/ 0 w 8914489"/>
              <a:gd name="connsiteY7" fmla="*/ 4767750 h 9284932"/>
              <a:gd name="connsiteX8" fmla="*/ 0 w 8914489"/>
              <a:gd name="connsiteY8" fmla="*/ 4434055 h 9284932"/>
              <a:gd name="connsiteX0" fmla="*/ 0 w 8914489"/>
              <a:gd name="connsiteY0" fmla="*/ 4434055 h 9284932"/>
              <a:gd name="connsiteX1" fmla="*/ 4434055 w 8914489"/>
              <a:gd name="connsiteY1" fmla="*/ 0 h 9284932"/>
              <a:gd name="connsiteX2" fmla="*/ 4434055 w 8914489"/>
              <a:gd name="connsiteY2" fmla="*/ 0 h 9284932"/>
              <a:gd name="connsiteX3" fmla="*/ 8868110 w 8914489"/>
              <a:gd name="connsiteY3" fmla="*/ 4434055 h 9284932"/>
              <a:gd name="connsiteX4" fmla="*/ 8868110 w 8914489"/>
              <a:gd name="connsiteY4" fmla="*/ 4767750 h 9284932"/>
              <a:gd name="connsiteX5" fmla="*/ 8895219 w 8914489"/>
              <a:gd name="connsiteY5" fmla="*/ 9229514 h 9284932"/>
              <a:gd name="connsiteX6" fmla="*/ 3270273 w 8914489"/>
              <a:gd name="connsiteY6" fmla="*/ 9284932 h 9284932"/>
              <a:gd name="connsiteX7" fmla="*/ 0 w 8914489"/>
              <a:gd name="connsiteY7" fmla="*/ 4767750 h 9284932"/>
              <a:gd name="connsiteX8" fmla="*/ 0 w 8914489"/>
              <a:gd name="connsiteY8" fmla="*/ 4434055 h 9284932"/>
              <a:gd name="connsiteX0" fmla="*/ 0 w 8914489"/>
              <a:gd name="connsiteY0" fmla="*/ 4434055 h 9301964"/>
              <a:gd name="connsiteX1" fmla="*/ 4434055 w 8914489"/>
              <a:gd name="connsiteY1" fmla="*/ 0 h 9301964"/>
              <a:gd name="connsiteX2" fmla="*/ 4434055 w 8914489"/>
              <a:gd name="connsiteY2" fmla="*/ 0 h 9301964"/>
              <a:gd name="connsiteX3" fmla="*/ 8868110 w 8914489"/>
              <a:gd name="connsiteY3" fmla="*/ 4434055 h 9301964"/>
              <a:gd name="connsiteX4" fmla="*/ 8868110 w 8914489"/>
              <a:gd name="connsiteY4" fmla="*/ 4767750 h 9301964"/>
              <a:gd name="connsiteX5" fmla="*/ 8895219 w 8914489"/>
              <a:gd name="connsiteY5" fmla="*/ 9284932 h 9301964"/>
              <a:gd name="connsiteX6" fmla="*/ 3270273 w 8914489"/>
              <a:gd name="connsiteY6" fmla="*/ 9284932 h 9301964"/>
              <a:gd name="connsiteX7" fmla="*/ 0 w 8914489"/>
              <a:gd name="connsiteY7" fmla="*/ 4767750 h 9301964"/>
              <a:gd name="connsiteX8" fmla="*/ 0 w 8914489"/>
              <a:gd name="connsiteY8" fmla="*/ 4434055 h 9301964"/>
              <a:gd name="connsiteX0" fmla="*/ 0 w 8868110"/>
              <a:gd name="connsiteY0" fmla="*/ 4434055 h 9284932"/>
              <a:gd name="connsiteX1" fmla="*/ 4434055 w 8868110"/>
              <a:gd name="connsiteY1" fmla="*/ 0 h 9284932"/>
              <a:gd name="connsiteX2" fmla="*/ 4434055 w 8868110"/>
              <a:gd name="connsiteY2" fmla="*/ 0 h 9284932"/>
              <a:gd name="connsiteX3" fmla="*/ 8868110 w 8868110"/>
              <a:gd name="connsiteY3" fmla="*/ 4434055 h 9284932"/>
              <a:gd name="connsiteX4" fmla="*/ 8868110 w 8868110"/>
              <a:gd name="connsiteY4" fmla="*/ 4767750 h 9284932"/>
              <a:gd name="connsiteX5" fmla="*/ 8812092 w 8868110"/>
              <a:gd name="connsiteY5" fmla="*/ 9201805 h 9284932"/>
              <a:gd name="connsiteX6" fmla="*/ 3270273 w 8868110"/>
              <a:gd name="connsiteY6" fmla="*/ 9284932 h 9284932"/>
              <a:gd name="connsiteX7" fmla="*/ 0 w 8868110"/>
              <a:gd name="connsiteY7" fmla="*/ 4767750 h 9284932"/>
              <a:gd name="connsiteX8" fmla="*/ 0 w 8868110"/>
              <a:gd name="connsiteY8" fmla="*/ 4434055 h 928493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3270273 w 8874851"/>
              <a:gd name="connsiteY6" fmla="*/ 9284932 h 9284932"/>
              <a:gd name="connsiteX7" fmla="*/ 0 w 8874851"/>
              <a:gd name="connsiteY7" fmla="*/ 4767750 h 9284932"/>
              <a:gd name="connsiteX8" fmla="*/ 0 w 8874851"/>
              <a:gd name="connsiteY8" fmla="*/ 4434055 h 928493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4821982 w 8874851"/>
              <a:gd name="connsiteY6" fmla="*/ 9284932 h 9284932"/>
              <a:gd name="connsiteX7" fmla="*/ 0 w 8874851"/>
              <a:gd name="connsiteY7" fmla="*/ 4767750 h 9284932"/>
              <a:gd name="connsiteX8" fmla="*/ 0 w 8874851"/>
              <a:gd name="connsiteY8" fmla="*/ 4434055 h 9284932"/>
              <a:gd name="connsiteX0" fmla="*/ 0 w 8874851"/>
              <a:gd name="connsiteY0" fmla="*/ 4434055 h 10332012"/>
              <a:gd name="connsiteX1" fmla="*/ 4434055 w 8874851"/>
              <a:gd name="connsiteY1" fmla="*/ 0 h 10332012"/>
              <a:gd name="connsiteX2" fmla="*/ 4434055 w 8874851"/>
              <a:gd name="connsiteY2" fmla="*/ 0 h 10332012"/>
              <a:gd name="connsiteX3" fmla="*/ 8868110 w 8874851"/>
              <a:gd name="connsiteY3" fmla="*/ 4434055 h 10332012"/>
              <a:gd name="connsiteX4" fmla="*/ 8868110 w 8874851"/>
              <a:gd name="connsiteY4" fmla="*/ 4767750 h 10332012"/>
              <a:gd name="connsiteX5" fmla="*/ 8839801 w 8874851"/>
              <a:gd name="connsiteY5" fmla="*/ 9229514 h 10332012"/>
              <a:gd name="connsiteX6" fmla="*/ 4821982 w 8874851"/>
              <a:gd name="connsiteY6" fmla="*/ 9284932 h 10332012"/>
              <a:gd name="connsiteX7" fmla="*/ 2854037 w 8874851"/>
              <a:gd name="connsiteY7" fmla="*/ 9228914 h 10332012"/>
              <a:gd name="connsiteX8" fmla="*/ 0 w 8874851"/>
              <a:gd name="connsiteY8" fmla="*/ 4434055 h 10332012"/>
              <a:gd name="connsiteX0" fmla="*/ 0 w 8874851"/>
              <a:gd name="connsiteY0" fmla="*/ 4434055 h 9284932"/>
              <a:gd name="connsiteX1" fmla="*/ 4434055 w 8874851"/>
              <a:gd name="connsiteY1" fmla="*/ 0 h 9284932"/>
              <a:gd name="connsiteX2" fmla="*/ 4434055 w 8874851"/>
              <a:gd name="connsiteY2" fmla="*/ 0 h 9284932"/>
              <a:gd name="connsiteX3" fmla="*/ 8868110 w 8874851"/>
              <a:gd name="connsiteY3" fmla="*/ 4434055 h 9284932"/>
              <a:gd name="connsiteX4" fmla="*/ 8868110 w 8874851"/>
              <a:gd name="connsiteY4" fmla="*/ 4767750 h 9284932"/>
              <a:gd name="connsiteX5" fmla="*/ 8839801 w 8874851"/>
              <a:gd name="connsiteY5" fmla="*/ 9229514 h 9284932"/>
              <a:gd name="connsiteX6" fmla="*/ 4821982 w 8874851"/>
              <a:gd name="connsiteY6" fmla="*/ 9284932 h 9284932"/>
              <a:gd name="connsiteX7" fmla="*/ 2854037 w 8874851"/>
              <a:gd name="connsiteY7" fmla="*/ 9228914 h 9284932"/>
              <a:gd name="connsiteX8" fmla="*/ 0 w 8874851"/>
              <a:gd name="connsiteY8" fmla="*/ 4434055 h 9284932"/>
              <a:gd name="connsiteX0" fmla="*/ 0 w 8874851"/>
              <a:gd name="connsiteY0" fmla="*/ 4434055 h 9257223"/>
              <a:gd name="connsiteX1" fmla="*/ 4434055 w 8874851"/>
              <a:gd name="connsiteY1" fmla="*/ 0 h 9257223"/>
              <a:gd name="connsiteX2" fmla="*/ 4434055 w 8874851"/>
              <a:gd name="connsiteY2" fmla="*/ 0 h 9257223"/>
              <a:gd name="connsiteX3" fmla="*/ 8868110 w 8874851"/>
              <a:gd name="connsiteY3" fmla="*/ 4434055 h 9257223"/>
              <a:gd name="connsiteX4" fmla="*/ 8868110 w 8874851"/>
              <a:gd name="connsiteY4" fmla="*/ 4767750 h 9257223"/>
              <a:gd name="connsiteX5" fmla="*/ 8839801 w 8874851"/>
              <a:gd name="connsiteY5" fmla="*/ 9229514 h 9257223"/>
              <a:gd name="connsiteX6" fmla="*/ 5320746 w 8874851"/>
              <a:gd name="connsiteY6" fmla="*/ 9257223 h 9257223"/>
              <a:gd name="connsiteX7" fmla="*/ 2854037 w 8874851"/>
              <a:gd name="connsiteY7" fmla="*/ 9228914 h 9257223"/>
              <a:gd name="connsiteX8" fmla="*/ 0 w 8874851"/>
              <a:gd name="connsiteY8" fmla="*/ 4434055 h 9257223"/>
              <a:gd name="connsiteX0" fmla="*/ 0 w 8874851"/>
              <a:gd name="connsiteY0" fmla="*/ 4434055 h 9257223"/>
              <a:gd name="connsiteX1" fmla="*/ 4434055 w 8874851"/>
              <a:gd name="connsiteY1" fmla="*/ 0 h 9257223"/>
              <a:gd name="connsiteX2" fmla="*/ 4434055 w 8874851"/>
              <a:gd name="connsiteY2" fmla="*/ 0 h 9257223"/>
              <a:gd name="connsiteX3" fmla="*/ 8868110 w 8874851"/>
              <a:gd name="connsiteY3" fmla="*/ 4434055 h 9257223"/>
              <a:gd name="connsiteX4" fmla="*/ 8868110 w 8874851"/>
              <a:gd name="connsiteY4" fmla="*/ 4767750 h 9257223"/>
              <a:gd name="connsiteX5" fmla="*/ 8839801 w 8874851"/>
              <a:gd name="connsiteY5" fmla="*/ 9229514 h 9257223"/>
              <a:gd name="connsiteX6" fmla="*/ 5625546 w 8874851"/>
              <a:gd name="connsiteY6" fmla="*/ 9257223 h 9257223"/>
              <a:gd name="connsiteX7" fmla="*/ 2854037 w 8874851"/>
              <a:gd name="connsiteY7" fmla="*/ 9228914 h 9257223"/>
              <a:gd name="connsiteX8" fmla="*/ 0 w 8874851"/>
              <a:gd name="connsiteY8" fmla="*/ 4434055 h 9257223"/>
              <a:gd name="connsiteX0" fmla="*/ 0 w 8874851"/>
              <a:gd name="connsiteY0" fmla="*/ 4434055 h 9262733"/>
              <a:gd name="connsiteX1" fmla="*/ 4434055 w 8874851"/>
              <a:gd name="connsiteY1" fmla="*/ 0 h 9262733"/>
              <a:gd name="connsiteX2" fmla="*/ 4434055 w 8874851"/>
              <a:gd name="connsiteY2" fmla="*/ 0 h 9262733"/>
              <a:gd name="connsiteX3" fmla="*/ 8868110 w 8874851"/>
              <a:gd name="connsiteY3" fmla="*/ 4434055 h 9262733"/>
              <a:gd name="connsiteX4" fmla="*/ 8868110 w 8874851"/>
              <a:gd name="connsiteY4" fmla="*/ 4767750 h 9262733"/>
              <a:gd name="connsiteX5" fmla="*/ 8839801 w 8874851"/>
              <a:gd name="connsiteY5" fmla="*/ 9229514 h 9262733"/>
              <a:gd name="connsiteX6" fmla="*/ 5625546 w 8874851"/>
              <a:gd name="connsiteY6" fmla="*/ 9257223 h 9262733"/>
              <a:gd name="connsiteX7" fmla="*/ 2854037 w 8874851"/>
              <a:gd name="connsiteY7" fmla="*/ 9228914 h 9262733"/>
              <a:gd name="connsiteX8" fmla="*/ 0 w 8874851"/>
              <a:gd name="connsiteY8" fmla="*/ 4434055 h 9262733"/>
              <a:gd name="connsiteX0" fmla="*/ 0 w 8874851"/>
              <a:gd name="connsiteY0" fmla="*/ 4434055 h 9256267"/>
              <a:gd name="connsiteX1" fmla="*/ 4434055 w 8874851"/>
              <a:gd name="connsiteY1" fmla="*/ 0 h 9256267"/>
              <a:gd name="connsiteX2" fmla="*/ 4434055 w 8874851"/>
              <a:gd name="connsiteY2" fmla="*/ 0 h 9256267"/>
              <a:gd name="connsiteX3" fmla="*/ 8868110 w 8874851"/>
              <a:gd name="connsiteY3" fmla="*/ 4434055 h 9256267"/>
              <a:gd name="connsiteX4" fmla="*/ 8868110 w 8874851"/>
              <a:gd name="connsiteY4" fmla="*/ 4767750 h 9256267"/>
              <a:gd name="connsiteX5" fmla="*/ 8839801 w 8874851"/>
              <a:gd name="connsiteY5" fmla="*/ 9229514 h 9256267"/>
              <a:gd name="connsiteX6" fmla="*/ 5786412 w 8874851"/>
              <a:gd name="connsiteY6" fmla="*/ 9240289 h 9256267"/>
              <a:gd name="connsiteX7" fmla="*/ 2854037 w 8874851"/>
              <a:gd name="connsiteY7" fmla="*/ 9228914 h 9256267"/>
              <a:gd name="connsiteX8" fmla="*/ 0 w 8874851"/>
              <a:gd name="connsiteY8" fmla="*/ 4434055 h 9256267"/>
              <a:gd name="connsiteX0" fmla="*/ 0 w 8874851"/>
              <a:gd name="connsiteY0" fmla="*/ 4434055 h 9259340"/>
              <a:gd name="connsiteX1" fmla="*/ 4434055 w 8874851"/>
              <a:gd name="connsiteY1" fmla="*/ 0 h 9259340"/>
              <a:gd name="connsiteX2" fmla="*/ 4434055 w 8874851"/>
              <a:gd name="connsiteY2" fmla="*/ 0 h 9259340"/>
              <a:gd name="connsiteX3" fmla="*/ 8868110 w 8874851"/>
              <a:gd name="connsiteY3" fmla="*/ 4434055 h 9259340"/>
              <a:gd name="connsiteX4" fmla="*/ 8868110 w 8874851"/>
              <a:gd name="connsiteY4" fmla="*/ 4767750 h 9259340"/>
              <a:gd name="connsiteX5" fmla="*/ 8839801 w 8874851"/>
              <a:gd name="connsiteY5" fmla="*/ 9229514 h 9259340"/>
              <a:gd name="connsiteX6" fmla="*/ 5786412 w 8874851"/>
              <a:gd name="connsiteY6" fmla="*/ 9240289 h 9259340"/>
              <a:gd name="connsiteX7" fmla="*/ 2854037 w 8874851"/>
              <a:gd name="connsiteY7" fmla="*/ 9228914 h 9259340"/>
              <a:gd name="connsiteX8" fmla="*/ 0 w 8874851"/>
              <a:gd name="connsiteY8" fmla="*/ 4434055 h 9259340"/>
              <a:gd name="connsiteX0" fmla="*/ 0 w 8874851"/>
              <a:gd name="connsiteY0" fmla="*/ 4434055 h 9252922"/>
              <a:gd name="connsiteX1" fmla="*/ 4434055 w 8874851"/>
              <a:gd name="connsiteY1" fmla="*/ 0 h 9252922"/>
              <a:gd name="connsiteX2" fmla="*/ 4434055 w 8874851"/>
              <a:gd name="connsiteY2" fmla="*/ 0 h 9252922"/>
              <a:gd name="connsiteX3" fmla="*/ 8868110 w 8874851"/>
              <a:gd name="connsiteY3" fmla="*/ 4434055 h 9252922"/>
              <a:gd name="connsiteX4" fmla="*/ 8868110 w 8874851"/>
              <a:gd name="connsiteY4" fmla="*/ 4767750 h 9252922"/>
              <a:gd name="connsiteX5" fmla="*/ 8839801 w 8874851"/>
              <a:gd name="connsiteY5" fmla="*/ 9229514 h 9252922"/>
              <a:gd name="connsiteX6" fmla="*/ 5786412 w 8874851"/>
              <a:gd name="connsiteY6" fmla="*/ 9240289 h 9252922"/>
              <a:gd name="connsiteX7" fmla="*/ 2854037 w 8874851"/>
              <a:gd name="connsiteY7" fmla="*/ 9228914 h 9252922"/>
              <a:gd name="connsiteX8" fmla="*/ 0 w 8874851"/>
              <a:gd name="connsiteY8" fmla="*/ 4434055 h 9252922"/>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54037 w 8874851"/>
              <a:gd name="connsiteY7" fmla="*/ 9228914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54037 w 8874851"/>
              <a:gd name="connsiteY7" fmla="*/ 9228914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0 w 8874851"/>
              <a:gd name="connsiteY0" fmla="*/ 4434055 h 9240289"/>
              <a:gd name="connsiteX1" fmla="*/ 4434055 w 8874851"/>
              <a:gd name="connsiteY1" fmla="*/ 0 h 9240289"/>
              <a:gd name="connsiteX2" fmla="*/ 4434055 w 8874851"/>
              <a:gd name="connsiteY2" fmla="*/ 0 h 9240289"/>
              <a:gd name="connsiteX3" fmla="*/ 8868110 w 8874851"/>
              <a:gd name="connsiteY3" fmla="*/ 4434055 h 9240289"/>
              <a:gd name="connsiteX4" fmla="*/ 8868110 w 8874851"/>
              <a:gd name="connsiteY4" fmla="*/ 4767750 h 9240289"/>
              <a:gd name="connsiteX5" fmla="*/ 8839801 w 8874851"/>
              <a:gd name="connsiteY5" fmla="*/ 9229514 h 9240289"/>
              <a:gd name="connsiteX6" fmla="*/ 5786412 w 8874851"/>
              <a:gd name="connsiteY6" fmla="*/ 9240289 h 9240289"/>
              <a:gd name="connsiteX7" fmla="*/ 2828637 w 8874851"/>
              <a:gd name="connsiteY7" fmla="*/ 9237381 h 9240289"/>
              <a:gd name="connsiteX8" fmla="*/ 0 w 8874851"/>
              <a:gd name="connsiteY8" fmla="*/ 4434055 h 9240289"/>
              <a:gd name="connsiteX0" fmla="*/ 284 w 8875135"/>
              <a:gd name="connsiteY0" fmla="*/ 4434055 h 9240289"/>
              <a:gd name="connsiteX1" fmla="*/ 4434339 w 8875135"/>
              <a:gd name="connsiteY1" fmla="*/ 0 h 9240289"/>
              <a:gd name="connsiteX2" fmla="*/ 4434339 w 8875135"/>
              <a:gd name="connsiteY2" fmla="*/ 0 h 9240289"/>
              <a:gd name="connsiteX3" fmla="*/ 8868394 w 8875135"/>
              <a:gd name="connsiteY3" fmla="*/ 4434055 h 9240289"/>
              <a:gd name="connsiteX4" fmla="*/ 8868394 w 8875135"/>
              <a:gd name="connsiteY4" fmla="*/ 4767750 h 9240289"/>
              <a:gd name="connsiteX5" fmla="*/ 8840085 w 8875135"/>
              <a:gd name="connsiteY5" fmla="*/ 9229514 h 9240289"/>
              <a:gd name="connsiteX6" fmla="*/ 5786696 w 8875135"/>
              <a:gd name="connsiteY6" fmla="*/ 9240289 h 9240289"/>
              <a:gd name="connsiteX7" fmla="*/ 2828921 w 8875135"/>
              <a:gd name="connsiteY7" fmla="*/ 9237381 h 9240289"/>
              <a:gd name="connsiteX8" fmla="*/ 284 w 8875135"/>
              <a:gd name="connsiteY8" fmla="*/ 4434055 h 9240289"/>
              <a:gd name="connsiteX0" fmla="*/ 82 w 8874933"/>
              <a:gd name="connsiteY0" fmla="*/ 4434055 h 9262781"/>
              <a:gd name="connsiteX1" fmla="*/ 4434137 w 8874933"/>
              <a:gd name="connsiteY1" fmla="*/ 0 h 9262781"/>
              <a:gd name="connsiteX2" fmla="*/ 4434137 w 8874933"/>
              <a:gd name="connsiteY2" fmla="*/ 0 h 9262781"/>
              <a:gd name="connsiteX3" fmla="*/ 8868192 w 8874933"/>
              <a:gd name="connsiteY3" fmla="*/ 4434055 h 9262781"/>
              <a:gd name="connsiteX4" fmla="*/ 8868192 w 8874933"/>
              <a:gd name="connsiteY4" fmla="*/ 4767750 h 9262781"/>
              <a:gd name="connsiteX5" fmla="*/ 8839883 w 8874933"/>
              <a:gd name="connsiteY5" fmla="*/ 9229514 h 9262781"/>
              <a:gd name="connsiteX6" fmla="*/ 5786494 w 8874933"/>
              <a:gd name="connsiteY6" fmla="*/ 9240289 h 9262781"/>
              <a:gd name="connsiteX7" fmla="*/ 4107186 w 8874933"/>
              <a:gd name="connsiteY7" fmla="*/ 9262781 h 9262781"/>
              <a:gd name="connsiteX8" fmla="*/ 82 w 8874933"/>
              <a:gd name="connsiteY8" fmla="*/ 4434055 h 9262781"/>
              <a:gd name="connsiteX0" fmla="*/ 82 w 8874933"/>
              <a:gd name="connsiteY0" fmla="*/ 4434055 h 9262781"/>
              <a:gd name="connsiteX1" fmla="*/ 4434137 w 8874933"/>
              <a:gd name="connsiteY1" fmla="*/ 0 h 9262781"/>
              <a:gd name="connsiteX2" fmla="*/ 4434137 w 8874933"/>
              <a:gd name="connsiteY2" fmla="*/ 0 h 9262781"/>
              <a:gd name="connsiteX3" fmla="*/ 8868192 w 8874933"/>
              <a:gd name="connsiteY3" fmla="*/ 4434055 h 9262781"/>
              <a:gd name="connsiteX4" fmla="*/ 8868192 w 8874933"/>
              <a:gd name="connsiteY4" fmla="*/ 4767750 h 9262781"/>
              <a:gd name="connsiteX5" fmla="*/ 8839883 w 8874933"/>
              <a:gd name="connsiteY5" fmla="*/ 9229514 h 9262781"/>
              <a:gd name="connsiteX6" fmla="*/ 6599294 w 8874933"/>
              <a:gd name="connsiteY6" fmla="*/ 9231822 h 9262781"/>
              <a:gd name="connsiteX7" fmla="*/ 4107186 w 8874933"/>
              <a:gd name="connsiteY7" fmla="*/ 9262781 h 9262781"/>
              <a:gd name="connsiteX8" fmla="*/ 82 w 8874933"/>
              <a:gd name="connsiteY8" fmla="*/ 4434055 h 9262781"/>
              <a:gd name="connsiteX0" fmla="*/ 54 w 8874905"/>
              <a:gd name="connsiteY0" fmla="*/ 4434055 h 9254314"/>
              <a:gd name="connsiteX1" fmla="*/ 4434109 w 8874905"/>
              <a:gd name="connsiteY1" fmla="*/ 0 h 9254314"/>
              <a:gd name="connsiteX2" fmla="*/ 4434109 w 8874905"/>
              <a:gd name="connsiteY2" fmla="*/ 0 h 9254314"/>
              <a:gd name="connsiteX3" fmla="*/ 8868164 w 8874905"/>
              <a:gd name="connsiteY3" fmla="*/ 4434055 h 9254314"/>
              <a:gd name="connsiteX4" fmla="*/ 8868164 w 8874905"/>
              <a:gd name="connsiteY4" fmla="*/ 4767750 h 9254314"/>
              <a:gd name="connsiteX5" fmla="*/ 8839855 w 8874905"/>
              <a:gd name="connsiteY5" fmla="*/ 9229514 h 9254314"/>
              <a:gd name="connsiteX6" fmla="*/ 6599266 w 8874905"/>
              <a:gd name="connsiteY6" fmla="*/ 9231822 h 9254314"/>
              <a:gd name="connsiteX7" fmla="*/ 5046958 w 8874905"/>
              <a:gd name="connsiteY7" fmla="*/ 9254314 h 9254314"/>
              <a:gd name="connsiteX8" fmla="*/ 54 w 8874905"/>
              <a:gd name="connsiteY8" fmla="*/ 4434055 h 9254314"/>
              <a:gd name="connsiteX0" fmla="*/ 85 w 8874936"/>
              <a:gd name="connsiteY0" fmla="*/ 4434055 h 9254596"/>
              <a:gd name="connsiteX1" fmla="*/ 4434140 w 8874936"/>
              <a:gd name="connsiteY1" fmla="*/ 0 h 9254596"/>
              <a:gd name="connsiteX2" fmla="*/ 4434140 w 8874936"/>
              <a:gd name="connsiteY2" fmla="*/ 0 h 9254596"/>
              <a:gd name="connsiteX3" fmla="*/ 8868195 w 8874936"/>
              <a:gd name="connsiteY3" fmla="*/ 4434055 h 9254596"/>
              <a:gd name="connsiteX4" fmla="*/ 8868195 w 8874936"/>
              <a:gd name="connsiteY4" fmla="*/ 4767750 h 9254596"/>
              <a:gd name="connsiteX5" fmla="*/ 8839886 w 8874936"/>
              <a:gd name="connsiteY5" fmla="*/ 9229514 h 9254596"/>
              <a:gd name="connsiteX6" fmla="*/ 6599297 w 8874936"/>
              <a:gd name="connsiteY6" fmla="*/ 9231822 h 9254596"/>
              <a:gd name="connsiteX7" fmla="*/ 5046989 w 8874936"/>
              <a:gd name="connsiteY7" fmla="*/ 9254314 h 9254596"/>
              <a:gd name="connsiteX8" fmla="*/ 85 w 8874936"/>
              <a:gd name="connsiteY8" fmla="*/ 4434055 h 9254596"/>
              <a:gd name="connsiteX0" fmla="*/ 85 w 8874936"/>
              <a:gd name="connsiteY0" fmla="*/ 4434055 h 9265073"/>
              <a:gd name="connsiteX1" fmla="*/ 4434140 w 8874936"/>
              <a:gd name="connsiteY1" fmla="*/ 0 h 9265073"/>
              <a:gd name="connsiteX2" fmla="*/ 4434140 w 8874936"/>
              <a:gd name="connsiteY2" fmla="*/ 0 h 9265073"/>
              <a:gd name="connsiteX3" fmla="*/ 8868195 w 8874936"/>
              <a:gd name="connsiteY3" fmla="*/ 4434055 h 9265073"/>
              <a:gd name="connsiteX4" fmla="*/ 8868195 w 8874936"/>
              <a:gd name="connsiteY4" fmla="*/ 4767750 h 9265073"/>
              <a:gd name="connsiteX5" fmla="*/ 8839886 w 8874936"/>
              <a:gd name="connsiteY5" fmla="*/ 9229514 h 9265073"/>
              <a:gd name="connsiteX6" fmla="*/ 6674112 w 8874936"/>
              <a:gd name="connsiteY6" fmla="*/ 9265073 h 9265073"/>
              <a:gd name="connsiteX7" fmla="*/ 5046989 w 8874936"/>
              <a:gd name="connsiteY7" fmla="*/ 9254314 h 9265073"/>
              <a:gd name="connsiteX8" fmla="*/ 85 w 8874936"/>
              <a:gd name="connsiteY8" fmla="*/ 4434055 h 9265073"/>
              <a:gd name="connsiteX0" fmla="*/ 85 w 8874936"/>
              <a:gd name="connsiteY0" fmla="*/ 4434055 h 9254596"/>
              <a:gd name="connsiteX1" fmla="*/ 4434140 w 8874936"/>
              <a:gd name="connsiteY1" fmla="*/ 0 h 9254596"/>
              <a:gd name="connsiteX2" fmla="*/ 4434140 w 8874936"/>
              <a:gd name="connsiteY2" fmla="*/ 0 h 9254596"/>
              <a:gd name="connsiteX3" fmla="*/ 8868195 w 8874936"/>
              <a:gd name="connsiteY3" fmla="*/ 4434055 h 9254596"/>
              <a:gd name="connsiteX4" fmla="*/ 8868195 w 8874936"/>
              <a:gd name="connsiteY4" fmla="*/ 4767750 h 9254596"/>
              <a:gd name="connsiteX5" fmla="*/ 8839886 w 8874936"/>
              <a:gd name="connsiteY5" fmla="*/ 9229514 h 9254596"/>
              <a:gd name="connsiteX6" fmla="*/ 6682424 w 8874936"/>
              <a:gd name="connsiteY6" fmla="*/ 9240134 h 9254596"/>
              <a:gd name="connsiteX7" fmla="*/ 5046989 w 8874936"/>
              <a:gd name="connsiteY7" fmla="*/ 9254314 h 9254596"/>
              <a:gd name="connsiteX8" fmla="*/ 85 w 8874936"/>
              <a:gd name="connsiteY8" fmla="*/ 4434055 h 9254596"/>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682425 w 8874937"/>
              <a:gd name="connsiteY6" fmla="*/ 9240134 h 9240134"/>
              <a:gd name="connsiteX7" fmla="*/ 5038677 w 8874937"/>
              <a:gd name="connsiteY7" fmla="*/ 9229376 h 9240134"/>
              <a:gd name="connsiteX8" fmla="*/ 86 w 8874937"/>
              <a:gd name="connsiteY8" fmla="*/ 4434055 h 9240134"/>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682425 w 8874937"/>
              <a:gd name="connsiteY6" fmla="*/ 9240134 h 9240134"/>
              <a:gd name="connsiteX7" fmla="*/ 5038677 w 8874937"/>
              <a:gd name="connsiteY7" fmla="*/ 9229376 h 9240134"/>
              <a:gd name="connsiteX8" fmla="*/ 86 w 8874937"/>
              <a:gd name="connsiteY8" fmla="*/ 4434055 h 9240134"/>
              <a:gd name="connsiteX0" fmla="*/ 86 w 8874937"/>
              <a:gd name="connsiteY0" fmla="*/ 4434055 h 9229662"/>
              <a:gd name="connsiteX1" fmla="*/ 4434141 w 8874937"/>
              <a:gd name="connsiteY1" fmla="*/ 0 h 9229662"/>
              <a:gd name="connsiteX2" fmla="*/ 4434141 w 8874937"/>
              <a:gd name="connsiteY2" fmla="*/ 0 h 9229662"/>
              <a:gd name="connsiteX3" fmla="*/ 8868196 w 8874937"/>
              <a:gd name="connsiteY3" fmla="*/ 4434055 h 9229662"/>
              <a:gd name="connsiteX4" fmla="*/ 8868196 w 8874937"/>
              <a:gd name="connsiteY4" fmla="*/ 4767750 h 9229662"/>
              <a:gd name="connsiteX5" fmla="*/ 8839887 w 8874937"/>
              <a:gd name="connsiteY5" fmla="*/ 9229514 h 9229662"/>
              <a:gd name="connsiteX6" fmla="*/ 6707363 w 8874937"/>
              <a:gd name="connsiteY6" fmla="*/ 9223508 h 9229662"/>
              <a:gd name="connsiteX7" fmla="*/ 5038677 w 8874937"/>
              <a:gd name="connsiteY7" fmla="*/ 9229376 h 9229662"/>
              <a:gd name="connsiteX8" fmla="*/ 86 w 8874937"/>
              <a:gd name="connsiteY8" fmla="*/ 4434055 h 9229662"/>
              <a:gd name="connsiteX0" fmla="*/ 86 w 8874937"/>
              <a:gd name="connsiteY0" fmla="*/ 4434055 h 9240134"/>
              <a:gd name="connsiteX1" fmla="*/ 4434141 w 8874937"/>
              <a:gd name="connsiteY1" fmla="*/ 0 h 9240134"/>
              <a:gd name="connsiteX2" fmla="*/ 4434141 w 8874937"/>
              <a:gd name="connsiteY2" fmla="*/ 0 h 9240134"/>
              <a:gd name="connsiteX3" fmla="*/ 8868196 w 8874937"/>
              <a:gd name="connsiteY3" fmla="*/ 4434055 h 9240134"/>
              <a:gd name="connsiteX4" fmla="*/ 8868196 w 8874937"/>
              <a:gd name="connsiteY4" fmla="*/ 4767750 h 9240134"/>
              <a:gd name="connsiteX5" fmla="*/ 8839887 w 8874937"/>
              <a:gd name="connsiteY5" fmla="*/ 9229514 h 9240134"/>
              <a:gd name="connsiteX6" fmla="*/ 6773865 w 8874937"/>
              <a:gd name="connsiteY6" fmla="*/ 9240134 h 9240134"/>
              <a:gd name="connsiteX7" fmla="*/ 5038677 w 8874937"/>
              <a:gd name="connsiteY7" fmla="*/ 9229376 h 9240134"/>
              <a:gd name="connsiteX8" fmla="*/ 86 w 8874937"/>
              <a:gd name="connsiteY8" fmla="*/ 4434055 h 924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74937" h="9240134">
                <a:moveTo>
                  <a:pt x="86" y="4434055"/>
                </a:moveTo>
                <a:cubicBezTo>
                  <a:pt x="86" y="1985194"/>
                  <a:pt x="1985280" y="0"/>
                  <a:pt x="4434141" y="0"/>
                </a:cubicBezTo>
                <a:lnTo>
                  <a:pt x="4434141" y="0"/>
                </a:lnTo>
                <a:cubicBezTo>
                  <a:pt x="6883002" y="0"/>
                  <a:pt x="8868196" y="1985194"/>
                  <a:pt x="8868196" y="4434055"/>
                </a:cubicBezTo>
                <a:lnTo>
                  <a:pt x="8868196" y="4767750"/>
                </a:lnTo>
                <a:cubicBezTo>
                  <a:pt x="8868196" y="7216611"/>
                  <a:pt x="8895605" y="7040195"/>
                  <a:pt x="8839887" y="9229514"/>
                </a:cubicBezTo>
                <a:lnTo>
                  <a:pt x="6773865" y="9240134"/>
                </a:lnTo>
                <a:lnTo>
                  <a:pt x="5038677" y="9229376"/>
                </a:lnTo>
                <a:cubicBezTo>
                  <a:pt x="1640464" y="9256690"/>
                  <a:pt x="-13768" y="7327741"/>
                  <a:pt x="86" y="4434055"/>
                </a:cubicBezTo>
                <a:close/>
              </a:path>
            </a:pathLst>
          </a:custGeom>
          <a:solidFill>
            <a:schemeClr val="bg2">
              <a:lumMod val="95000"/>
            </a:schemeClr>
          </a:solidFill>
        </p:spPr>
        <p:txBody>
          <a:bodyPr anchor="ctr"/>
          <a:lstStyle>
            <a:lvl1pPr marL="0" indent="0" algn="ctr">
              <a:buNone/>
              <a:defRPr/>
            </a:lvl1pPr>
          </a:lstStyle>
          <a:p>
            <a:r>
              <a:rPr lang="en-US"/>
              <a:t>Montera </a:t>
            </a:r>
            <a:r>
              <a:rPr lang="en-US" err="1"/>
              <a:t>bild</a:t>
            </a:r>
            <a:r>
              <a:rPr lang="en-US"/>
              <a:t> </a:t>
            </a:r>
            <a:r>
              <a:rPr lang="en-US" err="1"/>
              <a:t>i</a:t>
            </a:r>
            <a:r>
              <a:rPr lang="en-US"/>
              <a:t> form</a:t>
            </a:r>
          </a:p>
        </p:txBody>
      </p:sp>
      <p:sp>
        <p:nvSpPr>
          <p:cNvPr id="9" name="Platshållare för text 2">
            <a:extLst>
              <a:ext uri="{FF2B5EF4-FFF2-40B4-BE49-F238E27FC236}">
                <a16:creationId xmlns:a16="http://schemas.microsoft.com/office/drawing/2014/main" id="{93DE1B89-8B95-C991-FCCB-A27AE56873A6}"/>
              </a:ext>
            </a:extLst>
          </p:cNvPr>
          <p:cNvSpPr>
            <a:spLocks noGrp="1"/>
          </p:cNvSpPr>
          <p:nvPr>
            <p:ph type="body" sz="quarter" idx="13"/>
          </p:nvPr>
        </p:nvSpPr>
        <p:spPr>
          <a:xfrm>
            <a:off x="10484098" y="3240000"/>
            <a:ext cx="8280000" cy="5400000"/>
          </a:xfrm>
        </p:spPr>
        <p:txBody>
          <a:bodyPr vert="horz" lIns="0" tIns="0" rIns="0" bIns="0" rtlCol="0">
            <a:noAutofit/>
          </a:bodyPr>
          <a:lstStyle>
            <a:lvl1pPr marL="345600" indent="-345600">
              <a:buClr>
                <a:schemeClr val="accent3"/>
              </a:buClr>
              <a:buFont typeface="Arial" panose="020B0604020202020204" pitchFamily="34" charset="0"/>
              <a:buChar char="•"/>
              <a:defRPr lang="sv-SE" sz="4000" dirty="0">
                <a:solidFill>
                  <a:schemeClr val="tx1"/>
                </a:solidFill>
              </a:defRPr>
            </a:lvl1pPr>
            <a:lvl2pPr marL="756000" indent="-324000">
              <a:buClr>
                <a:schemeClr val="accent3"/>
              </a:buClr>
              <a:buFont typeface="Arial" panose="020B0604020202020204" pitchFamily="34" charset="0"/>
              <a:buChar char="•"/>
              <a:defRPr lang="sv-SE" sz="3600" dirty="0">
                <a:solidFill>
                  <a:schemeClr val="tx1"/>
                </a:solidFill>
              </a:defRPr>
            </a:lvl2pPr>
            <a:lvl3pPr marL="1116000" indent="-288000">
              <a:buClr>
                <a:schemeClr val="accent3"/>
              </a:buClr>
              <a:buFont typeface="Arial" panose="020B0604020202020204" pitchFamily="34" charset="0"/>
              <a:buChar char="•"/>
              <a:defRPr lang="sv-SE" sz="3200" dirty="0">
                <a:solidFill>
                  <a:schemeClr val="tx1"/>
                </a:solidFill>
              </a:defRPr>
            </a:lvl3pPr>
            <a:lvl4pPr marL="1458000" indent="-259200">
              <a:buClr>
                <a:schemeClr val="accent3"/>
              </a:buClr>
              <a:buFont typeface="Arial" panose="020B0604020202020204" pitchFamily="34" charset="0"/>
              <a:buChar char="•"/>
              <a:defRPr lang="sv-SE" sz="2800" dirty="0">
                <a:solidFill>
                  <a:schemeClr val="tx1"/>
                </a:solidFill>
              </a:defRPr>
            </a:lvl4pPr>
            <a:lvl5pPr marL="1764000" indent="-252000">
              <a:buClr>
                <a:schemeClr val="accent3"/>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0" name="Rubrik 106">
            <a:extLst>
              <a:ext uri="{FF2B5EF4-FFF2-40B4-BE49-F238E27FC236}">
                <a16:creationId xmlns:a16="http://schemas.microsoft.com/office/drawing/2014/main" id="{505B7519-D4A1-65FB-10F7-68D1930A48C9}"/>
              </a:ext>
            </a:extLst>
          </p:cNvPr>
          <p:cNvSpPr>
            <a:spLocks noGrp="1"/>
          </p:cNvSpPr>
          <p:nvPr>
            <p:ph type="title"/>
          </p:nvPr>
        </p:nvSpPr>
        <p:spPr>
          <a:xfrm>
            <a:off x="10484098" y="758131"/>
            <a:ext cx="8280000" cy="2052000"/>
          </a:xfrm>
        </p:spPr>
        <p:txBody>
          <a:bodyPr>
            <a:noAutofit/>
          </a:bodyPr>
          <a:lstStyle>
            <a:lvl1pPr>
              <a:defRPr sz="7200" b="0">
                <a:solidFill>
                  <a:schemeClr val="accent3"/>
                </a:solidFill>
              </a:defRPr>
            </a:lvl1pPr>
          </a:lstStyle>
          <a:p>
            <a:r>
              <a:rPr lang="sv-SE"/>
              <a:t>Klicka här för att ändra mall för rubrikformat</a:t>
            </a:r>
          </a:p>
        </p:txBody>
      </p:sp>
      <p:sp>
        <p:nvSpPr>
          <p:cNvPr id="11" name="Platshållare för datum 3">
            <a:extLst>
              <a:ext uri="{FF2B5EF4-FFF2-40B4-BE49-F238E27FC236}">
                <a16:creationId xmlns:a16="http://schemas.microsoft.com/office/drawing/2014/main" id="{D1922A11-6FDC-5954-DA22-3452A9DB207A}"/>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12" name="Platshållare för bildnummer 5">
            <a:extLst>
              <a:ext uri="{FF2B5EF4-FFF2-40B4-BE49-F238E27FC236}">
                <a16:creationId xmlns:a16="http://schemas.microsoft.com/office/drawing/2014/main" id="{197927D5-8C5F-1843-FA9D-B3EFCC39E944}"/>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13" name="Platshållare för sidfot 5">
            <a:extLst>
              <a:ext uri="{FF2B5EF4-FFF2-40B4-BE49-F238E27FC236}">
                <a16:creationId xmlns:a16="http://schemas.microsoft.com/office/drawing/2014/main" id="{B3977587-313F-F007-1750-653BB1B32EF2}"/>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16259639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Vinröd_mörk">
    <p:bg>
      <p:bgPr>
        <a:solidFill>
          <a:schemeClr val="accent3">
            <a:alpha val="15000"/>
          </a:schemeClr>
        </a:solidFill>
        <a:effectLst/>
      </p:bgPr>
    </p:bg>
    <p:spTree>
      <p:nvGrpSpPr>
        <p:cNvPr id="1" name=""/>
        <p:cNvGrpSpPr/>
        <p:nvPr/>
      </p:nvGrpSpPr>
      <p:grpSpPr>
        <a:xfrm>
          <a:off x="0" y="0"/>
          <a:ext cx="0" cy="0"/>
          <a:chOff x="0" y="0"/>
          <a:chExt cx="0" cy="0"/>
        </a:xfrm>
      </p:grpSpPr>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solidFill>
                  <a:schemeClr val="tx1"/>
                </a:solidFill>
              </a:defRPr>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56906"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buNone/>
              <a:defRPr>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Tree>
    <p:extLst>
      <p:ext uri="{BB962C8B-B14F-4D97-AF65-F5344CB8AC3E}">
        <p14:creationId xmlns:p14="http://schemas.microsoft.com/office/powerpoint/2010/main" val="398481000"/>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_och_text-Vinröd_mörk">
    <p:bg>
      <p:bgPr>
        <a:solidFill>
          <a:schemeClr val="accent3">
            <a:alpha val="15000"/>
          </a:schemeClr>
        </a:solidFill>
        <a:effectLst/>
      </p:bgPr>
    </p:bg>
    <p:spTree>
      <p:nvGrpSpPr>
        <p:cNvPr id="1" name=""/>
        <p:cNvGrpSpPr/>
        <p:nvPr/>
      </p:nvGrpSpPr>
      <p:grpSpPr>
        <a:xfrm>
          <a:off x="0" y="0"/>
          <a:ext cx="0" cy="0"/>
          <a:chOff x="0" y="0"/>
          <a:chExt cx="0" cy="0"/>
        </a:xfrm>
      </p:grpSpPr>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solidFill>
                  <a:schemeClr val="tx1"/>
                </a:solidFill>
              </a:defRPr>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56906"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spcAft>
                <a:spcPts val="2300"/>
              </a:spcAft>
              <a:buNone/>
              <a:defRPr>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
        <p:nvSpPr>
          <p:cNvPr id="7" name="Platshållare för text 4">
            <a:extLst>
              <a:ext uri="{FF2B5EF4-FFF2-40B4-BE49-F238E27FC236}">
                <a16:creationId xmlns:a16="http://schemas.microsoft.com/office/drawing/2014/main" id="{94F67A0E-E56A-0E7E-0659-639FB34E41EA}"/>
              </a:ext>
            </a:extLst>
          </p:cNvPr>
          <p:cNvSpPr>
            <a:spLocks noGrp="1"/>
          </p:cNvSpPr>
          <p:nvPr>
            <p:ph type="body" sz="quarter" idx="16"/>
          </p:nvPr>
        </p:nvSpPr>
        <p:spPr>
          <a:xfrm>
            <a:off x="1237665" y="4767725"/>
            <a:ext cx="16108695" cy="5364000"/>
          </a:xfrm>
        </p:spPr>
        <p:txBody>
          <a:bodyPr/>
          <a:lstStyle>
            <a:lvl1pPr marL="0" indent="0">
              <a:buClr>
                <a:schemeClr val="accent3"/>
              </a:buClr>
              <a:buNone/>
              <a:defRPr>
                <a:solidFill>
                  <a:schemeClr val="tx1"/>
                </a:solidFill>
              </a:defRPr>
            </a:lvl1pPr>
            <a:lvl2pPr>
              <a:buClr>
                <a:schemeClr val="accent3"/>
              </a:buClr>
              <a:defRPr>
                <a:solidFill>
                  <a:schemeClr val="tx1"/>
                </a:solidFill>
              </a:defRPr>
            </a:lvl2pPr>
            <a:lvl3pPr>
              <a:buClr>
                <a:schemeClr val="accent3"/>
              </a:buClr>
              <a:defRPr>
                <a:solidFill>
                  <a:schemeClr val="tx1"/>
                </a:solidFill>
              </a:defRPr>
            </a:lvl3pPr>
            <a:lvl4pPr>
              <a:buClr>
                <a:schemeClr val="accent3"/>
              </a:buClr>
              <a:defRPr>
                <a:solidFill>
                  <a:schemeClr val="tx1"/>
                </a:solidFill>
              </a:defRPr>
            </a:lvl4pPr>
            <a:lvl5pPr>
              <a:buClr>
                <a:schemeClr val="accent3"/>
              </a:buCl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Tree>
    <p:extLst>
      <p:ext uri="{BB962C8B-B14F-4D97-AF65-F5344CB8AC3E}">
        <p14:creationId xmlns:p14="http://schemas.microsoft.com/office/powerpoint/2010/main" val="1433179668"/>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Innehållssida_bild_topp_och_text-Vit-Turkos_ljus">
    <p:bg>
      <p:bgPr>
        <a:solidFill>
          <a:schemeClr val="bg1"/>
        </a:solidFill>
        <a:effectLst/>
      </p:bgPr>
    </p:bg>
    <p:spTree>
      <p:nvGrpSpPr>
        <p:cNvPr id="1" name=""/>
        <p:cNvGrpSpPr/>
        <p:nvPr/>
      </p:nvGrpSpPr>
      <p:grpSpPr>
        <a:xfrm>
          <a:off x="0" y="0"/>
          <a:ext cx="0" cy="0"/>
          <a:chOff x="0" y="0"/>
          <a:chExt cx="0" cy="0"/>
        </a:xfrm>
      </p:grpSpPr>
      <p:sp>
        <p:nvSpPr>
          <p:cNvPr id="2" name="Platshållare för datum 3">
            <a:extLst>
              <a:ext uri="{FF2B5EF4-FFF2-40B4-BE49-F238E27FC236}">
                <a16:creationId xmlns:a16="http://schemas.microsoft.com/office/drawing/2014/main" id="{D949564A-5379-F559-CBE7-FF45D034D676}"/>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4" name="Platshållare för bildnummer 5">
            <a:extLst>
              <a:ext uri="{FF2B5EF4-FFF2-40B4-BE49-F238E27FC236}">
                <a16:creationId xmlns:a16="http://schemas.microsoft.com/office/drawing/2014/main" id="{FCB456D6-7B98-AEDE-1A87-17C52A7F1D60}"/>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BB4F6B91-E7D3-255D-44BF-7F3E3534BB91}"/>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
        <p:nvSpPr>
          <p:cNvPr id="10" name="Platshållare för bild 9">
            <a:extLst>
              <a:ext uri="{FF2B5EF4-FFF2-40B4-BE49-F238E27FC236}">
                <a16:creationId xmlns:a16="http://schemas.microsoft.com/office/drawing/2014/main" id="{B57E4DDF-B89B-3B5E-4B7A-22A918DDF875}"/>
              </a:ext>
            </a:extLst>
          </p:cNvPr>
          <p:cNvSpPr>
            <a:spLocks noGrp="1"/>
          </p:cNvSpPr>
          <p:nvPr>
            <p:ph type="pic" sz="quarter" idx="13" hasCustomPrompt="1"/>
          </p:nvPr>
        </p:nvSpPr>
        <p:spPr>
          <a:xfrm>
            <a:off x="0" y="0"/>
            <a:ext cx="20104100" cy="3654425"/>
          </a:xfrm>
          <a:custGeom>
            <a:avLst/>
            <a:gdLst>
              <a:gd name="connsiteX0" fmla="*/ 18655886 w 20104100"/>
              <a:gd name="connsiteY0" fmla="*/ 927212 h 3654425"/>
              <a:gd name="connsiteX1" fmla="*/ 17756906 w 20104100"/>
              <a:gd name="connsiteY1" fmla="*/ 1826192 h 3654425"/>
              <a:gd name="connsiteX2" fmla="*/ 17756906 w 20104100"/>
              <a:gd name="connsiteY2" fmla="*/ 2725173 h 3654425"/>
              <a:gd name="connsiteX3" fmla="*/ 18655886 w 20104100"/>
              <a:gd name="connsiteY3" fmla="*/ 2725173 h 3654425"/>
              <a:gd name="connsiteX4" fmla="*/ 19554868 w 20104100"/>
              <a:gd name="connsiteY4" fmla="*/ 1826192 h 3654425"/>
              <a:gd name="connsiteX5" fmla="*/ 18655886 w 20104100"/>
              <a:gd name="connsiteY5" fmla="*/ 927212 h 3654425"/>
              <a:gd name="connsiteX6" fmla="*/ 0 w 20104100"/>
              <a:gd name="connsiteY6" fmla="*/ 0 h 3654425"/>
              <a:gd name="connsiteX7" fmla="*/ 20104100 w 20104100"/>
              <a:gd name="connsiteY7" fmla="*/ 0 h 3654425"/>
              <a:gd name="connsiteX8" fmla="*/ 20104100 w 20104100"/>
              <a:gd name="connsiteY8" fmla="*/ 3654425 h 3654425"/>
              <a:gd name="connsiteX9" fmla="*/ 0 w 20104100"/>
              <a:gd name="connsiteY9" fmla="*/ 3654425 h 3654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3654425">
                <a:moveTo>
                  <a:pt x="18655886" y="927212"/>
                </a:moveTo>
                <a:cubicBezTo>
                  <a:pt x="18159392" y="927212"/>
                  <a:pt x="17756906" y="1329699"/>
                  <a:pt x="17756906" y="1826192"/>
                </a:cubicBezTo>
                <a:lnTo>
                  <a:pt x="17756906" y="2725173"/>
                </a:lnTo>
                <a:cubicBezTo>
                  <a:pt x="17756906" y="2725173"/>
                  <a:pt x="18655886" y="2725173"/>
                  <a:pt x="18655886" y="2725173"/>
                </a:cubicBezTo>
                <a:cubicBezTo>
                  <a:pt x="19152380" y="2725173"/>
                  <a:pt x="19554868" y="2322686"/>
                  <a:pt x="19554868" y="1826192"/>
                </a:cubicBezTo>
                <a:cubicBezTo>
                  <a:pt x="19554868" y="1329699"/>
                  <a:pt x="19152380" y="927212"/>
                  <a:pt x="18655886" y="927212"/>
                </a:cubicBezTo>
                <a:close/>
                <a:moveTo>
                  <a:pt x="0" y="0"/>
                </a:moveTo>
                <a:lnTo>
                  <a:pt x="20104100" y="0"/>
                </a:lnTo>
                <a:lnTo>
                  <a:pt x="20104100" y="3654425"/>
                </a:lnTo>
                <a:lnTo>
                  <a:pt x="0" y="3654425"/>
                </a:lnTo>
                <a:close/>
              </a:path>
            </a:pathLst>
          </a:custGeom>
        </p:spPr>
        <p:txBody>
          <a:bodyPr wrap="square" anchor="ctr">
            <a:noAutofit/>
          </a:bodyPr>
          <a:lstStyle>
            <a:lvl1pPr marL="0" indent="0" algn="ctr">
              <a:buNone/>
              <a:defRPr sz="3200"/>
            </a:lvl1pPr>
          </a:lstStyle>
          <a:p>
            <a:r>
              <a:rPr lang="en-US"/>
              <a:t>Montera </a:t>
            </a:r>
            <a:r>
              <a:rPr lang="en-US" err="1"/>
              <a:t>bild</a:t>
            </a:r>
            <a:endParaRPr lang="en-US"/>
          </a:p>
        </p:txBody>
      </p:sp>
      <p:grpSp>
        <p:nvGrpSpPr>
          <p:cNvPr id="12" name="Grupp 11">
            <a:extLst>
              <a:ext uri="{FF2B5EF4-FFF2-40B4-BE49-F238E27FC236}">
                <a16:creationId xmlns:a16="http://schemas.microsoft.com/office/drawing/2014/main" id="{5519E575-451D-56AC-BC70-3C69451708E5}"/>
              </a:ext>
            </a:extLst>
          </p:cNvPr>
          <p:cNvGrpSpPr/>
          <p:nvPr userDrawn="1"/>
        </p:nvGrpSpPr>
        <p:grpSpPr>
          <a:xfrm>
            <a:off x="17756906" y="928800"/>
            <a:ext cx="1800000" cy="1800000"/>
            <a:chOff x="17958809" y="9070148"/>
            <a:chExt cx="2052001" cy="2052001"/>
          </a:xfrm>
          <a:effectLst>
            <a:outerShdw blurRad="1270000" sx="59064" sy="59064" algn="ctr" rotWithShape="0">
              <a:prstClr val="black">
                <a:alpha val="25000"/>
              </a:prstClr>
            </a:outerShdw>
          </a:effectLst>
        </p:grpSpPr>
        <p:pic>
          <p:nvPicPr>
            <p:cNvPr id="13" name="Bild 12">
              <a:extLst>
                <a:ext uri="{FF2B5EF4-FFF2-40B4-BE49-F238E27FC236}">
                  <a16:creationId xmlns:a16="http://schemas.microsoft.com/office/drawing/2014/main" id="{1CA28C7F-94DF-0464-FFCE-B92D1B11578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4" name="Bild 13">
              <a:extLst>
                <a:ext uri="{FF2B5EF4-FFF2-40B4-BE49-F238E27FC236}">
                  <a16:creationId xmlns:a16="http://schemas.microsoft.com/office/drawing/2014/main" id="{E9A26804-8171-4C87-EA39-D7D02C505CB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5" name="Platshållare för text 4">
            <a:extLst>
              <a:ext uri="{FF2B5EF4-FFF2-40B4-BE49-F238E27FC236}">
                <a16:creationId xmlns:a16="http://schemas.microsoft.com/office/drawing/2014/main" id="{AAA2C7EF-B9AA-2DA8-8610-4F53E94D0ACC}"/>
              </a:ext>
            </a:extLst>
          </p:cNvPr>
          <p:cNvSpPr>
            <a:spLocks noGrp="1"/>
          </p:cNvSpPr>
          <p:nvPr>
            <p:ph type="body" sz="quarter" idx="14" hasCustomPrompt="1"/>
          </p:nvPr>
        </p:nvSpPr>
        <p:spPr>
          <a:xfrm>
            <a:off x="474986" y="574150"/>
            <a:ext cx="6984776" cy="2664000"/>
          </a:xfrm>
        </p:spPr>
        <p:txBody>
          <a:bodyPr anchor="ctr"/>
          <a:lstStyle>
            <a:lvl1pPr marL="0" indent="0">
              <a:lnSpc>
                <a:spcPts val="5400"/>
              </a:lnSpc>
              <a:buNone/>
              <a:defRPr>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a:t>
            </a:r>
            <a:br>
              <a:rPr lang="sv-SE"/>
            </a:br>
            <a:r>
              <a:rPr lang="sv-SE"/>
              <a:t>mall för rubrikformat</a:t>
            </a:r>
            <a:endParaRPr lang="en-US"/>
          </a:p>
        </p:txBody>
      </p:sp>
      <p:sp>
        <p:nvSpPr>
          <p:cNvPr id="7" name="Platshållare för text 4">
            <a:extLst>
              <a:ext uri="{FF2B5EF4-FFF2-40B4-BE49-F238E27FC236}">
                <a16:creationId xmlns:a16="http://schemas.microsoft.com/office/drawing/2014/main" id="{94F67A0E-E56A-0E7E-0659-639FB34E41EA}"/>
              </a:ext>
            </a:extLst>
          </p:cNvPr>
          <p:cNvSpPr>
            <a:spLocks noGrp="1"/>
          </p:cNvSpPr>
          <p:nvPr>
            <p:ph type="body" sz="quarter" idx="16"/>
          </p:nvPr>
        </p:nvSpPr>
        <p:spPr>
          <a:xfrm>
            <a:off x="1237665" y="4767725"/>
            <a:ext cx="16108695" cy="5364000"/>
          </a:xfrm>
        </p:spPr>
        <p:txBody>
          <a:bodyPr/>
          <a:lstStyle>
            <a:lvl1pPr marL="0" indent="0">
              <a:buClr>
                <a:schemeClr val="accent3"/>
              </a:buClr>
              <a:buNone/>
              <a:defRPr>
                <a:solidFill>
                  <a:schemeClr val="tx1"/>
                </a:solidFill>
              </a:defRPr>
            </a:lvl1pPr>
            <a:lvl2pPr>
              <a:buClr>
                <a:schemeClr val="accent3"/>
              </a:buClr>
              <a:defRPr>
                <a:solidFill>
                  <a:schemeClr val="tx1"/>
                </a:solidFill>
              </a:defRPr>
            </a:lvl2pPr>
            <a:lvl3pPr>
              <a:buClr>
                <a:schemeClr val="accent3"/>
              </a:buClr>
              <a:defRPr>
                <a:solidFill>
                  <a:schemeClr val="tx1"/>
                </a:solidFill>
              </a:defRPr>
            </a:lvl3pPr>
            <a:lvl4pPr>
              <a:buClr>
                <a:schemeClr val="accent3"/>
              </a:buClr>
              <a:defRPr>
                <a:solidFill>
                  <a:schemeClr val="tx1"/>
                </a:solidFill>
              </a:defRPr>
            </a:lvl4pPr>
            <a:lvl5pPr>
              <a:buClr>
                <a:schemeClr val="accent3"/>
              </a:buCl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Tree>
    <p:extLst>
      <p:ext uri="{BB962C8B-B14F-4D97-AF65-F5344CB8AC3E}">
        <p14:creationId xmlns:p14="http://schemas.microsoft.com/office/powerpoint/2010/main" val="2849470205"/>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Obj" preserve="1">
  <p:cSld name="Tvåspaltsida_Vinröd_mörk">
    <p:bg>
      <p:bgPr>
        <a:solidFill>
          <a:schemeClr val="bg1"/>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ACC9BDD-2A63-4704-82E4-11575AE2554E}"/>
              </a:ext>
            </a:extLst>
          </p:cNvPr>
          <p:cNvSpPr>
            <a:spLocks noGrp="1"/>
          </p:cNvSpPr>
          <p:nvPr>
            <p:ph sz="half" idx="1"/>
          </p:nvPr>
        </p:nvSpPr>
        <p:spPr>
          <a:xfrm>
            <a:off x="1242000" y="3239092"/>
            <a:ext cx="7740000" cy="6840000"/>
          </a:xfrm>
        </p:spPr>
        <p:txBody>
          <a:bodyPr vert="horz" lIns="0" tIns="0" rIns="0" bIns="0" rtlCol="0">
            <a:noAutofit/>
          </a:bodyPr>
          <a:lstStyle>
            <a:lvl1pPr marL="345600" indent="-345600">
              <a:buClr>
                <a:schemeClr val="accent1"/>
              </a:buClr>
              <a:buFont typeface="Arial" panose="020B0604020202020204" pitchFamily="34" charset="0"/>
              <a:buChar char="•"/>
              <a:defRPr lang="sv-SE" dirty="0">
                <a:solidFill>
                  <a:schemeClr val="tx1"/>
                </a:solidFill>
              </a:defRPr>
            </a:lvl1pPr>
            <a:lvl2pPr marL="756000" indent="-324000">
              <a:buClr>
                <a:schemeClr val="accent1"/>
              </a:buClr>
              <a:buFont typeface="Arial" panose="020B0604020202020204" pitchFamily="34" charset="0"/>
              <a:buChar char="•"/>
              <a:defRPr lang="sv-SE" dirty="0">
                <a:solidFill>
                  <a:schemeClr val="tx1"/>
                </a:solidFill>
              </a:defRPr>
            </a:lvl2pPr>
            <a:lvl3pPr marL="1116000" indent="-288000">
              <a:buClr>
                <a:schemeClr val="accent1"/>
              </a:buClr>
              <a:buFont typeface="Arial" panose="020B0604020202020204" pitchFamily="34" charset="0"/>
              <a:buChar char="•"/>
              <a:defRPr lang="sv-SE" dirty="0">
                <a:solidFill>
                  <a:schemeClr val="tx1"/>
                </a:solidFill>
              </a:defRPr>
            </a:lvl3pPr>
            <a:lvl4pPr marL="1458000" indent="-259200">
              <a:buClr>
                <a:schemeClr val="accent1"/>
              </a:buClr>
              <a:buFont typeface="Arial" panose="020B0604020202020204" pitchFamily="34" charset="0"/>
              <a:buChar char="•"/>
              <a:defRPr lang="sv-SE" dirty="0">
                <a:solidFill>
                  <a:schemeClr val="tx1"/>
                </a:solidFill>
              </a:defRPr>
            </a:lvl4pPr>
            <a:lvl5pPr marL="1764000" indent="-252000">
              <a:buClr>
                <a:schemeClr val="accent1"/>
              </a:buClr>
              <a:buFont typeface="Arial" panose="020B0604020202020204" pitchFamily="34" charset="0"/>
              <a:buChar char="•"/>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7763FE-5C0D-4543-80BD-2B9936FC6C8E}"/>
              </a:ext>
            </a:extLst>
          </p:cNvPr>
          <p:cNvSpPr>
            <a:spLocks noGrp="1"/>
          </p:cNvSpPr>
          <p:nvPr>
            <p:ph type="title"/>
          </p:nvPr>
        </p:nvSpPr>
        <p:spPr>
          <a:xfrm>
            <a:off x="1242000" y="759600"/>
            <a:ext cx="15840000" cy="2052000"/>
          </a:xfrm>
        </p:spPr>
        <p:txBody>
          <a:bodyPr bIns="0">
            <a:noAutofit/>
          </a:bodyPr>
          <a:lstStyle>
            <a:lvl1pPr>
              <a:defRPr sz="7200" b="0">
                <a:solidFill>
                  <a:schemeClr val="accent1"/>
                </a:solidFill>
              </a:defRPr>
            </a:lvl1pPr>
          </a:lstStyle>
          <a:p>
            <a:r>
              <a:rPr lang="sv-SE"/>
              <a:t>Klicka här för att ändra mall för rubrikformat</a:t>
            </a:r>
          </a:p>
        </p:txBody>
      </p:sp>
      <p:sp>
        <p:nvSpPr>
          <p:cNvPr id="4" name="Platshållare för innehåll 3">
            <a:extLst>
              <a:ext uri="{FF2B5EF4-FFF2-40B4-BE49-F238E27FC236}">
                <a16:creationId xmlns:a16="http://schemas.microsoft.com/office/drawing/2014/main" id="{9E9CB98B-6CDA-4906-9342-37A4C0ABF24E}"/>
              </a:ext>
            </a:extLst>
          </p:cNvPr>
          <p:cNvSpPr>
            <a:spLocks noGrp="1"/>
          </p:cNvSpPr>
          <p:nvPr>
            <p:ph sz="half" idx="2"/>
          </p:nvPr>
        </p:nvSpPr>
        <p:spPr>
          <a:xfrm>
            <a:off x="9342000" y="3239092"/>
            <a:ext cx="7740000" cy="6840000"/>
          </a:xfrm>
        </p:spPr>
        <p:txBody>
          <a:bodyPr vert="horz" lIns="0" tIns="0" rIns="0" bIns="0" rtlCol="0">
            <a:noAutofit/>
          </a:bodyPr>
          <a:lstStyle>
            <a:lvl1pPr marL="345600" indent="-345600">
              <a:buClr>
                <a:schemeClr val="accent1"/>
              </a:buClr>
              <a:buFont typeface="Arial" panose="020B0604020202020204" pitchFamily="34" charset="0"/>
              <a:buChar char="•"/>
              <a:defRPr lang="sv-SE" dirty="0">
                <a:solidFill>
                  <a:schemeClr val="tx1"/>
                </a:solidFill>
              </a:defRPr>
            </a:lvl1pPr>
            <a:lvl2pPr marL="756000" indent="-324000">
              <a:buClr>
                <a:schemeClr val="accent1"/>
              </a:buClr>
              <a:buFont typeface="Arial" panose="020B0604020202020204" pitchFamily="34" charset="0"/>
              <a:buChar char="•"/>
              <a:defRPr lang="sv-SE" dirty="0">
                <a:solidFill>
                  <a:schemeClr val="tx1"/>
                </a:solidFill>
              </a:defRPr>
            </a:lvl2pPr>
            <a:lvl3pPr marL="1116000" indent="-288000">
              <a:buClr>
                <a:schemeClr val="accent1"/>
              </a:buClr>
              <a:buFont typeface="Arial" panose="020B0604020202020204" pitchFamily="34" charset="0"/>
              <a:buChar char="•"/>
              <a:defRPr lang="sv-SE" dirty="0">
                <a:solidFill>
                  <a:schemeClr val="tx1"/>
                </a:solidFill>
              </a:defRPr>
            </a:lvl3pPr>
            <a:lvl4pPr marL="1458000" indent="-259200">
              <a:buClr>
                <a:schemeClr val="accent1"/>
              </a:buClr>
              <a:buFont typeface="Arial" panose="020B0604020202020204" pitchFamily="34" charset="0"/>
              <a:buChar char="•"/>
              <a:defRPr lang="sv-SE" dirty="0">
                <a:solidFill>
                  <a:schemeClr val="tx1"/>
                </a:solidFill>
              </a:defRPr>
            </a:lvl4pPr>
            <a:lvl5pPr marL="1764000" indent="-252000">
              <a:buClr>
                <a:schemeClr val="accent1"/>
              </a:buClr>
              <a:buFont typeface="Arial" panose="020B0604020202020204" pitchFamily="34" charset="0"/>
              <a:buChar char="•"/>
              <a:defRPr lang="sv-SE"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grpSp>
        <p:nvGrpSpPr>
          <p:cNvPr id="15" name="Grupp 14">
            <a:extLst>
              <a:ext uri="{FF2B5EF4-FFF2-40B4-BE49-F238E27FC236}">
                <a16:creationId xmlns:a16="http://schemas.microsoft.com/office/drawing/2014/main" id="{018718AE-EF03-C6A8-4DF3-B1579BF0EE2E}"/>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6" name="Bild 15">
              <a:extLst>
                <a:ext uri="{FF2B5EF4-FFF2-40B4-BE49-F238E27FC236}">
                  <a16:creationId xmlns:a16="http://schemas.microsoft.com/office/drawing/2014/main" id="{60DC6478-B658-B7D0-AE09-4EFBFD58BD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7" name="Bild 16">
              <a:extLst>
                <a:ext uri="{FF2B5EF4-FFF2-40B4-BE49-F238E27FC236}">
                  <a16:creationId xmlns:a16="http://schemas.microsoft.com/office/drawing/2014/main" id="{F74FD982-7983-7D64-D405-41229F78FE0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21" name="Platshållare för datum 3">
            <a:extLst>
              <a:ext uri="{FF2B5EF4-FFF2-40B4-BE49-F238E27FC236}">
                <a16:creationId xmlns:a16="http://schemas.microsoft.com/office/drawing/2014/main" id="{1783EC63-79BB-77E8-2181-41E0C882DC19}"/>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22" name="Platshållare för bildnummer 5">
            <a:extLst>
              <a:ext uri="{FF2B5EF4-FFF2-40B4-BE49-F238E27FC236}">
                <a16:creationId xmlns:a16="http://schemas.microsoft.com/office/drawing/2014/main" id="{D1758E46-E2BA-B68B-6F52-E6C6CEAF6D76}"/>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23" name="Platshållare för sidfot 5">
            <a:extLst>
              <a:ext uri="{FF2B5EF4-FFF2-40B4-BE49-F238E27FC236}">
                <a16:creationId xmlns:a16="http://schemas.microsoft.com/office/drawing/2014/main" id="{F3FBF16E-2EBB-59D5-909D-2D594D13152C}"/>
              </a:ext>
            </a:extLst>
          </p:cNvPr>
          <p:cNvSpPr>
            <a:spLocks noGrp="1"/>
          </p:cNvSpPr>
          <p:nvPr>
            <p:ph type="ftr" sz="quarter" idx="11"/>
          </p:nvPr>
        </p:nvSpPr>
        <p:spPr>
          <a:xfrm>
            <a:off x="2759161" y="10548000"/>
            <a:ext cx="14322839"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363925389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Innehållsida_helsida-Vinröd_mörk">
    <p:bg>
      <p:bgPr>
        <a:solidFill>
          <a:schemeClr val="accent3">
            <a:alpha val="15000"/>
          </a:schemeClr>
        </a:solidFill>
        <a:effectLst/>
      </p:bgPr>
    </p:bg>
    <p:spTree>
      <p:nvGrpSpPr>
        <p:cNvPr id="1" name=""/>
        <p:cNvGrpSpPr/>
        <p:nvPr/>
      </p:nvGrpSpPr>
      <p:grpSpPr>
        <a:xfrm>
          <a:off x="0" y="0"/>
          <a:ext cx="0" cy="0"/>
          <a:chOff x="0" y="0"/>
          <a:chExt cx="0" cy="0"/>
        </a:xfrm>
      </p:grpSpPr>
      <p:sp>
        <p:nvSpPr>
          <p:cNvPr id="2" name="Platshållare för innehåll 14">
            <a:extLst>
              <a:ext uri="{FF2B5EF4-FFF2-40B4-BE49-F238E27FC236}">
                <a16:creationId xmlns:a16="http://schemas.microsoft.com/office/drawing/2014/main" id="{07EDFFC4-C176-64E9-9298-AD68EDB49D1B}"/>
              </a:ext>
            </a:extLst>
          </p:cNvPr>
          <p:cNvSpPr>
            <a:spLocks noGrp="1"/>
          </p:cNvSpPr>
          <p:nvPr>
            <p:ph idx="1" hasCustomPrompt="1"/>
          </p:nvPr>
        </p:nvSpPr>
        <p:spPr>
          <a:xfrm>
            <a:off x="0" y="-1"/>
            <a:ext cx="20104100" cy="11309351"/>
          </a:xfrm>
          <a:custGeom>
            <a:avLst/>
            <a:gdLst>
              <a:gd name="connsiteX0" fmla="*/ 18655886 w 20104100"/>
              <a:gd name="connsiteY0" fmla="*/ 8967044 h 11309351"/>
              <a:gd name="connsiteX1" fmla="*/ 17756906 w 20104100"/>
              <a:gd name="connsiteY1" fmla="*/ 9866024 h 11309351"/>
              <a:gd name="connsiteX2" fmla="*/ 17756906 w 20104100"/>
              <a:gd name="connsiteY2" fmla="*/ 10765005 h 11309351"/>
              <a:gd name="connsiteX3" fmla="*/ 18655886 w 20104100"/>
              <a:gd name="connsiteY3" fmla="*/ 10765005 h 11309351"/>
              <a:gd name="connsiteX4" fmla="*/ 19554868 w 20104100"/>
              <a:gd name="connsiteY4" fmla="*/ 9866024 h 11309351"/>
              <a:gd name="connsiteX5" fmla="*/ 18655886 w 20104100"/>
              <a:gd name="connsiteY5" fmla="*/ 8967044 h 11309351"/>
              <a:gd name="connsiteX6" fmla="*/ 0 w 20104100"/>
              <a:gd name="connsiteY6" fmla="*/ 0 h 11309351"/>
              <a:gd name="connsiteX7" fmla="*/ 20104100 w 20104100"/>
              <a:gd name="connsiteY7" fmla="*/ 0 h 11309351"/>
              <a:gd name="connsiteX8" fmla="*/ 20104100 w 20104100"/>
              <a:gd name="connsiteY8" fmla="*/ 11309351 h 11309351"/>
              <a:gd name="connsiteX9" fmla="*/ 0 w 20104100"/>
              <a:gd name="connsiteY9" fmla="*/ 11309351 h 11309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04100" h="11309351">
                <a:moveTo>
                  <a:pt x="18655886" y="8967044"/>
                </a:moveTo>
                <a:cubicBezTo>
                  <a:pt x="18159392" y="8967044"/>
                  <a:pt x="17756906" y="9369531"/>
                  <a:pt x="17756906" y="9866024"/>
                </a:cubicBezTo>
                <a:lnTo>
                  <a:pt x="17756906" y="10765005"/>
                </a:lnTo>
                <a:cubicBezTo>
                  <a:pt x="17756906" y="10765005"/>
                  <a:pt x="18655886" y="10765005"/>
                  <a:pt x="18655886" y="10765005"/>
                </a:cubicBezTo>
                <a:cubicBezTo>
                  <a:pt x="19152380" y="10765005"/>
                  <a:pt x="19554868" y="10362518"/>
                  <a:pt x="19554868" y="9866024"/>
                </a:cubicBezTo>
                <a:cubicBezTo>
                  <a:pt x="19554868" y="9369531"/>
                  <a:pt x="19152380" y="8967044"/>
                  <a:pt x="18655886" y="8967044"/>
                </a:cubicBezTo>
                <a:close/>
                <a:moveTo>
                  <a:pt x="0" y="0"/>
                </a:moveTo>
                <a:lnTo>
                  <a:pt x="20104100" y="0"/>
                </a:lnTo>
                <a:lnTo>
                  <a:pt x="20104100" y="11309351"/>
                </a:lnTo>
                <a:lnTo>
                  <a:pt x="0" y="11309351"/>
                </a:lnTo>
                <a:close/>
              </a:path>
            </a:pathLst>
          </a:custGeom>
          <a:solidFill>
            <a:schemeClr val="accent3">
              <a:alpha val="5000"/>
            </a:schemeClr>
          </a:solidFill>
        </p:spPr>
        <p:txBody>
          <a:bodyPr wrap="square" anchor="ctr">
            <a:noAutofit/>
          </a:bodyPr>
          <a:lstStyle>
            <a:lvl1pPr algn="ctr">
              <a:buNone/>
              <a:defRPr sz="32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pic>
        <p:nvPicPr>
          <p:cNvPr id="11" name="Bild 10">
            <a:extLst>
              <a:ext uri="{FF2B5EF4-FFF2-40B4-BE49-F238E27FC236}">
                <a16:creationId xmlns:a16="http://schemas.microsoft.com/office/drawing/2014/main" id="{9EEE50AE-AD45-C8EB-F181-3EB97FB885BC}"/>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grpSp>
        <p:nvGrpSpPr>
          <p:cNvPr id="16" name="Grupp 15">
            <a:extLst>
              <a:ext uri="{FF2B5EF4-FFF2-40B4-BE49-F238E27FC236}">
                <a16:creationId xmlns:a16="http://schemas.microsoft.com/office/drawing/2014/main" id="{E7C7BFDF-15BB-A35D-182B-71E482DB79E0}"/>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7" name="Bild 16">
              <a:extLst>
                <a:ext uri="{FF2B5EF4-FFF2-40B4-BE49-F238E27FC236}">
                  <a16:creationId xmlns:a16="http://schemas.microsoft.com/office/drawing/2014/main" id="{D13F18B1-ED24-8397-C568-DD94D6B23E1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18" name="Bild 17">
              <a:extLst>
                <a:ext uri="{FF2B5EF4-FFF2-40B4-BE49-F238E27FC236}">
                  <a16:creationId xmlns:a16="http://schemas.microsoft.com/office/drawing/2014/main" id="{87208784-4141-09D3-D660-A2268386B877}"/>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
        <p:nvSpPr>
          <p:cNvPr id="5" name="Platshållare för datum 3">
            <a:extLst>
              <a:ext uri="{FF2B5EF4-FFF2-40B4-BE49-F238E27FC236}">
                <a16:creationId xmlns:a16="http://schemas.microsoft.com/office/drawing/2014/main" id="{B3A71AB9-AAA7-E78A-F77A-D1A10EB26AB4}"/>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6" name="Platshållare för bildnummer 5">
            <a:extLst>
              <a:ext uri="{FF2B5EF4-FFF2-40B4-BE49-F238E27FC236}">
                <a16:creationId xmlns:a16="http://schemas.microsoft.com/office/drawing/2014/main" id="{DB22D6F3-33C1-5574-70A2-85ADD2CEF85F}"/>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7" name="Platshållare för sidfot 5">
            <a:extLst>
              <a:ext uri="{FF2B5EF4-FFF2-40B4-BE49-F238E27FC236}">
                <a16:creationId xmlns:a16="http://schemas.microsoft.com/office/drawing/2014/main" id="{A02E07FB-A8EC-6B08-D352-1681F3F6EF83}"/>
              </a:ext>
            </a:extLst>
          </p:cNvPr>
          <p:cNvSpPr>
            <a:spLocks noGrp="1"/>
          </p:cNvSpPr>
          <p:nvPr>
            <p:ph type="ftr" sz="quarter" idx="11"/>
          </p:nvPr>
        </p:nvSpPr>
        <p:spPr>
          <a:xfrm>
            <a:off x="2759161" y="10548000"/>
            <a:ext cx="14587200"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1054449715"/>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extsida_med_bild_vänster-Vinröd_mörk">
    <p:bg>
      <p:bgPr>
        <a:solidFill>
          <a:schemeClr val="bg1"/>
        </a:solidFill>
        <a:effectLst/>
      </p:bgPr>
    </p:bg>
    <p:spTree>
      <p:nvGrpSpPr>
        <p:cNvPr id="1" name=""/>
        <p:cNvGrpSpPr/>
        <p:nvPr/>
      </p:nvGrpSpPr>
      <p:grpSpPr>
        <a:xfrm>
          <a:off x="0" y="0"/>
          <a:ext cx="0" cy="0"/>
          <a:chOff x="0" y="0"/>
          <a:chExt cx="0" cy="0"/>
        </a:xfrm>
      </p:grpSpPr>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a:xfrm>
            <a:off x="11318603" y="10548000"/>
            <a:ext cx="6084000" cy="187200"/>
          </a:xfrm>
          <a:prstGeom prst="rect">
            <a:avLst/>
          </a:prstGeom>
        </p:spPr>
        <p:txBody>
          <a:bodyPr>
            <a:noAutofit/>
          </a:bodyPr>
          <a:lstStyle>
            <a:lvl1pPr>
              <a:defRPr>
                <a:solidFill>
                  <a:schemeClr val="tx1"/>
                </a:solidFill>
              </a:defRPr>
            </a:lvl1pPr>
          </a:lstStyle>
          <a:p>
            <a:endParaRPr lang="sv-SE"/>
          </a:p>
        </p:txBody>
      </p:sp>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a:xfrm>
            <a:off x="10353204" y="10548000"/>
            <a:ext cx="792000" cy="187200"/>
          </a:xfrm>
          <a:prstGeom prst="rect">
            <a:avLst/>
          </a:prstGeom>
        </p:spPr>
        <p:txBody>
          <a:bodyPr>
            <a:noAutofit/>
          </a:bodyPr>
          <a:lstStyle>
            <a:lvl1pPr>
              <a:defRPr>
                <a:solidFill>
                  <a:schemeClr val="tx1"/>
                </a:solidFill>
              </a:defRPr>
            </a:lvl1pPr>
          </a:lstStyle>
          <a:p>
            <a:fld id="{62DD169D-E447-4789-8673-AFA93CC4C0FC}" type="datetime1">
              <a:rPr lang="sv-SE" smtClean="0"/>
              <a:pPr/>
              <a:t>2026-01-29</a:t>
            </a:fld>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a:xfrm>
            <a:off x="9819804"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grpSp>
        <p:nvGrpSpPr>
          <p:cNvPr id="36" name="Grupp 35">
            <a:extLst>
              <a:ext uri="{FF2B5EF4-FFF2-40B4-BE49-F238E27FC236}">
                <a16:creationId xmlns:a16="http://schemas.microsoft.com/office/drawing/2014/main" id="{0DB1CF83-948A-3C08-8F45-26B724985FBC}"/>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37" name="Bild 36">
              <a:extLst>
                <a:ext uri="{FF2B5EF4-FFF2-40B4-BE49-F238E27FC236}">
                  <a16:creationId xmlns:a16="http://schemas.microsoft.com/office/drawing/2014/main" id="{30D25779-0EE3-115C-0F10-EB3643FA9BC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38" name="Bild 37">
              <a:extLst>
                <a:ext uri="{FF2B5EF4-FFF2-40B4-BE49-F238E27FC236}">
                  <a16:creationId xmlns:a16="http://schemas.microsoft.com/office/drawing/2014/main" id="{E3E5DDCE-AC70-2774-BE28-F556695E843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13" name="Platshållare för text 2">
            <a:extLst>
              <a:ext uri="{FF2B5EF4-FFF2-40B4-BE49-F238E27FC236}">
                <a16:creationId xmlns:a16="http://schemas.microsoft.com/office/drawing/2014/main" id="{F026782C-3D7A-17F2-5918-28639A7693C9}"/>
              </a:ext>
            </a:extLst>
          </p:cNvPr>
          <p:cNvSpPr>
            <a:spLocks noGrp="1"/>
          </p:cNvSpPr>
          <p:nvPr>
            <p:ph type="body" sz="quarter" idx="13"/>
          </p:nvPr>
        </p:nvSpPr>
        <p:spPr>
          <a:xfrm>
            <a:off x="9826091" y="3240000"/>
            <a:ext cx="7560000" cy="6840000"/>
          </a:xfrm>
        </p:spPr>
        <p:txBody>
          <a:bodyPr vert="horz" lIns="0" tIns="0" rIns="0" bIns="0" rtlCol="0">
            <a:noAutofit/>
          </a:bodyPr>
          <a:lstStyle>
            <a:lvl1pPr marL="345600" indent="-345600">
              <a:buClr>
                <a:schemeClr val="accent1"/>
              </a:buClr>
              <a:buFont typeface="Arial" panose="020B0604020202020204" pitchFamily="34" charset="0"/>
              <a:buChar char="•"/>
              <a:defRPr lang="sv-SE" sz="4000" dirty="0">
                <a:solidFill>
                  <a:schemeClr val="tx1"/>
                </a:solidFill>
              </a:defRPr>
            </a:lvl1pPr>
            <a:lvl2pPr marL="756000" indent="-324000">
              <a:buClr>
                <a:schemeClr val="accent1"/>
              </a:buClr>
              <a:buFont typeface="Arial" panose="020B0604020202020204" pitchFamily="34" charset="0"/>
              <a:buChar char="•"/>
              <a:defRPr lang="sv-SE" sz="3600" dirty="0">
                <a:solidFill>
                  <a:schemeClr val="tx1"/>
                </a:solidFill>
              </a:defRPr>
            </a:lvl2pPr>
            <a:lvl3pPr marL="1116000" indent="-288000">
              <a:buClr>
                <a:schemeClr val="accent1"/>
              </a:buClr>
              <a:buFont typeface="Arial" panose="020B0604020202020204" pitchFamily="34" charset="0"/>
              <a:buChar char="•"/>
              <a:defRPr lang="sv-SE" sz="3200" dirty="0">
                <a:solidFill>
                  <a:schemeClr val="tx1"/>
                </a:solidFill>
              </a:defRPr>
            </a:lvl3pPr>
            <a:lvl4pPr marL="1458000" indent="-259200">
              <a:buClr>
                <a:schemeClr val="accent1"/>
              </a:buClr>
              <a:buFont typeface="Arial" panose="020B0604020202020204" pitchFamily="34" charset="0"/>
              <a:buChar char="•"/>
              <a:defRPr lang="sv-SE" sz="2800" dirty="0">
                <a:solidFill>
                  <a:schemeClr val="tx1"/>
                </a:solidFill>
              </a:defRPr>
            </a:lvl4pPr>
            <a:lvl5pPr marL="1764000" indent="-252000">
              <a:buClr>
                <a:schemeClr val="accent1"/>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Rubrik 106">
            <a:extLst>
              <a:ext uri="{FF2B5EF4-FFF2-40B4-BE49-F238E27FC236}">
                <a16:creationId xmlns:a16="http://schemas.microsoft.com/office/drawing/2014/main" id="{F9F80C19-D75E-41AA-A755-74DD2587E277}"/>
              </a:ext>
            </a:extLst>
          </p:cNvPr>
          <p:cNvSpPr>
            <a:spLocks noGrp="1"/>
          </p:cNvSpPr>
          <p:nvPr>
            <p:ph type="title"/>
          </p:nvPr>
        </p:nvSpPr>
        <p:spPr>
          <a:xfrm>
            <a:off x="9826091" y="830139"/>
            <a:ext cx="7560000" cy="2052000"/>
          </a:xfrm>
        </p:spPr>
        <p:txBody>
          <a:bodyPr bIns="0">
            <a:noAutofit/>
          </a:bodyPr>
          <a:lstStyle>
            <a:lvl1pPr>
              <a:defRPr sz="7200" b="0">
                <a:solidFill>
                  <a:schemeClr val="accent1"/>
                </a:solidFill>
              </a:defRPr>
            </a:lvl1pPr>
          </a:lstStyle>
          <a:p>
            <a:r>
              <a:rPr lang="sv-SE"/>
              <a:t>Klicka här för att ändra mall för rubrikformat</a:t>
            </a:r>
          </a:p>
        </p:txBody>
      </p:sp>
      <p:sp>
        <p:nvSpPr>
          <p:cNvPr id="15" name="Platshållare för bild 11">
            <a:extLst>
              <a:ext uri="{FF2B5EF4-FFF2-40B4-BE49-F238E27FC236}">
                <a16:creationId xmlns:a16="http://schemas.microsoft.com/office/drawing/2014/main" id="{BA18EB43-EC39-DEB1-4F75-6CDEE023D6E6}"/>
              </a:ext>
            </a:extLst>
          </p:cNvPr>
          <p:cNvSpPr>
            <a:spLocks noGrp="1"/>
          </p:cNvSpPr>
          <p:nvPr>
            <p:ph type="pic" sz="quarter" idx="15" hasCustomPrompt="1"/>
          </p:nvPr>
        </p:nvSpPr>
        <p:spPr>
          <a:xfrm>
            <a:off x="0" y="-1907"/>
            <a:ext cx="9000000" cy="11311257"/>
          </a:xfrm>
          <a:prstGeom prst="rect">
            <a:avLst/>
          </a:pr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spTree>
    <p:extLst>
      <p:ext uri="{BB962C8B-B14F-4D97-AF65-F5344CB8AC3E}">
        <p14:creationId xmlns:p14="http://schemas.microsoft.com/office/powerpoint/2010/main" val="19883461"/>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sida_med_bild_höger-Vinröd_mörk">
    <p:bg>
      <p:bgPr>
        <a:solidFill>
          <a:schemeClr val="bg1"/>
        </a:solidFill>
        <a:effectLst/>
      </p:bgPr>
    </p:bg>
    <p:spTree>
      <p:nvGrpSpPr>
        <p:cNvPr id="1" name=""/>
        <p:cNvGrpSpPr/>
        <p:nvPr/>
      </p:nvGrpSpPr>
      <p:grpSpPr>
        <a:xfrm>
          <a:off x="0" y="0"/>
          <a:ext cx="0" cy="0"/>
          <a:chOff x="0" y="0"/>
          <a:chExt cx="0" cy="0"/>
        </a:xfrm>
      </p:grpSpPr>
      <p:pic>
        <p:nvPicPr>
          <p:cNvPr id="2" name="Bild 1">
            <a:extLst>
              <a:ext uri="{FF2B5EF4-FFF2-40B4-BE49-F238E27FC236}">
                <a16:creationId xmlns:a16="http://schemas.microsoft.com/office/drawing/2014/main" id="{2371849D-5CFA-C47E-F676-A874570709CD}"/>
              </a:ext>
            </a:extLst>
          </p:cNvPr>
          <p:cNvPicPr>
            <a:picLocks noChangeAspect="1"/>
          </p:cNvPicPr>
          <p:nvPr userDrawn="1"/>
        </p:nvPicPr>
        <p:blipFill>
          <a:blip r:embed="rId2">
            <a:extLst>
              <a:ext uri="{96DAC541-7B7A-43D3-8B79-37D633B846F1}">
                <asvg:svgBlip xmlns:asvg="http://schemas.microsoft.com/office/drawing/2016/SVG/main" r:embed="rId3"/>
              </a:ext>
            </a:extLst>
          </a:blip>
          <a:srcRect l="-31125" t="15557" r="26243" b="36566"/>
          <a:stretch/>
        </p:blipFill>
        <p:spPr>
          <a:xfrm>
            <a:off x="-35716" y="0"/>
            <a:ext cx="20139816" cy="11309350"/>
          </a:xfrm>
          <a:prstGeom prst="rect">
            <a:avLst/>
          </a:prstGeom>
        </p:spPr>
      </p:pic>
      <p:sp>
        <p:nvSpPr>
          <p:cNvPr id="11" name="Platshållare för bild 10">
            <a:extLst>
              <a:ext uri="{FF2B5EF4-FFF2-40B4-BE49-F238E27FC236}">
                <a16:creationId xmlns:a16="http://schemas.microsoft.com/office/drawing/2014/main" id="{4BB72E08-77C3-8B82-913C-313B37DED625}"/>
              </a:ext>
            </a:extLst>
          </p:cNvPr>
          <p:cNvSpPr>
            <a:spLocks noGrp="1"/>
          </p:cNvSpPr>
          <p:nvPr>
            <p:ph type="pic" sz="quarter" idx="15" hasCustomPrompt="1"/>
          </p:nvPr>
        </p:nvSpPr>
        <p:spPr>
          <a:xfrm>
            <a:off x="11104100" y="-1907"/>
            <a:ext cx="9000000" cy="11311257"/>
          </a:xfrm>
          <a:custGeom>
            <a:avLst/>
            <a:gdLst>
              <a:gd name="connsiteX0" fmla="*/ 7551786 w 9000000"/>
              <a:gd name="connsiteY0" fmla="*/ 8968950 h 11311257"/>
              <a:gd name="connsiteX1" fmla="*/ 6652806 w 9000000"/>
              <a:gd name="connsiteY1" fmla="*/ 9867930 h 11311257"/>
              <a:gd name="connsiteX2" fmla="*/ 6652806 w 9000000"/>
              <a:gd name="connsiteY2" fmla="*/ 10766911 h 11311257"/>
              <a:gd name="connsiteX3" fmla="*/ 7551786 w 9000000"/>
              <a:gd name="connsiteY3" fmla="*/ 10766911 h 11311257"/>
              <a:gd name="connsiteX4" fmla="*/ 8450768 w 9000000"/>
              <a:gd name="connsiteY4" fmla="*/ 9867930 h 11311257"/>
              <a:gd name="connsiteX5" fmla="*/ 7551786 w 9000000"/>
              <a:gd name="connsiteY5" fmla="*/ 8968950 h 11311257"/>
              <a:gd name="connsiteX6" fmla="*/ 0 w 9000000"/>
              <a:gd name="connsiteY6" fmla="*/ 0 h 11311257"/>
              <a:gd name="connsiteX7" fmla="*/ 9000000 w 9000000"/>
              <a:gd name="connsiteY7" fmla="*/ 0 h 11311257"/>
              <a:gd name="connsiteX8" fmla="*/ 9000000 w 9000000"/>
              <a:gd name="connsiteY8" fmla="*/ 11311257 h 11311257"/>
              <a:gd name="connsiteX9" fmla="*/ 0 w 9000000"/>
              <a:gd name="connsiteY9" fmla="*/ 11311257 h 1131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00000" h="11311257">
                <a:moveTo>
                  <a:pt x="7551786" y="8968950"/>
                </a:moveTo>
                <a:cubicBezTo>
                  <a:pt x="7055292" y="8968950"/>
                  <a:pt x="6652806" y="9371437"/>
                  <a:pt x="6652806" y="9867930"/>
                </a:cubicBezTo>
                <a:lnTo>
                  <a:pt x="6652806" y="10766911"/>
                </a:lnTo>
                <a:cubicBezTo>
                  <a:pt x="6652806" y="10766911"/>
                  <a:pt x="7551786" y="10766911"/>
                  <a:pt x="7551786" y="10766911"/>
                </a:cubicBezTo>
                <a:cubicBezTo>
                  <a:pt x="8048280" y="10766911"/>
                  <a:pt x="8450768" y="10364424"/>
                  <a:pt x="8450768" y="9867930"/>
                </a:cubicBezTo>
                <a:cubicBezTo>
                  <a:pt x="8450768" y="9371437"/>
                  <a:pt x="8048280" y="8968950"/>
                  <a:pt x="7551786" y="8968950"/>
                </a:cubicBezTo>
                <a:close/>
                <a:moveTo>
                  <a:pt x="0" y="0"/>
                </a:moveTo>
                <a:lnTo>
                  <a:pt x="9000000" y="0"/>
                </a:lnTo>
                <a:lnTo>
                  <a:pt x="9000000" y="11311257"/>
                </a:lnTo>
                <a:lnTo>
                  <a:pt x="0" y="11311257"/>
                </a:lnTo>
                <a:close/>
              </a:path>
            </a:pathLst>
          </a:custGeom>
          <a:solidFill>
            <a:schemeClr val="bg2">
              <a:lumMod val="95000"/>
            </a:schemeClr>
          </a:solidFill>
        </p:spPr>
        <p:txBody>
          <a:bodyPr wrap="square" anchor="ctr">
            <a:noAutofit/>
          </a:bodyPr>
          <a:lstStyle>
            <a:lvl1pPr marL="0" indent="0" algn="ctr">
              <a:buClr>
                <a:schemeClr val="accent1"/>
              </a:buClr>
              <a:buFont typeface="Arial" panose="020B0604020202020204" pitchFamily="34" charset="0"/>
              <a:buNone/>
              <a:defRPr sz="4000">
                <a:solidFill>
                  <a:schemeClr val="tx1"/>
                </a:solidFill>
              </a:defRPr>
            </a:lvl1pPr>
          </a:lstStyle>
          <a:p>
            <a:r>
              <a:rPr lang="en-US" err="1"/>
              <a:t>Infoga</a:t>
            </a:r>
            <a:r>
              <a:rPr lang="en-US"/>
              <a:t> </a:t>
            </a:r>
            <a:r>
              <a:rPr lang="en-US" err="1"/>
              <a:t>bild</a:t>
            </a:r>
            <a:endParaRPr lang="en-US"/>
          </a:p>
        </p:txBody>
      </p:sp>
      <p:sp>
        <p:nvSpPr>
          <p:cNvPr id="6" name="Platshållare för bild 11">
            <a:extLst>
              <a:ext uri="{FF2B5EF4-FFF2-40B4-BE49-F238E27FC236}">
                <a16:creationId xmlns:a16="http://schemas.microsoft.com/office/drawing/2014/main" id="{1225C724-E477-1380-A934-93D3F53CB831}"/>
              </a:ext>
            </a:extLst>
          </p:cNvPr>
          <p:cNvSpPr>
            <a:spLocks noGrp="1"/>
          </p:cNvSpPr>
          <p:nvPr>
            <p:ph type="pic" sz="quarter" idx="14" hasCustomPrompt="1"/>
          </p:nvPr>
        </p:nvSpPr>
        <p:spPr>
          <a:xfrm>
            <a:off x="32302522" y="0"/>
            <a:ext cx="9000000" cy="11309350"/>
          </a:xfrm>
          <a:solidFill>
            <a:schemeClr val="bg1"/>
          </a:solidFill>
        </p:spPr>
        <p:txBody>
          <a:bodyPr anchor="ctr">
            <a:noAutofit/>
          </a:bodyPr>
          <a:lstStyle>
            <a:lvl1pPr marL="0" indent="0" algn="ctr">
              <a:buClr>
                <a:schemeClr val="accent1"/>
              </a:buClr>
              <a:buFont typeface="Arial" panose="020B0604020202020204" pitchFamily="34" charset="0"/>
              <a:buNone/>
              <a:defRPr sz="4000"/>
            </a:lvl1pPr>
          </a:lstStyle>
          <a:p>
            <a:r>
              <a:rPr lang="en-US" err="1"/>
              <a:t>Infoga</a:t>
            </a:r>
            <a:r>
              <a:rPr lang="en-US"/>
              <a:t> </a:t>
            </a:r>
            <a:r>
              <a:rPr lang="en-US" err="1"/>
              <a:t>bild</a:t>
            </a:r>
            <a:endParaRPr lang="en-US"/>
          </a:p>
        </p:txBody>
      </p:sp>
      <p:sp>
        <p:nvSpPr>
          <p:cNvPr id="7" name="Platshållare för text 2">
            <a:extLst>
              <a:ext uri="{FF2B5EF4-FFF2-40B4-BE49-F238E27FC236}">
                <a16:creationId xmlns:a16="http://schemas.microsoft.com/office/drawing/2014/main" id="{A12E0FAE-7077-6068-8382-A9095BF5B391}"/>
              </a:ext>
            </a:extLst>
          </p:cNvPr>
          <p:cNvSpPr>
            <a:spLocks noGrp="1"/>
          </p:cNvSpPr>
          <p:nvPr>
            <p:ph type="body" sz="quarter" idx="13"/>
          </p:nvPr>
        </p:nvSpPr>
        <p:spPr>
          <a:xfrm>
            <a:off x="1242000" y="3240000"/>
            <a:ext cx="8640000" cy="6840000"/>
          </a:xfrm>
        </p:spPr>
        <p:txBody>
          <a:bodyPr vert="horz" lIns="0" tIns="0" rIns="0" bIns="0" rtlCol="0">
            <a:noAutofit/>
          </a:bodyPr>
          <a:lstStyle>
            <a:lvl1pPr marL="345600" indent="-345600">
              <a:buClr>
                <a:schemeClr val="accent1"/>
              </a:buClr>
              <a:buFont typeface="Arial" panose="020B0604020202020204" pitchFamily="34" charset="0"/>
              <a:buChar char="•"/>
              <a:defRPr lang="sv-SE" sz="4000" dirty="0">
                <a:solidFill>
                  <a:schemeClr val="tx1"/>
                </a:solidFill>
              </a:defRPr>
            </a:lvl1pPr>
            <a:lvl2pPr marL="756000" indent="-324000">
              <a:buClr>
                <a:schemeClr val="accent1"/>
              </a:buClr>
              <a:buFont typeface="Arial" panose="020B0604020202020204" pitchFamily="34" charset="0"/>
              <a:buChar char="•"/>
              <a:defRPr lang="sv-SE" sz="3600" dirty="0">
                <a:solidFill>
                  <a:schemeClr val="tx1"/>
                </a:solidFill>
              </a:defRPr>
            </a:lvl2pPr>
            <a:lvl3pPr marL="1116000" indent="-288000">
              <a:buClr>
                <a:schemeClr val="accent1"/>
              </a:buClr>
              <a:buFont typeface="Arial" panose="020B0604020202020204" pitchFamily="34" charset="0"/>
              <a:buChar char="•"/>
              <a:defRPr lang="sv-SE" sz="3200" dirty="0">
                <a:solidFill>
                  <a:schemeClr val="tx1"/>
                </a:solidFill>
              </a:defRPr>
            </a:lvl3pPr>
            <a:lvl4pPr marL="1458000" indent="-259200">
              <a:buClr>
                <a:schemeClr val="accent1"/>
              </a:buClr>
              <a:buFont typeface="Arial" panose="020B0604020202020204" pitchFamily="34" charset="0"/>
              <a:buChar char="•"/>
              <a:defRPr lang="sv-SE" sz="2800" dirty="0">
                <a:solidFill>
                  <a:schemeClr val="tx1"/>
                </a:solidFill>
              </a:defRPr>
            </a:lvl4pPr>
            <a:lvl5pPr marL="1764000" indent="-252000">
              <a:buClr>
                <a:schemeClr val="accent1"/>
              </a:buClr>
              <a:buFont typeface="Arial" panose="020B0604020202020204" pitchFamily="34" charset="0"/>
              <a:buChar char="•"/>
              <a:defRPr lang="sv-SE" sz="2400" dirty="0">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8" name="Rubrik 106">
            <a:extLst>
              <a:ext uri="{FF2B5EF4-FFF2-40B4-BE49-F238E27FC236}">
                <a16:creationId xmlns:a16="http://schemas.microsoft.com/office/drawing/2014/main" id="{5069FD89-84A3-DA98-9D26-F0198B7F890F}"/>
              </a:ext>
            </a:extLst>
          </p:cNvPr>
          <p:cNvSpPr>
            <a:spLocks noGrp="1"/>
          </p:cNvSpPr>
          <p:nvPr>
            <p:ph type="title"/>
          </p:nvPr>
        </p:nvSpPr>
        <p:spPr>
          <a:xfrm>
            <a:off x="1242000" y="758131"/>
            <a:ext cx="8640000" cy="2052000"/>
          </a:xfrm>
        </p:spPr>
        <p:txBody>
          <a:bodyPr bIns="0">
            <a:noAutofit/>
          </a:bodyPr>
          <a:lstStyle>
            <a:lvl1pPr>
              <a:defRPr sz="7200" b="0">
                <a:solidFill>
                  <a:schemeClr val="accent1"/>
                </a:solidFill>
              </a:defRPr>
            </a:lvl1pPr>
          </a:lstStyle>
          <a:p>
            <a:r>
              <a:rPr lang="sv-SE"/>
              <a:t>Klicka här för att ändra mall för rubrikformat</a:t>
            </a:r>
          </a:p>
        </p:txBody>
      </p:sp>
      <p:sp>
        <p:nvSpPr>
          <p:cNvPr id="14" name="Platshållare för sidfot 2">
            <a:extLst>
              <a:ext uri="{FF2B5EF4-FFF2-40B4-BE49-F238E27FC236}">
                <a16:creationId xmlns:a16="http://schemas.microsoft.com/office/drawing/2014/main" id="{0955F523-DC9C-9A33-971C-E2A5B3FD351E}"/>
              </a:ext>
            </a:extLst>
          </p:cNvPr>
          <p:cNvSpPr>
            <a:spLocks noGrp="1"/>
          </p:cNvSpPr>
          <p:nvPr>
            <p:ph type="ftr" sz="quarter" idx="10"/>
          </p:nvPr>
        </p:nvSpPr>
        <p:spPr>
          <a:xfrm>
            <a:off x="2757600" y="10548000"/>
            <a:ext cx="7167600" cy="187200"/>
          </a:xfrm>
          <a:prstGeom prst="rect">
            <a:avLst/>
          </a:prstGeom>
        </p:spPr>
        <p:txBody>
          <a:bodyPr>
            <a:noAutofit/>
          </a:bodyPr>
          <a:lstStyle>
            <a:lvl1pPr>
              <a:defRPr>
                <a:solidFill>
                  <a:schemeClr val="tx1"/>
                </a:solidFill>
              </a:defRPr>
            </a:lvl1pPr>
          </a:lstStyle>
          <a:p>
            <a:endParaRPr lang="sv-SE"/>
          </a:p>
        </p:txBody>
      </p:sp>
      <p:sp>
        <p:nvSpPr>
          <p:cNvPr id="15" name="Platshållare för datum 3">
            <a:extLst>
              <a:ext uri="{FF2B5EF4-FFF2-40B4-BE49-F238E27FC236}">
                <a16:creationId xmlns:a16="http://schemas.microsoft.com/office/drawing/2014/main" id="{A8609803-2BD2-EE23-740E-802C47BF7572}"/>
              </a:ext>
            </a:extLst>
          </p:cNvPr>
          <p:cNvSpPr>
            <a:spLocks noGrp="1"/>
          </p:cNvSpPr>
          <p:nvPr>
            <p:ph type="dt" sz="half" idx="11"/>
          </p:nvPr>
        </p:nvSpPr>
        <p:spPr>
          <a:xfrm>
            <a:off x="1775036" y="10548000"/>
            <a:ext cx="792000" cy="187200"/>
          </a:xfrm>
          <a:prstGeom prst="rect">
            <a:avLst/>
          </a:prstGeom>
        </p:spPr>
        <p:txBody>
          <a:bodyPr>
            <a:noAutofit/>
          </a:bodyPr>
          <a:lstStyle>
            <a:lvl1pPr>
              <a:defRPr>
                <a:solidFill>
                  <a:schemeClr val="tx1"/>
                </a:solidFill>
              </a:defRPr>
            </a:lvl1pPr>
          </a:lstStyle>
          <a:p>
            <a:fld id="{93E1DA4E-B23A-42CD-82EE-75C65057215D}" type="datetime1">
              <a:rPr lang="sv-SE" smtClean="0"/>
              <a:pPr/>
              <a:t>2026-01-29</a:t>
            </a:fld>
            <a:endParaRPr lang="sv-SE"/>
          </a:p>
        </p:txBody>
      </p:sp>
      <p:sp>
        <p:nvSpPr>
          <p:cNvPr id="16" name="Platshållare för bildnummer 4">
            <a:extLst>
              <a:ext uri="{FF2B5EF4-FFF2-40B4-BE49-F238E27FC236}">
                <a16:creationId xmlns:a16="http://schemas.microsoft.com/office/drawing/2014/main" id="{EEDEC0E0-F968-24BA-1865-501F4115953A}"/>
              </a:ext>
            </a:extLst>
          </p:cNvPr>
          <p:cNvSpPr>
            <a:spLocks noGrp="1"/>
          </p:cNvSpPr>
          <p:nvPr>
            <p:ph type="sldNum" sz="quarter" idx="12"/>
          </p:nvPr>
        </p:nvSpPr>
        <p:spPr>
          <a:xfrm>
            <a:off x="1241636" y="10548000"/>
            <a:ext cx="360000" cy="187200"/>
          </a:xfrm>
          <a:prstGeom prst="rect">
            <a:avLst/>
          </a:prstGeom>
        </p:spPr>
        <p:txBody>
          <a:bodyPr>
            <a:noAutofit/>
          </a:bodyPr>
          <a:lstStyle>
            <a:lvl1pPr>
              <a:defRPr>
                <a:solidFill>
                  <a:schemeClr val="tx1"/>
                </a:solidFill>
              </a:defRPr>
            </a:lvl1pPr>
          </a:lstStyle>
          <a:p>
            <a:fld id="{B6F15528-21DE-4FAA-801E-634DDDAF4B2B}" type="slidenum">
              <a:rPr lang="sv-SE" smtClean="0"/>
              <a:pPr/>
              <a:t>‹#›</a:t>
            </a:fld>
            <a:endParaRPr lang="sv-SE"/>
          </a:p>
        </p:txBody>
      </p:sp>
      <p:grpSp>
        <p:nvGrpSpPr>
          <p:cNvPr id="19" name="Grupp 18">
            <a:extLst>
              <a:ext uri="{FF2B5EF4-FFF2-40B4-BE49-F238E27FC236}">
                <a16:creationId xmlns:a16="http://schemas.microsoft.com/office/drawing/2014/main" id="{E2D06B91-E4F4-02B0-7B37-218258E307E9}"/>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20" name="Bild 19">
              <a:extLst>
                <a:ext uri="{FF2B5EF4-FFF2-40B4-BE49-F238E27FC236}">
                  <a16:creationId xmlns:a16="http://schemas.microsoft.com/office/drawing/2014/main" id="{7580A8A2-6AFE-4A23-58B1-D8184B5FF9B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958809" y="9070148"/>
              <a:ext cx="2052001" cy="2052001"/>
            </a:xfrm>
            <a:prstGeom prst="rect">
              <a:avLst/>
            </a:prstGeom>
          </p:spPr>
        </p:pic>
        <p:pic>
          <p:nvPicPr>
            <p:cNvPr id="21" name="Bild 20">
              <a:extLst>
                <a:ext uri="{FF2B5EF4-FFF2-40B4-BE49-F238E27FC236}">
                  <a16:creationId xmlns:a16="http://schemas.microsoft.com/office/drawing/2014/main" id="{79ED422F-7D66-F311-2B3F-533B72FF23E5}"/>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2788726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Innehållssida_stor-Vinröd_mörk">
    <p:bg>
      <p:bgPr>
        <a:solidFill>
          <a:schemeClr val="bg1"/>
        </a:solidFill>
        <a:effectLst/>
      </p:bgPr>
    </p:bg>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5FDFB973-E8EF-E17D-C0FB-867D393A7B00}"/>
              </a:ext>
            </a:extLst>
          </p:cNvPr>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12" name="Bild 11">
              <a:extLst>
                <a:ext uri="{FF2B5EF4-FFF2-40B4-BE49-F238E27FC236}">
                  <a16:creationId xmlns:a16="http://schemas.microsoft.com/office/drawing/2014/main" id="{97E4FEE6-0FF3-1C6D-1DF5-210CA699DD7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7958809" y="9070148"/>
              <a:ext cx="2052001" cy="2052001"/>
            </a:xfrm>
            <a:prstGeom prst="rect">
              <a:avLst/>
            </a:prstGeom>
          </p:spPr>
        </p:pic>
        <p:pic>
          <p:nvPicPr>
            <p:cNvPr id="15" name="Bild 14">
              <a:extLst>
                <a:ext uri="{FF2B5EF4-FFF2-40B4-BE49-F238E27FC236}">
                  <a16:creationId xmlns:a16="http://schemas.microsoft.com/office/drawing/2014/main" id="{15545271-AD95-D88B-2106-FED669C5B09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8074003" y="9371886"/>
              <a:ext cx="1550353" cy="1474726"/>
            </a:xfrm>
            <a:prstGeom prst="rect">
              <a:avLst/>
            </a:prstGeom>
          </p:spPr>
        </p:pic>
      </p:grpSp>
      <p:sp>
        <p:nvSpPr>
          <p:cNvPr id="2" name="Platshållare för innehåll 2">
            <a:extLst>
              <a:ext uri="{FF2B5EF4-FFF2-40B4-BE49-F238E27FC236}">
                <a16:creationId xmlns:a16="http://schemas.microsoft.com/office/drawing/2014/main" id="{DFF8D528-3013-8A0C-4A04-9D1407F3E0A7}"/>
              </a:ext>
            </a:extLst>
          </p:cNvPr>
          <p:cNvSpPr>
            <a:spLocks noGrp="1"/>
          </p:cNvSpPr>
          <p:nvPr>
            <p:ph idx="1" hasCustomPrompt="1"/>
          </p:nvPr>
        </p:nvSpPr>
        <p:spPr>
          <a:xfrm>
            <a:off x="1242000" y="2089423"/>
            <a:ext cx="15840000" cy="7920000"/>
          </a:xfrm>
          <a:solidFill>
            <a:schemeClr val="bg1">
              <a:alpha val="0"/>
            </a:schemeClr>
          </a:solidFill>
        </p:spPr>
        <p:txBody>
          <a:bodyPr anchor="ctr">
            <a:noAutofit/>
          </a:bodyPr>
          <a:lstStyle>
            <a:lvl1pPr algn="ctr">
              <a:buNone/>
              <a:defRPr sz="32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4" name="Rubrik 12">
            <a:extLst>
              <a:ext uri="{FF2B5EF4-FFF2-40B4-BE49-F238E27FC236}">
                <a16:creationId xmlns:a16="http://schemas.microsoft.com/office/drawing/2014/main" id="{945D2D78-6FA1-D3B3-6756-7DCAA25303D4}"/>
              </a:ext>
            </a:extLst>
          </p:cNvPr>
          <p:cNvSpPr>
            <a:spLocks noGrp="1"/>
          </p:cNvSpPr>
          <p:nvPr>
            <p:ph type="title"/>
          </p:nvPr>
        </p:nvSpPr>
        <p:spPr>
          <a:xfrm>
            <a:off x="1243765" y="758131"/>
            <a:ext cx="15840000" cy="1043260"/>
          </a:xfrm>
        </p:spPr>
        <p:txBody>
          <a:bodyPr bIns="0">
            <a:noAutofit/>
          </a:bodyPr>
          <a:lstStyle>
            <a:lvl1pPr>
              <a:defRPr sz="7200" b="0">
                <a:solidFill>
                  <a:schemeClr val="accent1"/>
                </a:solidFill>
              </a:defRPr>
            </a:lvl1pPr>
          </a:lstStyle>
          <a:p>
            <a:r>
              <a:rPr lang="sv-SE"/>
              <a:t>Klicka här för att ändra mall för rubrikformat</a:t>
            </a:r>
          </a:p>
        </p:txBody>
      </p:sp>
      <p:sp>
        <p:nvSpPr>
          <p:cNvPr id="6" name="Platshållare för datum 3">
            <a:extLst>
              <a:ext uri="{FF2B5EF4-FFF2-40B4-BE49-F238E27FC236}">
                <a16:creationId xmlns:a16="http://schemas.microsoft.com/office/drawing/2014/main" id="{F61C49C4-544E-06FF-D2D3-D6DBFB2E2F64}"/>
              </a:ext>
            </a:extLst>
          </p:cNvPr>
          <p:cNvSpPr>
            <a:spLocks noGrp="1"/>
          </p:cNvSpPr>
          <p:nvPr>
            <p:ph type="dt" sz="half" idx="10"/>
          </p:nvPr>
        </p:nvSpPr>
        <p:spPr>
          <a:xfrm>
            <a:off x="1771066" y="10548000"/>
            <a:ext cx="792000" cy="187200"/>
          </a:xfrm>
          <a:prstGeom prst="rect">
            <a:avLst/>
          </a:prstGeom>
        </p:spPr>
        <p:txBody>
          <a:bodyPr>
            <a:noAutofit/>
          </a:bodyPr>
          <a:lstStyle>
            <a:lvl1pPr>
              <a:defRPr>
                <a:solidFill>
                  <a:schemeClr val="tx1"/>
                </a:solidFill>
              </a:defRPr>
            </a:lvl1pPr>
          </a:lstStyle>
          <a:p>
            <a:fld id="{22A7701B-8AEB-47E6-B4CC-5A851E887FD1}" type="datetime1">
              <a:rPr lang="sv-SE" smtClean="0"/>
              <a:pPr/>
              <a:t>2026-01-29</a:t>
            </a:fld>
            <a:endParaRPr lang="sv-SE"/>
          </a:p>
        </p:txBody>
      </p:sp>
      <p:sp>
        <p:nvSpPr>
          <p:cNvPr id="7" name="Platshållare för bildnummer 5">
            <a:extLst>
              <a:ext uri="{FF2B5EF4-FFF2-40B4-BE49-F238E27FC236}">
                <a16:creationId xmlns:a16="http://schemas.microsoft.com/office/drawing/2014/main" id="{2BE2F662-9F9D-61DE-18A9-9D7AC61E9BB6}"/>
              </a:ext>
            </a:extLst>
          </p:cNvPr>
          <p:cNvSpPr>
            <a:spLocks noGrp="1"/>
          </p:cNvSpPr>
          <p:nvPr>
            <p:ph type="sldNum" sz="quarter" idx="12"/>
          </p:nvPr>
        </p:nvSpPr>
        <p:spPr>
          <a:xfrm>
            <a:off x="1237666" y="10548000"/>
            <a:ext cx="360000" cy="187200"/>
          </a:xfrm>
          <a:prstGeom prst="rect">
            <a:avLst/>
          </a:prstGeom>
        </p:spPr>
        <p:txBody>
          <a:bodyPr>
            <a:noAutofit/>
          </a:bodyPr>
          <a:lstStyle>
            <a:lvl1pPr>
              <a:defRPr>
                <a:solidFill>
                  <a:schemeClr val="tx1"/>
                </a:solidFill>
              </a:defRPr>
            </a:lvl1pPr>
          </a:lstStyle>
          <a:p>
            <a:fld id="{38480145-259A-47DA-A30D-C906B9DB5C99}" type="slidenum">
              <a:rPr lang="sv-SE" smtClean="0"/>
              <a:pPr/>
              <a:t>‹#›</a:t>
            </a:fld>
            <a:endParaRPr lang="sv-SE"/>
          </a:p>
        </p:txBody>
      </p:sp>
      <p:sp>
        <p:nvSpPr>
          <p:cNvPr id="8" name="Platshållare för sidfot 5">
            <a:extLst>
              <a:ext uri="{FF2B5EF4-FFF2-40B4-BE49-F238E27FC236}">
                <a16:creationId xmlns:a16="http://schemas.microsoft.com/office/drawing/2014/main" id="{166C0C4C-8FE9-9A7B-C423-14C86646E329}"/>
              </a:ext>
            </a:extLst>
          </p:cNvPr>
          <p:cNvSpPr>
            <a:spLocks noGrp="1"/>
          </p:cNvSpPr>
          <p:nvPr>
            <p:ph type="ftr" sz="quarter" idx="11"/>
          </p:nvPr>
        </p:nvSpPr>
        <p:spPr>
          <a:xfrm>
            <a:off x="2757600" y="10548000"/>
            <a:ext cx="14324400" cy="187200"/>
          </a:xfrm>
          <a:prstGeom prst="rect">
            <a:avLst/>
          </a:prstGeom>
        </p:spPr>
        <p:txBody>
          <a:bodyPr>
            <a:noAutofit/>
          </a:bodyPr>
          <a:lstStyle>
            <a:lvl1pPr>
              <a:defRPr>
                <a:solidFill>
                  <a:schemeClr val="tx1"/>
                </a:solidFill>
              </a:defRPr>
            </a:lvl1pPr>
          </a:lstStyle>
          <a:p>
            <a:endParaRPr lang="sv-SE"/>
          </a:p>
        </p:txBody>
      </p:sp>
    </p:spTree>
    <p:extLst>
      <p:ext uri="{BB962C8B-B14F-4D97-AF65-F5344CB8AC3E}">
        <p14:creationId xmlns:p14="http://schemas.microsoft.com/office/powerpoint/2010/main" val="2702392017"/>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4.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image" Target="../media/image2.sv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image" Target="../media/image1.png"/><Relationship Id="rId2" Type="http://schemas.openxmlformats.org/officeDocument/2006/relationships/slideLayout" Target="../slideLayouts/slideLayout17.xml"/><Relationship Id="rId16" Type="http://schemas.openxmlformats.org/officeDocument/2006/relationships/theme" Target="../theme/theme2.xml"/><Relationship Id="rId20" Type="http://schemas.openxmlformats.org/officeDocument/2006/relationships/image" Target="../media/image4.svg"/><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19" Type="http://schemas.openxmlformats.org/officeDocument/2006/relationships/image" Target="../media/image3.png"/><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18" Type="http://schemas.openxmlformats.org/officeDocument/2006/relationships/image" Target="../media/image2.svg"/><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17" Type="http://schemas.openxmlformats.org/officeDocument/2006/relationships/image" Target="../media/image1.png"/><Relationship Id="rId2" Type="http://schemas.openxmlformats.org/officeDocument/2006/relationships/slideLayout" Target="../slideLayouts/slideLayout32.xml"/><Relationship Id="rId16" Type="http://schemas.openxmlformats.org/officeDocument/2006/relationships/theme" Target="../theme/theme3.xml"/><Relationship Id="rId20" Type="http://schemas.openxmlformats.org/officeDocument/2006/relationships/image" Target="../media/image4.svg"/><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5" Type="http://schemas.openxmlformats.org/officeDocument/2006/relationships/slideLayout" Target="../slideLayouts/slideLayout45.xml"/><Relationship Id="rId10" Type="http://schemas.openxmlformats.org/officeDocument/2006/relationships/slideLayout" Target="../slideLayouts/slideLayout40.xml"/><Relationship Id="rId19" Type="http://schemas.openxmlformats.org/officeDocument/2006/relationships/image" Target="../media/image3.png"/><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slideLayout" Target="../slideLayouts/slideLayout4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18" Type="http://schemas.openxmlformats.org/officeDocument/2006/relationships/image" Target="../media/image2.sv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image" Target="../media/image1.png"/><Relationship Id="rId2" Type="http://schemas.openxmlformats.org/officeDocument/2006/relationships/slideLayout" Target="../slideLayouts/slideLayout47.xml"/><Relationship Id="rId16" Type="http://schemas.openxmlformats.org/officeDocument/2006/relationships/theme" Target="../theme/theme4.xml"/><Relationship Id="rId20" Type="http://schemas.openxmlformats.org/officeDocument/2006/relationships/image" Target="../media/image4.svg"/><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10" Type="http://schemas.openxmlformats.org/officeDocument/2006/relationships/slideLayout" Target="../slideLayouts/slideLayout55.xml"/><Relationship Id="rId19" Type="http://schemas.openxmlformats.org/officeDocument/2006/relationships/image" Target="../media/image3.png"/><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 name="Platshållare för text 2">
            <a:extLst>
              <a:ext uri="{FF2B5EF4-FFF2-40B4-BE49-F238E27FC236}">
                <a16:creationId xmlns:a16="http://schemas.microsoft.com/office/drawing/2014/main" id="{098AE977-5D5B-4533-993B-CA82249B2963}"/>
              </a:ext>
            </a:extLst>
          </p:cNvPr>
          <p:cNvSpPr>
            <a:spLocks noGrp="1"/>
          </p:cNvSpPr>
          <p:nvPr>
            <p:ph type="body" idx="1"/>
          </p:nvPr>
        </p:nvSpPr>
        <p:spPr>
          <a:xfrm>
            <a:off x="1242000" y="3148676"/>
            <a:ext cx="17640000" cy="5400000"/>
          </a:xfrm>
          <a:prstGeom prst="rect">
            <a:avLst/>
          </a:prstGeom>
        </p:spPr>
        <p:txBody>
          <a:bodyPr vert="horz" lIns="0" tIns="0" rIns="0" bIns="0" rtlCol="0">
            <a:noAutofit/>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4" name="Holder 4"/>
          <p:cNvSpPr>
            <a:spLocks noGrp="1"/>
          </p:cNvSpPr>
          <p:nvPr>
            <p:ph type="ftr" sz="quarter" idx="5"/>
          </p:nvPr>
        </p:nvSpPr>
        <p:spPr>
          <a:xfrm>
            <a:off x="2759161" y="10548000"/>
            <a:ext cx="14587200" cy="187200"/>
          </a:xfrm>
          <a:prstGeom prst="rect">
            <a:avLst/>
          </a:prstGeom>
        </p:spPr>
        <p:txBody>
          <a:bodyPr wrap="square" lIns="0" tIns="0" rIns="0" bIns="0">
            <a:noAutofit/>
          </a:bodyPr>
          <a:lstStyle>
            <a:lvl1pPr algn="l">
              <a:defRPr sz="1200">
                <a:solidFill>
                  <a:schemeClr val="tx1"/>
                </a:solidFill>
              </a:defRPr>
            </a:lvl1pPr>
          </a:lstStyle>
          <a:p>
            <a:endParaRPr lang="sv-SE"/>
          </a:p>
        </p:txBody>
      </p:sp>
      <p:sp>
        <p:nvSpPr>
          <p:cNvPr id="5" name="Holder 5"/>
          <p:cNvSpPr>
            <a:spLocks noGrp="1"/>
          </p:cNvSpPr>
          <p:nvPr>
            <p:ph type="dt" sz="half" idx="6"/>
          </p:nvPr>
        </p:nvSpPr>
        <p:spPr>
          <a:xfrm>
            <a:off x="1793760" y="10548000"/>
            <a:ext cx="792000" cy="187200"/>
          </a:xfrm>
          <a:prstGeom prst="rect">
            <a:avLst/>
          </a:prstGeom>
        </p:spPr>
        <p:txBody>
          <a:bodyPr wrap="square" lIns="0" tIns="0" rIns="0" bIns="0">
            <a:noAutofit/>
          </a:bodyPr>
          <a:lstStyle>
            <a:lvl1pPr algn="l">
              <a:defRPr sz="1200">
                <a:solidFill>
                  <a:schemeClr val="tx1"/>
                </a:solidFill>
              </a:defRPr>
            </a:lvl1pPr>
          </a:lstStyle>
          <a:p>
            <a:fld id="{93E1DA4E-B23A-42CD-82EE-75C65057215D}" type="datetime1">
              <a:rPr lang="sv-SE" smtClean="0"/>
              <a:pPr/>
              <a:t>2026-01-29</a:t>
            </a:fld>
            <a:endParaRPr lang="sv-SE"/>
          </a:p>
        </p:txBody>
      </p:sp>
      <p:sp>
        <p:nvSpPr>
          <p:cNvPr id="6" name="Holder 6"/>
          <p:cNvSpPr>
            <a:spLocks noGrp="1"/>
          </p:cNvSpPr>
          <p:nvPr>
            <p:ph type="sldNum" sz="quarter" idx="7"/>
          </p:nvPr>
        </p:nvSpPr>
        <p:spPr>
          <a:xfrm>
            <a:off x="1260360" y="10548000"/>
            <a:ext cx="360000" cy="187200"/>
          </a:xfrm>
          <a:prstGeom prst="rect">
            <a:avLst/>
          </a:prstGeom>
        </p:spPr>
        <p:txBody>
          <a:bodyPr wrap="square" lIns="0" tIns="0" rIns="0" bIns="0">
            <a:noAutofit/>
          </a:bodyPr>
          <a:lstStyle>
            <a:lvl1pPr algn="r">
              <a:defRPr sz="1200">
                <a:solidFill>
                  <a:schemeClr val="tx1"/>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2000" y="974155"/>
            <a:ext cx="17640000" cy="2052000"/>
          </a:xfrm>
          <a:prstGeom prst="rect">
            <a:avLst/>
          </a:prstGeom>
        </p:spPr>
        <p:txBody>
          <a:bodyPr vert="horz" lIns="0" tIns="0" rIns="0" bIns="0" rtlCol="0" anchor="b" anchorCtr="0">
            <a:noAutofit/>
          </a:bodyPr>
          <a:lstStyle/>
          <a:p>
            <a:r>
              <a:rPr lang="sv-SE" noProof="0"/>
              <a:t>Klicka här för att ändra mall för rubrikformat</a:t>
            </a:r>
          </a:p>
        </p:txBody>
      </p:sp>
      <p:grpSp>
        <p:nvGrpSpPr>
          <p:cNvPr id="57" name="Grupp 56">
            <a:extLst>
              <a:ext uri="{FF2B5EF4-FFF2-40B4-BE49-F238E27FC236}">
                <a16:creationId xmlns:a16="http://schemas.microsoft.com/office/drawing/2014/main" id="{916489A0-86E8-8B8D-E38F-32F76FD29A5E}"/>
              </a:ext>
            </a:extLst>
          </p:cNvPr>
          <p:cNvGrpSpPr>
            <a:grpSpLocks noGrp="1" noUngrp="1" noRot="1" noMove="1" noResize="1"/>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58" name="Bild 57">
              <a:extLst>
                <a:ext uri="{FF2B5EF4-FFF2-40B4-BE49-F238E27FC236}">
                  <a16:creationId xmlns:a16="http://schemas.microsoft.com/office/drawing/2014/main" id="{86944D53-AAE4-66FD-DACB-E32C26E040FF}"/>
                </a:ext>
              </a:extLst>
            </p:cNvPr>
            <p:cNvPicPr>
              <a:picLocks noGrp="1" noRot="1" noChangeAspect="1" noMove="1" noResize="1" noEditPoints="1" noAdjustHandles="1" noChangeArrowheads="1" noChangeShapeType="1" noCrop="1"/>
            </p:cNvPicPr>
            <p:nvPr userDrawn="1"/>
          </p:nvPicPr>
          <p:blipFill>
            <a:blip r:embed="rId17">
              <a:extLst>
                <a:ext uri="{96DAC541-7B7A-43D3-8B79-37D633B846F1}">
                  <asvg:svgBlip xmlns:asvg="http://schemas.microsoft.com/office/drawing/2016/SVG/main" r:embed="rId18"/>
                </a:ext>
              </a:extLst>
            </a:blip>
            <a:stretch>
              <a:fillRect/>
            </a:stretch>
          </p:blipFill>
          <p:spPr>
            <a:xfrm>
              <a:off x="17958809" y="9070148"/>
              <a:ext cx="2052001" cy="2052001"/>
            </a:xfrm>
            <a:prstGeom prst="rect">
              <a:avLst/>
            </a:prstGeom>
          </p:spPr>
        </p:pic>
        <p:pic>
          <p:nvPicPr>
            <p:cNvPr id="59" name="Bild 58">
              <a:extLst>
                <a:ext uri="{FF2B5EF4-FFF2-40B4-BE49-F238E27FC236}">
                  <a16:creationId xmlns:a16="http://schemas.microsoft.com/office/drawing/2014/main" id="{4B611E57-5374-F5B9-4EF0-688584B1CB4C}"/>
                </a:ext>
              </a:extLst>
            </p:cNvPr>
            <p:cNvPicPr>
              <a:picLocks noGrp="1" noRot="1" noChangeAspect="1" noMove="1" noResize="1" noEditPoints="1" noAdjustHandles="1" noChangeArrowheads="1" noChangeShapeType="1" noCrop="1"/>
            </p:cNvPicPr>
            <p:nvPr userDrawn="1"/>
          </p:nvPicPr>
          <p:blipFill>
            <a:blip r:embed="rId19">
              <a:extLst>
                <a:ext uri="{96DAC541-7B7A-43D3-8B79-37D633B846F1}">
                  <asvg:svgBlip xmlns:asvg="http://schemas.microsoft.com/office/drawing/2016/SVG/main" r:embed="rId20"/>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1773209084"/>
      </p:ext>
    </p:extLst>
  </p:cSld>
  <p:clrMap bg1="lt1" tx1="dk1" bg2="lt2" tx2="dk2" accent1="accent1" accent2="accent2" accent3="accent3" accent4="accent4" accent5="accent5" accent6="accent6" hlink="hlink" folHlink="folHlink"/>
  <p:sldLayoutIdLst>
    <p:sldLayoutId id="2147483962" r:id="rId1"/>
    <p:sldLayoutId id="2147483789" r:id="rId2"/>
    <p:sldLayoutId id="2147483773" r:id="rId3"/>
    <p:sldLayoutId id="2147483974" r:id="rId4"/>
    <p:sldLayoutId id="2147483755" r:id="rId5"/>
    <p:sldLayoutId id="2147483735" r:id="rId6"/>
    <p:sldLayoutId id="2147483748" r:id="rId7"/>
    <p:sldLayoutId id="2147483766" r:id="rId8"/>
    <p:sldLayoutId id="2147483741" r:id="rId9"/>
    <p:sldLayoutId id="2147483768" r:id="rId10"/>
    <p:sldLayoutId id="2147483969" r:id="rId11"/>
    <p:sldLayoutId id="2147483978" r:id="rId12"/>
    <p:sldLayoutId id="2147483979" r:id="rId13"/>
    <p:sldLayoutId id="2147483980" r:id="rId14"/>
    <p:sldLayoutId id="2147483792" r:id="rId15"/>
  </p:sldLayoutIdLst>
  <p:hf hdr="0" ftr="0"/>
  <p:txStyles>
    <p:titleStyle>
      <a:lvl1pPr eaLnBrk="1" hangingPunct="1">
        <a:lnSpc>
          <a:spcPct val="85000"/>
        </a:lnSpc>
        <a:defRPr sz="6000" b="1" spc="-280" baseline="0">
          <a:solidFill>
            <a:schemeClr val="accent1"/>
          </a:solidFill>
          <a:latin typeface="+mn-lt"/>
          <a:ea typeface="+mj-ea"/>
          <a:cs typeface="+mj-cs"/>
        </a:defRPr>
      </a:lvl1pPr>
    </p:titleStyle>
    <p:bodyStyle>
      <a:lvl1pPr marL="345600" indent="-345600" eaLnBrk="1" hangingPunct="1">
        <a:lnSpc>
          <a:spcPct val="84000"/>
        </a:lnSpc>
        <a:spcAft>
          <a:spcPts val="2300"/>
        </a:spcAft>
        <a:buClr>
          <a:schemeClr val="accent1"/>
        </a:buClr>
        <a:buSzPct val="100000"/>
        <a:buFont typeface="Arial" panose="020B0604020202020204" pitchFamily="34" charset="0"/>
        <a:buChar char="•"/>
        <a:tabLst/>
        <a:defRPr sz="4000" spc="-110" baseline="0">
          <a:latin typeface="+mn-lt"/>
          <a:ea typeface="+mn-ea"/>
          <a:cs typeface="+mn-cs"/>
        </a:defRPr>
      </a:lvl1pPr>
      <a:lvl2pPr marL="756000" indent="-324000" eaLnBrk="1" hangingPunct="1">
        <a:lnSpc>
          <a:spcPct val="84000"/>
        </a:lnSpc>
        <a:spcAft>
          <a:spcPts val="2400"/>
        </a:spcAft>
        <a:buClr>
          <a:schemeClr val="accent1"/>
        </a:buClr>
        <a:buFont typeface="Arial" panose="020B0604020202020204" pitchFamily="34" charset="0"/>
        <a:buChar char="•"/>
        <a:defRPr sz="3600" spc="-110" baseline="0">
          <a:latin typeface="+mn-lt"/>
          <a:ea typeface="+mn-ea"/>
          <a:cs typeface="+mn-cs"/>
        </a:defRPr>
      </a:lvl2pPr>
      <a:lvl3pPr marL="1116000" indent="-288000" eaLnBrk="1" hangingPunct="1">
        <a:lnSpc>
          <a:spcPct val="84000"/>
        </a:lnSpc>
        <a:spcAft>
          <a:spcPts val="2500"/>
        </a:spcAft>
        <a:buClr>
          <a:schemeClr val="accent1"/>
        </a:buClr>
        <a:buFont typeface="Arial" panose="020B0604020202020204" pitchFamily="34" charset="0"/>
        <a:buChar char="•"/>
        <a:defRPr sz="3200" spc="-110" baseline="0">
          <a:latin typeface="+mn-lt"/>
          <a:ea typeface="+mn-ea"/>
          <a:cs typeface="+mn-cs"/>
        </a:defRPr>
      </a:lvl3pPr>
      <a:lvl4pPr marL="1458000" indent="-259200" eaLnBrk="1" hangingPunct="1">
        <a:lnSpc>
          <a:spcPct val="84000"/>
        </a:lnSpc>
        <a:spcAft>
          <a:spcPts val="2600"/>
        </a:spcAft>
        <a:buClr>
          <a:schemeClr val="accent1"/>
        </a:buClr>
        <a:buFont typeface="Arial" panose="020B0604020202020204" pitchFamily="34" charset="0"/>
        <a:buChar char="•"/>
        <a:defRPr sz="2800" spc="-110" baseline="0">
          <a:latin typeface="+mn-lt"/>
          <a:ea typeface="+mn-ea"/>
          <a:cs typeface="+mn-cs"/>
        </a:defRPr>
      </a:lvl4pPr>
      <a:lvl5pPr marL="1764000" indent="-252000" eaLnBrk="1" hangingPunct="1">
        <a:lnSpc>
          <a:spcPct val="86000"/>
        </a:lnSpc>
        <a:spcAft>
          <a:spcPts val="1500"/>
        </a:spcAft>
        <a:buClr>
          <a:schemeClr val="accent1"/>
        </a:buClr>
        <a:buFont typeface="Arial" panose="020B0604020202020204" pitchFamily="34" charset="0"/>
        <a:buChar char="•"/>
        <a:defRPr sz="2400" spc="-110" baseline="0">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 name="Platshållare för text 2">
            <a:extLst>
              <a:ext uri="{FF2B5EF4-FFF2-40B4-BE49-F238E27FC236}">
                <a16:creationId xmlns:a16="http://schemas.microsoft.com/office/drawing/2014/main" id="{098AE977-5D5B-4533-993B-CA82249B2963}"/>
              </a:ext>
            </a:extLst>
          </p:cNvPr>
          <p:cNvSpPr>
            <a:spLocks noGrp="1"/>
          </p:cNvSpPr>
          <p:nvPr>
            <p:ph type="body" idx="1"/>
          </p:nvPr>
        </p:nvSpPr>
        <p:spPr>
          <a:xfrm>
            <a:off x="1242000" y="3148676"/>
            <a:ext cx="17640000" cy="5400000"/>
          </a:xfrm>
          <a:prstGeom prst="rect">
            <a:avLst/>
          </a:prstGeom>
        </p:spPr>
        <p:txBody>
          <a:bodyPr vert="horz" lIns="0" tIns="0" rIns="0" bIns="0" rtlCol="0">
            <a:noAutofit/>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4" name="Holder 4"/>
          <p:cNvSpPr>
            <a:spLocks noGrp="1"/>
          </p:cNvSpPr>
          <p:nvPr>
            <p:ph type="ftr" sz="quarter" idx="5"/>
          </p:nvPr>
        </p:nvSpPr>
        <p:spPr>
          <a:xfrm>
            <a:off x="2759161" y="10548000"/>
            <a:ext cx="14587200" cy="187200"/>
          </a:xfrm>
          <a:prstGeom prst="rect">
            <a:avLst/>
          </a:prstGeom>
        </p:spPr>
        <p:txBody>
          <a:bodyPr wrap="square" lIns="0" tIns="0" rIns="0" bIns="0">
            <a:noAutofit/>
          </a:bodyPr>
          <a:lstStyle>
            <a:lvl1pPr algn="l">
              <a:defRPr sz="1200">
                <a:solidFill>
                  <a:schemeClr val="tx1"/>
                </a:solidFill>
              </a:defRPr>
            </a:lvl1pPr>
          </a:lstStyle>
          <a:p>
            <a:endParaRPr lang="sv-SE"/>
          </a:p>
        </p:txBody>
      </p:sp>
      <p:sp>
        <p:nvSpPr>
          <p:cNvPr id="5" name="Holder 5"/>
          <p:cNvSpPr>
            <a:spLocks noGrp="1"/>
          </p:cNvSpPr>
          <p:nvPr>
            <p:ph type="dt" sz="half" idx="6"/>
          </p:nvPr>
        </p:nvSpPr>
        <p:spPr>
          <a:xfrm>
            <a:off x="1793760" y="10548000"/>
            <a:ext cx="792000" cy="187200"/>
          </a:xfrm>
          <a:prstGeom prst="rect">
            <a:avLst/>
          </a:prstGeom>
        </p:spPr>
        <p:txBody>
          <a:bodyPr wrap="square" lIns="0" tIns="0" rIns="0" bIns="0">
            <a:noAutofit/>
          </a:bodyPr>
          <a:lstStyle>
            <a:lvl1pPr algn="l">
              <a:defRPr sz="1200">
                <a:solidFill>
                  <a:schemeClr val="tx1"/>
                </a:solidFill>
              </a:defRPr>
            </a:lvl1pPr>
          </a:lstStyle>
          <a:p>
            <a:fld id="{93E1DA4E-B23A-42CD-82EE-75C65057215D}" type="datetime1">
              <a:rPr lang="sv-SE" smtClean="0"/>
              <a:pPr/>
              <a:t>2026-01-29</a:t>
            </a:fld>
            <a:endParaRPr lang="sv-SE"/>
          </a:p>
        </p:txBody>
      </p:sp>
      <p:sp>
        <p:nvSpPr>
          <p:cNvPr id="6" name="Holder 6"/>
          <p:cNvSpPr>
            <a:spLocks noGrp="1"/>
          </p:cNvSpPr>
          <p:nvPr>
            <p:ph type="sldNum" sz="quarter" idx="7"/>
          </p:nvPr>
        </p:nvSpPr>
        <p:spPr>
          <a:xfrm>
            <a:off x="1260360" y="10548000"/>
            <a:ext cx="360000" cy="187200"/>
          </a:xfrm>
          <a:prstGeom prst="rect">
            <a:avLst/>
          </a:prstGeom>
        </p:spPr>
        <p:txBody>
          <a:bodyPr wrap="square" lIns="0" tIns="0" rIns="0" bIns="0">
            <a:noAutofit/>
          </a:bodyPr>
          <a:lstStyle>
            <a:lvl1pPr algn="r">
              <a:defRPr sz="1200">
                <a:solidFill>
                  <a:schemeClr val="tx1"/>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2000" y="974155"/>
            <a:ext cx="17640000" cy="2052000"/>
          </a:xfrm>
          <a:prstGeom prst="rect">
            <a:avLst/>
          </a:prstGeom>
        </p:spPr>
        <p:txBody>
          <a:bodyPr vert="horz" lIns="0" tIns="0" rIns="0" bIns="0" rtlCol="0" anchor="b" anchorCtr="0">
            <a:noAutofit/>
          </a:bodyPr>
          <a:lstStyle/>
          <a:p>
            <a:r>
              <a:rPr lang="sv-SE" noProof="0"/>
              <a:t>Klicka här för att ändra mall för rubrikformat</a:t>
            </a:r>
          </a:p>
        </p:txBody>
      </p:sp>
      <p:grpSp>
        <p:nvGrpSpPr>
          <p:cNvPr id="57" name="Grupp 56">
            <a:extLst>
              <a:ext uri="{FF2B5EF4-FFF2-40B4-BE49-F238E27FC236}">
                <a16:creationId xmlns:a16="http://schemas.microsoft.com/office/drawing/2014/main" id="{916489A0-86E8-8B8D-E38F-32F76FD29A5E}"/>
              </a:ext>
            </a:extLst>
          </p:cNvPr>
          <p:cNvGrpSpPr>
            <a:grpSpLocks noGrp="1" noUngrp="1" noRot="1" noMove="1" noResize="1"/>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58" name="Bild 57">
              <a:extLst>
                <a:ext uri="{FF2B5EF4-FFF2-40B4-BE49-F238E27FC236}">
                  <a16:creationId xmlns:a16="http://schemas.microsoft.com/office/drawing/2014/main" id="{86944D53-AAE4-66FD-DACB-E32C26E040FF}"/>
                </a:ext>
              </a:extLst>
            </p:cNvPr>
            <p:cNvPicPr>
              <a:picLocks noGrp="1" noRot="1" noChangeAspect="1" noMove="1" noResize="1" noEditPoints="1" noAdjustHandles="1" noChangeArrowheads="1" noChangeShapeType="1" noCrop="1"/>
            </p:cNvPicPr>
            <p:nvPr userDrawn="1"/>
          </p:nvPicPr>
          <p:blipFill>
            <a:blip r:embed="rId17">
              <a:extLst>
                <a:ext uri="{96DAC541-7B7A-43D3-8B79-37D633B846F1}">
                  <asvg:svgBlip xmlns:asvg="http://schemas.microsoft.com/office/drawing/2016/SVG/main" r:embed="rId18"/>
                </a:ext>
              </a:extLst>
            </a:blip>
            <a:stretch>
              <a:fillRect/>
            </a:stretch>
          </p:blipFill>
          <p:spPr>
            <a:xfrm>
              <a:off x="17958809" y="9070148"/>
              <a:ext cx="2052001" cy="2052001"/>
            </a:xfrm>
            <a:prstGeom prst="rect">
              <a:avLst/>
            </a:prstGeom>
          </p:spPr>
        </p:pic>
        <p:pic>
          <p:nvPicPr>
            <p:cNvPr id="59" name="Bild 58">
              <a:extLst>
                <a:ext uri="{FF2B5EF4-FFF2-40B4-BE49-F238E27FC236}">
                  <a16:creationId xmlns:a16="http://schemas.microsoft.com/office/drawing/2014/main" id="{4B611E57-5374-F5B9-4EF0-688584B1CB4C}"/>
                </a:ext>
              </a:extLst>
            </p:cNvPr>
            <p:cNvPicPr>
              <a:picLocks noGrp="1" noRot="1" noChangeAspect="1" noMove="1" noResize="1" noEditPoints="1" noAdjustHandles="1" noChangeArrowheads="1" noChangeShapeType="1" noCrop="1"/>
            </p:cNvPicPr>
            <p:nvPr userDrawn="1"/>
          </p:nvPicPr>
          <p:blipFill>
            <a:blip r:embed="rId19">
              <a:extLst>
                <a:ext uri="{96DAC541-7B7A-43D3-8B79-37D633B846F1}">
                  <asvg:svgBlip xmlns:asvg="http://schemas.microsoft.com/office/drawing/2016/SVG/main" r:embed="rId20"/>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3021334975"/>
      </p:ext>
    </p:extLst>
  </p:cSld>
  <p:clrMap bg1="lt1" tx1="dk1" bg2="lt2" tx2="dk2" accent1="accent1" accent2="accent2" accent3="accent3" accent4="accent4" accent5="accent5" accent6="accent6" hlink="hlink" folHlink="folHlink"/>
  <p:sldLayoutIdLst>
    <p:sldLayoutId id="2147483985"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 id="2147483997" r:id="rId12"/>
    <p:sldLayoutId id="2147483998" r:id="rId13"/>
    <p:sldLayoutId id="2147483999" r:id="rId14"/>
    <p:sldLayoutId id="2147484000" r:id="rId15"/>
  </p:sldLayoutIdLst>
  <p:hf hdr="0" ftr="0"/>
  <p:txStyles>
    <p:titleStyle>
      <a:lvl1pPr eaLnBrk="1" hangingPunct="1">
        <a:lnSpc>
          <a:spcPct val="85000"/>
        </a:lnSpc>
        <a:defRPr sz="6000" b="1" spc="-280" baseline="0">
          <a:solidFill>
            <a:schemeClr val="accent1"/>
          </a:solidFill>
          <a:latin typeface="+mn-lt"/>
          <a:ea typeface="+mj-ea"/>
          <a:cs typeface="+mj-cs"/>
        </a:defRPr>
      </a:lvl1pPr>
    </p:titleStyle>
    <p:bodyStyle>
      <a:lvl1pPr marL="345600" indent="-345600" eaLnBrk="1" hangingPunct="1">
        <a:lnSpc>
          <a:spcPct val="84000"/>
        </a:lnSpc>
        <a:spcAft>
          <a:spcPts val="2300"/>
        </a:spcAft>
        <a:buClr>
          <a:schemeClr val="accent1"/>
        </a:buClr>
        <a:buSzPct val="100000"/>
        <a:buFont typeface="Arial" panose="020B0604020202020204" pitchFamily="34" charset="0"/>
        <a:buChar char="•"/>
        <a:tabLst/>
        <a:defRPr sz="4000" spc="-110" baseline="0">
          <a:latin typeface="+mn-lt"/>
          <a:ea typeface="+mn-ea"/>
          <a:cs typeface="+mn-cs"/>
        </a:defRPr>
      </a:lvl1pPr>
      <a:lvl2pPr marL="756000" indent="-324000" eaLnBrk="1" hangingPunct="1">
        <a:lnSpc>
          <a:spcPct val="84000"/>
        </a:lnSpc>
        <a:spcAft>
          <a:spcPts val="2400"/>
        </a:spcAft>
        <a:buClr>
          <a:schemeClr val="accent1"/>
        </a:buClr>
        <a:buFont typeface="Arial" panose="020B0604020202020204" pitchFamily="34" charset="0"/>
        <a:buChar char="•"/>
        <a:defRPr sz="3600" spc="-110" baseline="0">
          <a:latin typeface="+mn-lt"/>
          <a:ea typeface="+mn-ea"/>
          <a:cs typeface="+mn-cs"/>
        </a:defRPr>
      </a:lvl2pPr>
      <a:lvl3pPr marL="1116000" indent="-288000" eaLnBrk="1" hangingPunct="1">
        <a:lnSpc>
          <a:spcPct val="84000"/>
        </a:lnSpc>
        <a:spcAft>
          <a:spcPts val="2500"/>
        </a:spcAft>
        <a:buClr>
          <a:schemeClr val="accent1"/>
        </a:buClr>
        <a:buFont typeface="Arial" panose="020B0604020202020204" pitchFamily="34" charset="0"/>
        <a:buChar char="•"/>
        <a:defRPr sz="3200" spc="-110" baseline="0">
          <a:latin typeface="+mn-lt"/>
          <a:ea typeface="+mn-ea"/>
          <a:cs typeface="+mn-cs"/>
        </a:defRPr>
      </a:lvl3pPr>
      <a:lvl4pPr marL="1458000" indent="-259200" eaLnBrk="1" hangingPunct="1">
        <a:lnSpc>
          <a:spcPct val="84000"/>
        </a:lnSpc>
        <a:spcAft>
          <a:spcPts val="2600"/>
        </a:spcAft>
        <a:buClr>
          <a:schemeClr val="accent1"/>
        </a:buClr>
        <a:buFont typeface="Arial" panose="020B0604020202020204" pitchFamily="34" charset="0"/>
        <a:buChar char="•"/>
        <a:defRPr sz="2800" spc="-110" baseline="0">
          <a:latin typeface="+mn-lt"/>
          <a:ea typeface="+mn-ea"/>
          <a:cs typeface="+mn-cs"/>
        </a:defRPr>
      </a:lvl4pPr>
      <a:lvl5pPr marL="1764000" indent="-252000" eaLnBrk="1" hangingPunct="1">
        <a:lnSpc>
          <a:spcPct val="86000"/>
        </a:lnSpc>
        <a:spcAft>
          <a:spcPts val="1500"/>
        </a:spcAft>
        <a:buClr>
          <a:schemeClr val="accent1"/>
        </a:buClr>
        <a:buFont typeface="Arial" panose="020B0604020202020204" pitchFamily="34" charset="0"/>
        <a:buChar char="•"/>
        <a:defRPr sz="2400" spc="-110" baseline="0">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 name="Platshållare för text 2">
            <a:extLst>
              <a:ext uri="{FF2B5EF4-FFF2-40B4-BE49-F238E27FC236}">
                <a16:creationId xmlns:a16="http://schemas.microsoft.com/office/drawing/2014/main" id="{098AE977-5D5B-4533-993B-CA82249B2963}"/>
              </a:ext>
            </a:extLst>
          </p:cNvPr>
          <p:cNvSpPr>
            <a:spLocks noGrp="1"/>
          </p:cNvSpPr>
          <p:nvPr>
            <p:ph type="body" idx="1"/>
          </p:nvPr>
        </p:nvSpPr>
        <p:spPr>
          <a:xfrm>
            <a:off x="1242000" y="3148676"/>
            <a:ext cx="17640000" cy="5400000"/>
          </a:xfrm>
          <a:prstGeom prst="rect">
            <a:avLst/>
          </a:prstGeom>
        </p:spPr>
        <p:txBody>
          <a:bodyPr vert="horz" lIns="0" tIns="0" rIns="0" bIns="0" rtlCol="0">
            <a:noAutofit/>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4" name="Holder 4"/>
          <p:cNvSpPr>
            <a:spLocks noGrp="1"/>
          </p:cNvSpPr>
          <p:nvPr>
            <p:ph type="ftr" sz="quarter" idx="5"/>
          </p:nvPr>
        </p:nvSpPr>
        <p:spPr>
          <a:xfrm>
            <a:off x="2759161" y="10548000"/>
            <a:ext cx="14587200" cy="187200"/>
          </a:xfrm>
          <a:prstGeom prst="rect">
            <a:avLst/>
          </a:prstGeom>
        </p:spPr>
        <p:txBody>
          <a:bodyPr wrap="square" lIns="0" tIns="0" rIns="0" bIns="0">
            <a:noAutofit/>
          </a:bodyPr>
          <a:lstStyle>
            <a:lvl1pPr algn="l">
              <a:defRPr sz="1200">
                <a:solidFill>
                  <a:schemeClr val="tx1"/>
                </a:solidFill>
              </a:defRPr>
            </a:lvl1pPr>
          </a:lstStyle>
          <a:p>
            <a:endParaRPr lang="sv-SE"/>
          </a:p>
        </p:txBody>
      </p:sp>
      <p:sp>
        <p:nvSpPr>
          <p:cNvPr id="5" name="Holder 5"/>
          <p:cNvSpPr>
            <a:spLocks noGrp="1"/>
          </p:cNvSpPr>
          <p:nvPr>
            <p:ph type="dt" sz="half" idx="6"/>
          </p:nvPr>
        </p:nvSpPr>
        <p:spPr>
          <a:xfrm>
            <a:off x="1793760" y="10548000"/>
            <a:ext cx="792000" cy="187200"/>
          </a:xfrm>
          <a:prstGeom prst="rect">
            <a:avLst/>
          </a:prstGeom>
        </p:spPr>
        <p:txBody>
          <a:bodyPr wrap="square" lIns="0" tIns="0" rIns="0" bIns="0">
            <a:noAutofit/>
          </a:bodyPr>
          <a:lstStyle>
            <a:lvl1pPr algn="l">
              <a:defRPr sz="1200">
                <a:solidFill>
                  <a:schemeClr val="tx1"/>
                </a:solidFill>
              </a:defRPr>
            </a:lvl1pPr>
          </a:lstStyle>
          <a:p>
            <a:fld id="{93E1DA4E-B23A-42CD-82EE-75C65057215D}" type="datetime1">
              <a:rPr lang="sv-SE" smtClean="0"/>
              <a:pPr/>
              <a:t>2026-01-29</a:t>
            </a:fld>
            <a:endParaRPr lang="sv-SE"/>
          </a:p>
        </p:txBody>
      </p:sp>
      <p:sp>
        <p:nvSpPr>
          <p:cNvPr id="6" name="Holder 6"/>
          <p:cNvSpPr>
            <a:spLocks noGrp="1"/>
          </p:cNvSpPr>
          <p:nvPr>
            <p:ph type="sldNum" sz="quarter" idx="7"/>
          </p:nvPr>
        </p:nvSpPr>
        <p:spPr>
          <a:xfrm>
            <a:off x="1260360" y="10548000"/>
            <a:ext cx="360000" cy="187200"/>
          </a:xfrm>
          <a:prstGeom prst="rect">
            <a:avLst/>
          </a:prstGeom>
        </p:spPr>
        <p:txBody>
          <a:bodyPr wrap="square" lIns="0" tIns="0" rIns="0" bIns="0">
            <a:noAutofit/>
          </a:bodyPr>
          <a:lstStyle>
            <a:lvl1pPr algn="r">
              <a:defRPr sz="1200">
                <a:solidFill>
                  <a:schemeClr val="tx1"/>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2000" y="974155"/>
            <a:ext cx="17640000" cy="2052000"/>
          </a:xfrm>
          <a:prstGeom prst="rect">
            <a:avLst/>
          </a:prstGeom>
        </p:spPr>
        <p:txBody>
          <a:bodyPr vert="horz" lIns="0" tIns="0" rIns="0" bIns="0" rtlCol="0" anchor="b" anchorCtr="0">
            <a:noAutofit/>
          </a:bodyPr>
          <a:lstStyle/>
          <a:p>
            <a:r>
              <a:rPr lang="sv-SE" noProof="0"/>
              <a:t>Klicka här för att ändra mall för rubrikformat</a:t>
            </a:r>
          </a:p>
        </p:txBody>
      </p:sp>
      <p:grpSp>
        <p:nvGrpSpPr>
          <p:cNvPr id="57" name="Grupp 56">
            <a:extLst>
              <a:ext uri="{FF2B5EF4-FFF2-40B4-BE49-F238E27FC236}">
                <a16:creationId xmlns:a16="http://schemas.microsoft.com/office/drawing/2014/main" id="{916489A0-86E8-8B8D-E38F-32F76FD29A5E}"/>
              </a:ext>
            </a:extLst>
          </p:cNvPr>
          <p:cNvGrpSpPr>
            <a:grpSpLocks noGrp="1" noUngrp="1" noRot="1" noMove="1" noResize="1"/>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58" name="Bild 57">
              <a:extLst>
                <a:ext uri="{FF2B5EF4-FFF2-40B4-BE49-F238E27FC236}">
                  <a16:creationId xmlns:a16="http://schemas.microsoft.com/office/drawing/2014/main" id="{86944D53-AAE4-66FD-DACB-E32C26E040FF}"/>
                </a:ext>
              </a:extLst>
            </p:cNvPr>
            <p:cNvPicPr>
              <a:picLocks noGrp="1" noRot="1" noChangeAspect="1" noMove="1" noResize="1" noEditPoints="1" noAdjustHandles="1" noChangeArrowheads="1" noChangeShapeType="1" noCrop="1"/>
            </p:cNvPicPr>
            <p:nvPr userDrawn="1"/>
          </p:nvPicPr>
          <p:blipFill>
            <a:blip r:embed="rId17">
              <a:extLst>
                <a:ext uri="{96DAC541-7B7A-43D3-8B79-37D633B846F1}">
                  <asvg:svgBlip xmlns:asvg="http://schemas.microsoft.com/office/drawing/2016/SVG/main" r:embed="rId18"/>
                </a:ext>
              </a:extLst>
            </a:blip>
            <a:stretch>
              <a:fillRect/>
            </a:stretch>
          </p:blipFill>
          <p:spPr>
            <a:xfrm>
              <a:off x="17958809" y="9070148"/>
              <a:ext cx="2052001" cy="2052001"/>
            </a:xfrm>
            <a:prstGeom prst="rect">
              <a:avLst/>
            </a:prstGeom>
          </p:spPr>
        </p:pic>
        <p:pic>
          <p:nvPicPr>
            <p:cNvPr id="59" name="Bild 58">
              <a:extLst>
                <a:ext uri="{FF2B5EF4-FFF2-40B4-BE49-F238E27FC236}">
                  <a16:creationId xmlns:a16="http://schemas.microsoft.com/office/drawing/2014/main" id="{4B611E57-5374-F5B9-4EF0-688584B1CB4C}"/>
                </a:ext>
              </a:extLst>
            </p:cNvPr>
            <p:cNvPicPr>
              <a:picLocks noGrp="1" noRot="1" noChangeAspect="1" noMove="1" noResize="1" noEditPoints="1" noAdjustHandles="1" noChangeArrowheads="1" noChangeShapeType="1" noCrop="1"/>
            </p:cNvPicPr>
            <p:nvPr userDrawn="1"/>
          </p:nvPicPr>
          <p:blipFill>
            <a:blip r:embed="rId19">
              <a:extLst>
                <a:ext uri="{96DAC541-7B7A-43D3-8B79-37D633B846F1}">
                  <asvg:svgBlip xmlns:asvg="http://schemas.microsoft.com/office/drawing/2016/SVG/main" r:embed="rId20"/>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3986332588"/>
      </p:ext>
    </p:extLst>
  </p:cSld>
  <p:clrMap bg1="lt1" tx1="dk1" bg2="lt2" tx2="dk2" accent1="accent1" accent2="accent2" accent3="accent3" accent4="accent4" accent5="accent5" accent6="accent6" hlink="hlink" folHlink="folHlink"/>
  <p:sldLayoutIdLst>
    <p:sldLayoutId id="2147484011" r:id="rId1"/>
    <p:sldLayoutId id="2147484013" r:id="rId2"/>
    <p:sldLayoutId id="2147484014" r:id="rId3"/>
    <p:sldLayoutId id="2147484015" r:id="rId4"/>
    <p:sldLayoutId id="2147484016" r:id="rId5"/>
    <p:sldLayoutId id="2147484017" r:id="rId6"/>
    <p:sldLayoutId id="2147484018" r:id="rId7"/>
    <p:sldLayoutId id="2147484019" r:id="rId8"/>
    <p:sldLayoutId id="2147484020" r:id="rId9"/>
    <p:sldLayoutId id="2147484021" r:id="rId10"/>
    <p:sldLayoutId id="2147484022" r:id="rId11"/>
    <p:sldLayoutId id="2147484023" r:id="rId12"/>
    <p:sldLayoutId id="2147484024" r:id="rId13"/>
    <p:sldLayoutId id="2147484025" r:id="rId14"/>
    <p:sldLayoutId id="2147484026" r:id="rId15"/>
  </p:sldLayoutIdLst>
  <p:hf hdr="0" ftr="0"/>
  <p:txStyles>
    <p:titleStyle>
      <a:lvl1pPr eaLnBrk="1" hangingPunct="1">
        <a:lnSpc>
          <a:spcPct val="85000"/>
        </a:lnSpc>
        <a:defRPr sz="6000" b="1" spc="-280" baseline="0">
          <a:solidFill>
            <a:schemeClr val="accent3"/>
          </a:solidFill>
          <a:latin typeface="+mn-lt"/>
          <a:ea typeface="+mj-ea"/>
          <a:cs typeface="+mj-cs"/>
        </a:defRPr>
      </a:lvl1pPr>
    </p:titleStyle>
    <p:bodyStyle>
      <a:lvl1pPr marL="345600" indent="-345600" eaLnBrk="1" hangingPunct="1">
        <a:lnSpc>
          <a:spcPct val="84000"/>
        </a:lnSpc>
        <a:spcAft>
          <a:spcPts val="2300"/>
        </a:spcAft>
        <a:buClr>
          <a:schemeClr val="accent3"/>
        </a:buClr>
        <a:buSzPct val="100000"/>
        <a:buFont typeface="Arial" panose="020B0604020202020204" pitchFamily="34" charset="0"/>
        <a:buChar char="•"/>
        <a:tabLst/>
        <a:defRPr sz="4000" spc="-110" baseline="0">
          <a:latin typeface="+mn-lt"/>
          <a:ea typeface="+mn-ea"/>
          <a:cs typeface="+mn-cs"/>
        </a:defRPr>
      </a:lvl1pPr>
      <a:lvl2pPr marL="756000" indent="-324000" eaLnBrk="1" hangingPunct="1">
        <a:lnSpc>
          <a:spcPct val="84000"/>
        </a:lnSpc>
        <a:spcAft>
          <a:spcPts val="2400"/>
        </a:spcAft>
        <a:buClr>
          <a:schemeClr val="accent3"/>
        </a:buClr>
        <a:buFont typeface="Arial" panose="020B0604020202020204" pitchFamily="34" charset="0"/>
        <a:buChar char="•"/>
        <a:defRPr sz="3600" spc="-110" baseline="0">
          <a:latin typeface="+mn-lt"/>
          <a:ea typeface="+mn-ea"/>
          <a:cs typeface="+mn-cs"/>
        </a:defRPr>
      </a:lvl2pPr>
      <a:lvl3pPr marL="1116000" indent="-288000" eaLnBrk="1" hangingPunct="1">
        <a:lnSpc>
          <a:spcPct val="84000"/>
        </a:lnSpc>
        <a:spcAft>
          <a:spcPts val="2500"/>
        </a:spcAft>
        <a:buClr>
          <a:schemeClr val="accent3"/>
        </a:buClr>
        <a:buFont typeface="Arial" panose="020B0604020202020204" pitchFamily="34" charset="0"/>
        <a:buChar char="•"/>
        <a:defRPr sz="3200" spc="-110" baseline="0">
          <a:latin typeface="+mn-lt"/>
          <a:ea typeface="+mn-ea"/>
          <a:cs typeface="+mn-cs"/>
        </a:defRPr>
      </a:lvl3pPr>
      <a:lvl4pPr marL="1458000" indent="-259200" eaLnBrk="1" hangingPunct="1">
        <a:lnSpc>
          <a:spcPct val="84000"/>
        </a:lnSpc>
        <a:spcAft>
          <a:spcPts val="2600"/>
        </a:spcAft>
        <a:buClr>
          <a:schemeClr val="accent3"/>
        </a:buClr>
        <a:buFont typeface="Arial" panose="020B0604020202020204" pitchFamily="34" charset="0"/>
        <a:buChar char="•"/>
        <a:defRPr sz="2800" spc="-110" baseline="0">
          <a:latin typeface="+mn-lt"/>
          <a:ea typeface="+mn-ea"/>
          <a:cs typeface="+mn-cs"/>
        </a:defRPr>
      </a:lvl4pPr>
      <a:lvl5pPr marL="1764000" indent="-252000" eaLnBrk="1" hangingPunct="1">
        <a:lnSpc>
          <a:spcPct val="86000"/>
        </a:lnSpc>
        <a:spcAft>
          <a:spcPts val="1500"/>
        </a:spcAft>
        <a:buClr>
          <a:schemeClr val="accent3"/>
        </a:buClr>
        <a:buFont typeface="Arial" panose="020B0604020202020204" pitchFamily="34" charset="0"/>
        <a:buChar char="•"/>
        <a:defRPr sz="2400" spc="-110" baseline="0">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 name="Platshållare för text 2">
            <a:extLst>
              <a:ext uri="{FF2B5EF4-FFF2-40B4-BE49-F238E27FC236}">
                <a16:creationId xmlns:a16="http://schemas.microsoft.com/office/drawing/2014/main" id="{098AE977-5D5B-4533-993B-CA82249B2963}"/>
              </a:ext>
            </a:extLst>
          </p:cNvPr>
          <p:cNvSpPr>
            <a:spLocks noGrp="1"/>
          </p:cNvSpPr>
          <p:nvPr>
            <p:ph type="body" idx="1"/>
          </p:nvPr>
        </p:nvSpPr>
        <p:spPr>
          <a:xfrm>
            <a:off x="1242000" y="3148676"/>
            <a:ext cx="17640000" cy="5400000"/>
          </a:xfrm>
          <a:prstGeom prst="rect">
            <a:avLst/>
          </a:prstGeom>
        </p:spPr>
        <p:txBody>
          <a:bodyPr vert="horz" lIns="0" tIns="0" rIns="0" bIns="0" rtlCol="0">
            <a:noAutofit/>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4" name="Holder 4"/>
          <p:cNvSpPr>
            <a:spLocks noGrp="1"/>
          </p:cNvSpPr>
          <p:nvPr>
            <p:ph type="ftr" sz="quarter" idx="5"/>
          </p:nvPr>
        </p:nvSpPr>
        <p:spPr>
          <a:xfrm>
            <a:off x="2759161" y="10548000"/>
            <a:ext cx="14587200" cy="187200"/>
          </a:xfrm>
          <a:prstGeom prst="rect">
            <a:avLst/>
          </a:prstGeom>
        </p:spPr>
        <p:txBody>
          <a:bodyPr wrap="square" lIns="0" tIns="0" rIns="0" bIns="0">
            <a:noAutofit/>
          </a:bodyPr>
          <a:lstStyle>
            <a:lvl1pPr algn="l">
              <a:defRPr sz="1200">
                <a:solidFill>
                  <a:schemeClr val="tx1"/>
                </a:solidFill>
              </a:defRPr>
            </a:lvl1pPr>
          </a:lstStyle>
          <a:p>
            <a:endParaRPr lang="sv-SE"/>
          </a:p>
        </p:txBody>
      </p:sp>
      <p:sp>
        <p:nvSpPr>
          <p:cNvPr id="5" name="Holder 5"/>
          <p:cNvSpPr>
            <a:spLocks noGrp="1"/>
          </p:cNvSpPr>
          <p:nvPr>
            <p:ph type="dt" sz="half" idx="6"/>
          </p:nvPr>
        </p:nvSpPr>
        <p:spPr>
          <a:xfrm>
            <a:off x="1793760" y="10548000"/>
            <a:ext cx="792000" cy="187200"/>
          </a:xfrm>
          <a:prstGeom prst="rect">
            <a:avLst/>
          </a:prstGeom>
        </p:spPr>
        <p:txBody>
          <a:bodyPr wrap="square" lIns="0" tIns="0" rIns="0" bIns="0">
            <a:noAutofit/>
          </a:bodyPr>
          <a:lstStyle>
            <a:lvl1pPr algn="l">
              <a:defRPr sz="1200">
                <a:solidFill>
                  <a:schemeClr val="tx1"/>
                </a:solidFill>
              </a:defRPr>
            </a:lvl1pPr>
          </a:lstStyle>
          <a:p>
            <a:fld id="{93E1DA4E-B23A-42CD-82EE-75C65057215D}" type="datetime1">
              <a:rPr lang="sv-SE" smtClean="0"/>
              <a:pPr/>
              <a:t>2026-01-29</a:t>
            </a:fld>
            <a:endParaRPr lang="sv-SE"/>
          </a:p>
        </p:txBody>
      </p:sp>
      <p:sp>
        <p:nvSpPr>
          <p:cNvPr id="6" name="Holder 6"/>
          <p:cNvSpPr>
            <a:spLocks noGrp="1"/>
          </p:cNvSpPr>
          <p:nvPr>
            <p:ph type="sldNum" sz="quarter" idx="7"/>
          </p:nvPr>
        </p:nvSpPr>
        <p:spPr>
          <a:xfrm>
            <a:off x="1260360" y="10548000"/>
            <a:ext cx="360000" cy="187200"/>
          </a:xfrm>
          <a:prstGeom prst="rect">
            <a:avLst/>
          </a:prstGeom>
        </p:spPr>
        <p:txBody>
          <a:bodyPr wrap="square" lIns="0" tIns="0" rIns="0" bIns="0">
            <a:noAutofit/>
          </a:bodyPr>
          <a:lstStyle>
            <a:lvl1pPr algn="r">
              <a:defRPr sz="1200">
                <a:solidFill>
                  <a:schemeClr val="tx1"/>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2000" y="974155"/>
            <a:ext cx="17640000" cy="2052000"/>
          </a:xfrm>
          <a:prstGeom prst="rect">
            <a:avLst/>
          </a:prstGeom>
        </p:spPr>
        <p:txBody>
          <a:bodyPr vert="horz" lIns="0" tIns="0" rIns="0" bIns="0" rtlCol="0" anchor="b" anchorCtr="0">
            <a:noAutofit/>
          </a:bodyPr>
          <a:lstStyle/>
          <a:p>
            <a:r>
              <a:rPr lang="sv-SE" noProof="0"/>
              <a:t>Klicka här för att ändra mall för rubrikformat</a:t>
            </a:r>
          </a:p>
        </p:txBody>
      </p:sp>
      <p:grpSp>
        <p:nvGrpSpPr>
          <p:cNvPr id="57" name="Grupp 56">
            <a:extLst>
              <a:ext uri="{FF2B5EF4-FFF2-40B4-BE49-F238E27FC236}">
                <a16:creationId xmlns:a16="http://schemas.microsoft.com/office/drawing/2014/main" id="{916489A0-86E8-8B8D-E38F-32F76FD29A5E}"/>
              </a:ext>
            </a:extLst>
          </p:cNvPr>
          <p:cNvGrpSpPr>
            <a:grpSpLocks noGrp="1" noUngrp="1" noRot="1" noMove="1" noResize="1"/>
          </p:cNvGrpSpPr>
          <p:nvPr userDrawn="1"/>
        </p:nvGrpSpPr>
        <p:grpSpPr>
          <a:xfrm>
            <a:off x="17756906" y="8967043"/>
            <a:ext cx="1800000" cy="1800000"/>
            <a:chOff x="17958809" y="9070148"/>
            <a:chExt cx="2052001" cy="2052001"/>
          </a:xfrm>
          <a:effectLst>
            <a:outerShdw blurRad="1270000" sx="59064" sy="59064" algn="ctr" rotWithShape="0">
              <a:prstClr val="black">
                <a:alpha val="25000"/>
              </a:prstClr>
            </a:outerShdw>
          </a:effectLst>
        </p:grpSpPr>
        <p:pic>
          <p:nvPicPr>
            <p:cNvPr id="58" name="Bild 57">
              <a:extLst>
                <a:ext uri="{FF2B5EF4-FFF2-40B4-BE49-F238E27FC236}">
                  <a16:creationId xmlns:a16="http://schemas.microsoft.com/office/drawing/2014/main" id="{86944D53-AAE4-66FD-DACB-E32C26E040FF}"/>
                </a:ext>
              </a:extLst>
            </p:cNvPr>
            <p:cNvPicPr>
              <a:picLocks noGrp="1" noRot="1" noChangeAspect="1" noMove="1" noResize="1" noEditPoints="1" noAdjustHandles="1" noChangeArrowheads="1" noChangeShapeType="1" noCrop="1"/>
            </p:cNvPicPr>
            <p:nvPr userDrawn="1"/>
          </p:nvPicPr>
          <p:blipFill>
            <a:blip r:embed="rId17">
              <a:extLst>
                <a:ext uri="{96DAC541-7B7A-43D3-8B79-37D633B846F1}">
                  <asvg:svgBlip xmlns:asvg="http://schemas.microsoft.com/office/drawing/2016/SVG/main" r:embed="rId18"/>
                </a:ext>
              </a:extLst>
            </a:blip>
            <a:stretch>
              <a:fillRect/>
            </a:stretch>
          </p:blipFill>
          <p:spPr>
            <a:xfrm>
              <a:off x="17958809" y="9070148"/>
              <a:ext cx="2052001" cy="2052001"/>
            </a:xfrm>
            <a:prstGeom prst="rect">
              <a:avLst/>
            </a:prstGeom>
          </p:spPr>
        </p:pic>
        <p:pic>
          <p:nvPicPr>
            <p:cNvPr id="59" name="Bild 58">
              <a:extLst>
                <a:ext uri="{FF2B5EF4-FFF2-40B4-BE49-F238E27FC236}">
                  <a16:creationId xmlns:a16="http://schemas.microsoft.com/office/drawing/2014/main" id="{4B611E57-5374-F5B9-4EF0-688584B1CB4C}"/>
                </a:ext>
              </a:extLst>
            </p:cNvPr>
            <p:cNvPicPr>
              <a:picLocks noGrp="1" noRot="1" noChangeAspect="1" noMove="1" noResize="1" noEditPoints="1" noAdjustHandles="1" noChangeArrowheads="1" noChangeShapeType="1" noCrop="1"/>
            </p:cNvPicPr>
            <p:nvPr userDrawn="1"/>
          </p:nvPicPr>
          <p:blipFill>
            <a:blip r:embed="rId19">
              <a:extLst>
                <a:ext uri="{96DAC541-7B7A-43D3-8B79-37D633B846F1}">
                  <asvg:svgBlip xmlns:asvg="http://schemas.microsoft.com/office/drawing/2016/SVG/main" r:embed="rId20"/>
                </a:ext>
              </a:extLst>
            </a:blip>
            <a:stretch>
              <a:fillRect/>
            </a:stretch>
          </p:blipFill>
          <p:spPr>
            <a:xfrm>
              <a:off x="18074003" y="9371886"/>
              <a:ext cx="1550353" cy="1474726"/>
            </a:xfrm>
            <a:prstGeom prst="rect">
              <a:avLst/>
            </a:prstGeom>
          </p:spPr>
        </p:pic>
      </p:grpSp>
    </p:spTree>
    <p:extLst>
      <p:ext uri="{BB962C8B-B14F-4D97-AF65-F5344CB8AC3E}">
        <p14:creationId xmlns:p14="http://schemas.microsoft.com/office/powerpoint/2010/main" val="286374022"/>
      </p:ext>
    </p:extLst>
  </p:cSld>
  <p:clrMap bg1="lt1" tx1="dk1" bg2="lt2" tx2="dk2" accent1="accent1" accent2="accent2" accent3="accent3" accent4="accent4" accent5="accent5" accent6="accent6" hlink="hlink" folHlink="folHlink"/>
  <p:sldLayoutIdLst>
    <p:sldLayoutId id="2147484040" r:id="rId1"/>
    <p:sldLayoutId id="2147484042" r:id="rId2"/>
    <p:sldLayoutId id="2147484043" r:id="rId3"/>
    <p:sldLayoutId id="2147484046" r:id="rId4"/>
    <p:sldLayoutId id="2147484044" r:id="rId5"/>
    <p:sldLayoutId id="2147484045" r:id="rId6"/>
    <p:sldLayoutId id="2147484047" r:id="rId7"/>
    <p:sldLayoutId id="2147484048" r:id="rId8"/>
    <p:sldLayoutId id="2147484049" r:id="rId9"/>
    <p:sldLayoutId id="2147484050" r:id="rId10"/>
    <p:sldLayoutId id="2147484051" r:id="rId11"/>
    <p:sldLayoutId id="2147484052" r:id="rId12"/>
    <p:sldLayoutId id="2147484053" r:id="rId13"/>
    <p:sldLayoutId id="2147484054" r:id="rId14"/>
    <p:sldLayoutId id="2147484055" r:id="rId15"/>
  </p:sldLayoutIdLst>
  <p:hf hdr="0" ftr="0"/>
  <p:txStyles>
    <p:titleStyle>
      <a:lvl1pPr eaLnBrk="1" hangingPunct="1">
        <a:lnSpc>
          <a:spcPct val="85000"/>
        </a:lnSpc>
        <a:defRPr sz="6000" b="1" spc="-280" baseline="0">
          <a:solidFill>
            <a:schemeClr val="accent3"/>
          </a:solidFill>
          <a:latin typeface="+mn-lt"/>
          <a:ea typeface="+mj-ea"/>
          <a:cs typeface="+mj-cs"/>
        </a:defRPr>
      </a:lvl1pPr>
    </p:titleStyle>
    <p:bodyStyle>
      <a:lvl1pPr marL="345600" indent="-345600" eaLnBrk="1" hangingPunct="1">
        <a:lnSpc>
          <a:spcPct val="84000"/>
        </a:lnSpc>
        <a:spcAft>
          <a:spcPts val="2300"/>
        </a:spcAft>
        <a:buClr>
          <a:schemeClr val="accent3"/>
        </a:buClr>
        <a:buSzPct val="100000"/>
        <a:buFont typeface="Arial" panose="020B0604020202020204" pitchFamily="34" charset="0"/>
        <a:buChar char="•"/>
        <a:tabLst/>
        <a:defRPr sz="4000" spc="-110" baseline="0">
          <a:latin typeface="+mn-lt"/>
          <a:ea typeface="+mn-ea"/>
          <a:cs typeface="+mn-cs"/>
        </a:defRPr>
      </a:lvl1pPr>
      <a:lvl2pPr marL="756000" indent="-324000" eaLnBrk="1" hangingPunct="1">
        <a:lnSpc>
          <a:spcPct val="84000"/>
        </a:lnSpc>
        <a:spcAft>
          <a:spcPts val="2400"/>
        </a:spcAft>
        <a:buClr>
          <a:schemeClr val="accent3"/>
        </a:buClr>
        <a:buFont typeface="Arial" panose="020B0604020202020204" pitchFamily="34" charset="0"/>
        <a:buChar char="•"/>
        <a:defRPr sz="3600" spc="-110" baseline="0">
          <a:latin typeface="+mn-lt"/>
          <a:ea typeface="+mn-ea"/>
          <a:cs typeface="+mn-cs"/>
        </a:defRPr>
      </a:lvl2pPr>
      <a:lvl3pPr marL="1116000" indent="-288000" eaLnBrk="1" hangingPunct="1">
        <a:lnSpc>
          <a:spcPct val="84000"/>
        </a:lnSpc>
        <a:spcAft>
          <a:spcPts val="2500"/>
        </a:spcAft>
        <a:buClr>
          <a:schemeClr val="accent3"/>
        </a:buClr>
        <a:buFont typeface="Arial" panose="020B0604020202020204" pitchFamily="34" charset="0"/>
        <a:buChar char="•"/>
        <a:defRPr sz="3200" spc="-110" baseline="0">
          <a:latin typeface="+mn-lt"/>
          <a:ea typeface="+mn-ea"/>
          <a:cs typeface="+mn-cs"/>
        </a:defRPr>
      </a:lvl3pPr>
      <a:lvl4pPr marL="1458000" indent="-259200" eaLnBrk="1" hangingPunct="1">
        <a:lnSpc>
          <a:spcPct val="84000"/>
        </a:lnSpc>
        <a:spcAft>
          <a:spcPts val="2600"/>
        </a:spcAft>
        <a:buClr>
          <a:schemeClr val="accent3"/>
        </a:buClr>
        <a:buFont typeface="Arial" panose="020B0604020202020204" pitchFamily="34" charset="0"/>
        <a:buChar char="•"/>
        <a:defRPr sz="2800" spc="-110" baseline="0">
          <a:latin typeface="+mn-lt"/>
          <a:ea typeface="+mn-ea"/>
          <a:cs typeface="+mn-cs"/>
        </a:defRPr>
      </a:lvl4pPr>
      <a:lvl5pPr marL="1764000" indent="-252000" eaLnBrk="1" hangingPunct="1">
        <a:lnSpc>
          <a:spcPct val="86000"/>
        </a:lnSpc>
        <a:spcAft>
          <a:spcPts val="1500"/>
        </a:spcAft>
        <a:buClr>
          <a:schemeClr val="accent3"/>
        </a:buClr>
        <a:buFont typeface="Arial" panose="020B0604020202020204" pitchFamily="34" charset="0"/>
        <a:buChar char="•"/>
        <a:defRPr sz="2400" spc="-110" baseline="0">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hyperlink" Target="https://regionvastmanland.se/utveckling/projektoversikt/ai-kompetensutveckling-inom-region-och-kommun/" TargetMode="External"/><Relationship Id="rId1" Type="http://schemas.openxmlformats.org/officeDocument/2006/relationships/slideLayout" Target="../slideLayouts/slideLayout3.xml"/><Relationship Id="rId4" Type="http://schemas.openxmlformats.org/officeDocument/2006/relationships/hyperlink" Target="https://regionvastmanland.se/intranat/utveckling-och-projekt/sammanhallet-projekt-kring-ai/" TargetMode="Externa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DB51C2B-610C-77AC-7365-600EDD936C46}"/>
              </a:ext>
            </a:extLst>
          </p:cNvPr>
          <p:cNvSpPr>
            <a:spLocks noGrp="1"/>
          </p:cNvSpPr>
          <p:nvPr>
            <p:ph type="title"/>
          </p:nvPr>
        </p:nvSpPr>
        <p:spPr>
          <a:xfrm>
            <a:off x="1710947" y="983713"/>
            <a:ext cx="17236500" cy="3127458"/>
          </a:xfrm>
        </p:spPr>
        <p:txBody>
          <a:bodyPr/>
          <a:lstStyle/>
          <a:p>
            <a:r>
              <a:rPr lang="sv-SE" dirty="0">
                <a:ea typeface="Calibri Light"/>
                <a:cs typeface="Calibri Light"/>
              </a:rPr>
              <a:t>Om presentationen</a:t>
            </a:r>
            <a:endParaRPr lang="en-US" b="0" dirty="0">
              <a:ea typeface="Calibri Light"/>
              <a:cs typeface="Calibri Light"/>
            </a:endParaRPr>
          </a:p>
        </p:txBody>
      </p:sp>
      <p:sp>
        <p:nvSpPr>
          <p:cNvPr id="9" name="Underrubrik 8">
            <a:extLst>
              <a:ext uri="{FF2B5EF4-FFF2-40B4-BE49-F238E27FC236}">
                <a16:creationId xmlns:a16="http://schemas.microsoft.com/office/drawing/2014/main" id="{10838689-C089-E886-E89A-229DE20AE473}"/>
              </a:ext>
            </a:extLst>
          </p:cNvPr>
          <p:cNvSpPr>
            <a:spLocks noGrp="1"/>
          </p:cNvSpPr>
          <p:nvPr>
            <p:ph sz="quarter" idx="14"/>
          </p:nvPr>
        </p:nvSpPr>
        <p:spPr>
          <a:xfrm>
            <a:off x="1710947" y="4538663"/>
            <a:ext cx="15840000" cy="5131850"/>
          </a:xfrm>
        </p:spPr>
        <p:txBody>
          <a:bodyPr vert="horz" lIns="0" tIns="0" rIns="0" bIns="0" rtlCol="0" anchor="t">
            <a:noAutofit/>
          </a:bodyPr>
          <a:lstStyle/>
          <a:p>
            <a:pPr marL="0" indent="0">
              <a:buNone/>
            </a:pPr>
            <a:r>
              <a:rPr lang="sv-SE" dirty="0"/>
              <a:t>Denna presentation är tänkt som </a:t>
            </a:r>
            <a:r>
              <a:rPr lang="sv-SE" b="1" dirty="0"/>
              <a:t>ett stödmaterial </a:t>
            </a:r>
            <a:r>
              <a:rPr lang="sv-SE" dirty="0"/>
              <a:t>vid introduktion</a:t>
            </a:r>
            <a:r>
              <a:rPr lang="sv-SE" b="1" dirty="0"/>
              <a:t> </a:t>
            </a:r>
            <a:r>
              <a:rPr lang="sv-SE" dirty="0"/>
              <a:t>av utbildningen </a:t>
            </a:r>
            <a:r>
              <a:rPr lang="sv-SE" i="1" dirty="0">
                <a:ea typeface="Calibri Light"/>
                <a:cs typeface="Calibri Light"/>
              </a:rPr>
              <a:t>Användning av generativ AI i Region Västmanland</a:t>
            </a:r>
            <a:r>
              <a:rPr lang="sv-SE" dirty="0">
                <a:ea typeface="Calibri Light"/>
                <a:cs typeface="Calibri Light"/>
              </a:rPr>
              <a:t>, </a:t>
            </a:r>
            <a:r>
              <a:rPr lang="sv-SE" b="1" dirty="0">
                <a:ea typeface="Calibri Light"/>
                <a:cs typeface="Calibri Light"/>
              </a:rPr>
              <a:t>till exempel vid APT.</a:t>
            </a:r>
            <a:endParaRPr lang="sv-SE" dirty="0">
              <a:ea typeface="Calibri Light"/>
              <a:cs typeface="Calibri Light"/>
            </a:endParaRPr>
          </a:p>
          <a:p>
            <a:pPr marL="0" indent="0">
              <a:buNone/>
            </a:pPr>
            <a:r>
              <a:rPr lang="sv-SE" dirty="0">
                <a:ea typeface="Calibri Light"/>
                <a:cs typeface="Calibri Light"/>
              </a:rPr>
              <a:t>Utbildningen vänder sig till alla medarbetare och tar ca 15 minuter att genomföra.</a:t>
            </a:r>
          </a:p>
          <a:p>
            <a:pPr marL="0" indent="0">
              <a:buNone/>
            </a:pPr>
            <a:endParaRPr lang="sv-SE" dirty="0">
              <a:ea typeface="Calibri Light"/>
              <a:cs typeface="Calibri Light"/>
            </a:endParaRPr>
          </a:p>
        </p:txBody>
      </p:sp>
    </p:spTree>
    <p:extLst>
      <p:ext uri="{BB962C8B-B14F-4D97-AF65-F5344CB8AC3E}">
        <p14:creationId xmlns:p14="http://schemas.microsoft.com/office/powerpoint/2010/main" val="623458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D54F4-D1BD-7F5B-EE5E-AA0664C91917}"/>
            </a:ext>
          </a:extLst>
        </p:cNvPr>
        <p:cNvGrpSpPr/>
        <p:nvPr/>
      </p:nvGrpSpPr>
      <p:grpSpPr>
        <a:xfrm>
          <a:off x="0" y="0"/>
          <a:ext cx="0" cy="0"/>
          <a:chOff x="0" y="0"/>
          <a:chExt cx="0" cy="0"/>
        </a:xfrm>
      </p:grpSpPr>
      <p:sp>
        <p:nvSpPr>
          <p:cNvPr id="8" name="Rubrik 7">
            <a:extLst>
              <a:ext uri="{FF2B5EF4-FFF2-40B4-BE49-F238E27FC236}">
                <a16:creationId xmlns:a16="http://schemas.microsoft.com/office/drawing/2014/main" id="{98A261B3-DE2F-EADB-9120-925492A385A0}"/>
              </a:ext>
            </a:extLst>
          </p:cNvPr>
          <p:cNvSpPr>
            <a:spLocks noGrp="1"/>
          </p:cNvSpPr>
          <p:nvPr>
            <p:ph type="ctrTitle"/>
          </p:nvPr>
        </p:nvSpPr>
        <p:spPr>
          <a:xfrm>
            <a:off x="1581450" y="4572000"/>
            <a:ext cx="15407700" cy="4525838"/>
          </a:xfrm>
        </p:spPr>
        <p:txBody>
          <a:bodyPr/>
          <a:lstStyle/>
          <a:p>
            <a:r>
              <a:rPr lang="sv-SE" sz="10000" dirty="0"/>
              <a:t>Användning av generativ AI </a:t>
            </a:r>
            <a:br>
              <a:rPr lang="sv-SE" sz="10000" dirty="0"/>
            </a:br>
            <a:r>
              <a:rPr lang="sv-SE" sz="10000" dirty="0"/>
              <a:t>i Region Västmanland </a:t>
            </a:r>
            <a:br>
              <a:rPr lang="sv-SE" sz="10000" dirty="0"/>
            </a:br>
            <a:r>
              <a:rPr lang="sv-SE" sz="10000" dirty="0">
                <a:ea typeface="Calibri Light"/>
                <a:cs typeface="Calibri Light"/>
              </a:rPr>
              <a:t> </a:t>
            </a:r>
            <a:endParaRPr lang="en-US" sz="10000" b="0" dirty="0">
              <a:ea typeface="Calibri Light"/>
              <a:cs typeface="Calibri Light"/>
            </a:endParaRPr>
          </a:p>
        </p:txBody>
      </p:sp>
      <p:sp>
        <p:nvSpPr>
          <p:cNvPr id="9" name="Underrubrik 8">
            <a:extLst>
              <a:ext uri="{FF2B5EF4-FFF2-40B4-BE49-F238E27FC236}">
                <a16:creationId xmlns:a16="http://schemas.microsoft.com/office/drawing/2014/main" id="{7949BA75-6589-72D9-B3A8-9C4E1449CD27}"/>
              </a:ext>
            </a:extLst>
          </p:cNvPr>
          <p:cNvSpPr>
            <a:spLocks noGrp="1"/>
          </p:cNvSpPr>
          <p:nvPr>
            <p:ph type="subTitle" idx="1"/>
          </p:nvPr>
        </p:nvSpPr>
        <p:spPr>
          <a:xfrm>
            <a:off x="1581450" y="3390275"/>
            <a:ext cx="10260000" cy="972175"/>
          </a:xfrm>
        </p:spPr>
        <p:txBody>
          <a:bodyPr/>
          <a:lstStyle/>
          <a:p>
            <a:r>
              <a:rPr lang="sv-SE" sz="5000" dirty="0"/>
              <a:t>Introduktion till utbildning </a:t>
            </a:r>
          </a:p>
        </p:txBody>
      </p:sp>
      <p:pic>
        <p:nvPicPr>
          <p:cNvPr id="3" name="Bildobjekt 2" descr="En bild som visar text, skärmbild, logotyp, Teckensnitt">
            <a:extLst>
              <a:ext uri="{FF2B5EF4-FFF2-40B4-BE49-F238E27FC236}">
                <a16:creationId xmlns:a16="http://schemas.microsoft.com/office/drawing/2014/main" id="{5D40A50C-E78B-98FB-6553-65D2D30B41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41063" y="8868034"/>
            <a:ext cx="6077531" cy="1989603"/>
          </a:xfrm>
          <a:prstGeom prst="rect">
            <a:avLst/>
          </a:prstGeom>
        </p:spPr>
      </p:pic>
    </p:spTree>
    <p:extLst>
      <p:ext uri="{BB962C8B-B14F-4D97-AF65-F5344CB8AC3E}">
        <p14:creationId xmlns:p14="http://schemas.microsoft.com/office/powerpoint/2010/main" val="738622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68AE0-D81C-78A8-FD36-598280C808B7}"/>
            </a:ext>
          </a:extLst>
        </p:cNvPr>
        <p:cNvGrpSpPr/>
        <p:nvPr/>
      </p:nvGrpSpPr>
      <p:grpSpPr>
        <a:xfrm>
          <a:off x="0" y="0"/>
          <a:ext cx="0" cy="0"/>
          <a:chOff x="0" y="0"/>
          <a:chExt cx="0" cy="0"/>
        </a:xfrm>
      </p:grpSpPr>
      <p:pic>
        <p:nvPicPr>
          <p:cNvPr id="8" name="Platshållare för bild 7">
            <a:extLst>
              <a:ext uri="{FF2B5EF4-FFF2-40B4-BE49-F238E27FC236}">
                <a16:creationId xmlns:a16="http://schemas.microsoft.com/office/drawing/2014/main" id="{0860BDE0-C9B3-A8DD-B4D5-865F116E1918}"/>
              </a:ext>
              <a:ext uri="{C183D7F6-B498-43B3-948B-1728B52AA6E4}">
                <adec:decorative xmlns:adec="http://schemas.microsoft.com/office/drawing/2017/decorative" val="1"/>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l="13492" t="88" r="33464" b="-88"/>
          <a:stretch>
            <a:fillRect/>
          </a:stretch>
        </p:blipFill>
        <p:spPr>
          <a:xfrm>
            <a:off x="11104100" y="-1907"/>
            <a:ext cx="9000000" cy="11311257"/>
          </a:xfrm>
          <a:noFill/>
        </p:spPr>
      </p:pic>
      <p:sp>
        <p:nvSpPr>
          <p:cNvPr id="4" name="Rubrik 3">
            <a:extLst>
              <a:ext uri="{FF2B5EF4-FFF2-40B4-BE49-F238E27FC236}">
                <a16:creationId xmlns:a16="http://schemas.microsoft.com/office/drawing/2014/main" id="{607DEFF7-E98E-C2FF-407A-82E09C47B087}"/>
              </a:ext>
            </a:extLst>
          </p:cNvPr>
          <p:cNvSpPr>
            <a:spLocks noGrp="1"/>
          </p:cNvSpPr>
          <p:nvPr>
            <p:ph type="title"/>
          </p:nvPr>
        </p:nvSpPr>
        <p:spPr>
          <a:xfrm>
            <a:off x="1241636" y="2106665"/>
            <a:ext cx="8640000" cy="2052000"/>
          </a:xfrm>
        </p:spPr>
        <p:txBody>
          <a:bodyPr anchor="b">
            <a:normAutofit/>
          </a:bodyPr>
          <a:lstStyle/>
          <a:p>
            <a:pPr rtl="0" eaLnBrk="0" fontAlgn="base" hangingPunct="0">
              <a:spcBef>
                <a:spcPct val="0"/>
              </a:spcBef>
              <a:spcAft>
                <a:spcPct val="0"/>
              </a:spcAft>
            </a:pPr>
            <a:r>
              <a:rPr lang="sv-SE" dirty="0"/>
              <a:t>Generativ AI – möjligheter och ansvar</a:t>
            </a:r>
            <a:endParaRPr lang="sv-SE" altLang="sv-SE"/>
          </a:p>
        </p:txBody>
      </p:sp>
      <p:sp>
        <p:nvSpPr>
          <p:cNvPr id="5" name="Platshållare för text 4">
            <a:extLst>
              <a:ext uri="{FF2B5EF4-FFF2-40B4-BE49-F238E27FC236}">
                <a16:creationId xmlns:a16="http://schemas.microsoft.com/office/drawing/2014/main" id="{F66D5AF1-FA4F-998F-7FFE-4BF8DC47536E}"/>
              </a:ext>
            </a:extLst>
          </p:cNvPr>
          <p:cNvSpPr>
            <a:spLocks noGrp="1"/>
          </p:cNvSpPr>
          <p:nvPr>
            <p:ph type="body" sz="quarter" idx="13"/>
          </p:nvPr>
        </p:nvSpPr>
        <p:spPr>
          <a:xfrm>
            <a:off x="1241636" y="4588534"/>
            <a:ext cx="8640000" cy="6840000"/>
          </a:xfrm>
        </p:spPr>
        <p:txBody>
          <a:bodyPr>
            <a:normAutofit/>
          </a:bodyPr>
          <a:lstStyle/>
          <a:p>
            <a:pPr marL="0" indent="0">
              <a:buNone/>
            </a:pPr>
            <a:r>
              <a:rPr lang="sv-SE" dirty="0"/>
              <a:t>Generativ AI påverkar redan hur vi arbetar och öppnar nya möjligheter i våra verksamheter. Samtidigt innebär tekniken risker som vi behöver ta på allvar. </a:t>
            </a:r>
            <a:br>
              <a:rPr lang="sv-SE" dirty="0"/>
            </a:br>
            <a:br>
              <a:rPr lang="sv-SE" dirty="0"/>
            </a:br>
            <a:r>
              <a:rPr lang="sv-SE" dirty="0"/>
              <a:t>Därför är det viktigt att vi inom Region Västmanland har en gemensam syn på hur generativ AI ska användas på ett säkert och ansvarsfullt sätt.</a:t>
            </a:r>
          </a:p>
          <a:p>
            <a:pPr marL="0" indent="0">
              <a:buNone/>
            </a:pPr>
            <a:endParaRPr lang="sv-SE" dirty="0"/>
          </a:p>
        </p:txBody>
      </p:sp>
    </p:spTree>
    <p:extLst>
      <p:ext uri="{BB962C8B-B14F-4D97-AF65-F5344CB8AC3E}">
        <p14:creationId xmlns:p14="http://schemas.microsoft.com/office/powerpoint/2010/main" val="2370793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9648E-F768-EFA2-DD73-49C6424F1B35}"/>
            </a:ext>
          </a:extLst>
        </p:cNvPr>
        <p:cNvGrpSpPr/>
        <p:nvPr/>
      </p:nvGrpSpPr>
      <p:grpSpPr>
        <a:xfrm>
          <a:off x="0" y="0"/>
          <a:ext cx="0" cy="0"/>
          <a:chOff x="0" y="0"/>
          <a:chExt cx="0" cy="0"/>
        </a:xfrm>
      </p:grpSpPr>
      <p:sp>
        <p:nvSpPr>
          <p:cNvPr id="7" name="Rubrik 6">
            <a:extLst>
              <a:ext uri="{FF2B5EF4-FFF2-40B4-BE49-F238E27FC236}">
                <a16:creationId xmlns:a16="http://schemas.microsoft.com/office/drawing/2014/main" id="{0260B2A4-988D-6CAF-C2F1-DE024809841D}"/>
              </a:ext>
            </a:extLst>
          </p:cNvPr>
          <p:cNvSpPr>
            <a:spLocks noGrp="1"/>
          </p:cNvSpPr>
          <p:nvPr>
            <p:ph type="title"/>
          </p:nvPr>
        </p:nvSpPr>
        <p:spPr>
          <a:xfrm>
            <a:off x="1956952" y="1415708"/>
            <a:ext cx="15840000" cy="2052000"/>
          </a:xfrm>
        </p:spPr>
        <p:txBody>
          <a:bodyPr/>
          <a:lstStyle/>
          <a:p>
            <a:r>
              <a:rPr lang="sv-SE" dirty="0"/>
              <a:t>Om utbildningen</a:t>
            </a:r>
          </a:p>
        </p:txBody>
      </p:sp>
      <p:sp>
        <p:nvSpPr>
          <p:cNvPr id="8" name="Platshållare för innehåll 7">
            <a:extLst>
              <a:ext uri="{FF2B5EF4-FFF2-40B4-BE49-F238E27FC236}">
                <a16:creationId xmlns:a16="http://schemas.microsoft.com/office/drawing/2014/main" id="{C175A31D-8682-A714-0FCD-74AA54F69D52}"/>
              </a:ext>
            </a:extLst>
          </p:cNvPr>
          <p:cNvSpPr>
            <a:spLocks noGrp="1"/>
          </p:cNvSpPr>
          <p:nvPr>
            <p:ph sz="quarter" idx="14"/>
          </p:nvPr>
        </p:nvSpPr>
        <p:spPr>
          <a:xfrm>
            <a:off x="1956952" y="3895200"/>
            <a:ext cx="11488116" cy="6840000"/>
          </a:xfrm>
        </p:spPr>
        <p:txBody>
          <a:bodyPr/>
          <a:lstStyle/>
          <a:p>
            <a:pPr marL="0" indent="0">
              <a:buNone/>
            </a:pPr>
            <a:r>
              <a:rPr lang="sv-SE" dirty="0"/>
              <a:t>Utbildningen riktar sig till alla medarbetare. Den baseras på regionens riktlinje om generativ AI och innehåller en inledning av Maria Linder samt praktiska exempel från vardagen. Den kräver inga förkunskaper om AI.</a:t>
            </a:r>
          </a:p>
          <a:p>
            <a:pPr marL="0" indent="0">
              <a:buNone/>
            </a:pPr>
            <a:r>
              <a:rPr lang="sv-SE" dirty="0"/>
              <a:t>Utbildningen tar </a:t>
            </a:r>
            <a:r>
              <a:rPr lang="sv-SE" b="1" dirty="0"/>
              <a:t>cirka 15 minuter </a:t>
            </a:r>
            <a:r>
              <a:rPr lang="sv-SE" dirty="0"/>
              <a:t>att genomföra och du hittar den på </a:t>
            </a:r>
            <a:r>
              <a:rPr lang="sv-SE" b="1" dirty="0"/>
              <a:t>Kompetensplatsen. </a:t>
            </a:r>
          </a:p>
          <a:p>
            <a:pPr marL="0" indent="0">
              <a:buNone/>
            </a:pPr>
            <a:r>
              <a:rPr lang="sv-SE" dirty="0"/>
              <a:t>Fokus ligger på att AI kan vara ett stöd i arbetsvardagen och bidra till effektivare och mer innovativa arbetssätt – utan att kompromissa med säkerhet, etik eller juridik.</a:t>
            </a:r>
          </a:p>
          <a:p>
            <a:pPr marL="0" indent="0">
              <a:buNone/>
            </a:pPr>
            <a:endParaRPr lang="sv-SE" dirty="0"/>
          </a:p>
        </p:txBody>
      </p:sp>
      <p:pic>
        <p:nvPicPr>
          <p:cNvPr id="13" name="Bild 12">
            <a:extLst>
              <a:ext uri="{FF2B5EF4-FFF2-40B4-BE49-F238E27FC236}">
                <a16:creationId xmlns:a16="http://schemas.microsoft.com/office/drawing/2014/main" id="{7C850F29-4303-37F9-D436-9DCE6C8019A8}"/>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596512" y="4406231"/>
            <a:ext cx="4043819" cy="3564797"/>
          </a:xfrm>
          <a:prstGeom prst="rect">
            <a:avLst/>
          </a:prstGeom>
        </p:spPr>
      </p:pic>
    </p:spTree>
    <p:extLst>
      <p:ext uri="{BB962C8B-B14F-4D97-AF65-F5344CB8AC3E}">
        <p14:creationId xmlns:p14="http://schemas.microsoft.com/office/powerpoint/2010/main" val="4282939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E3F95-7C3C-61EC-F4F0-8D172F65D305}"/>
            </a:ext>
          </a:extLst>
        </p:cNvPr>
        <p:cNvGrpSpPr/>
        <p:nvPr/>
      </p:nvGrpSpPr>
      <p:grpSpPr>
        <a:xfrm>
          <a:off x="0" y="0"/>
          <a:ext cx="0" cy="0"/>
          <a:chOff x="0" y="0"/>
          <a:chExt cx="0" cy="0"/>
        </a:xfrm>
      </p:grpSpPr>
      <p:sp>
        <p:nvSpPr>
          <p:cNvPr id="7" name="Rubrik 6">
            <a:extLst>
              <a:ext uri="{FF2B5EF4-FFF2-40B4-BE49-F238E27FC236}">
                <a16:creationId xmlns:a16="http://schemas.microsoft.com/office/drawing/2014/main" id="{BCB98A80-A984-84C9-7A1E-83EBF1C2DEEC}"/>
              </a:ext>
            </a:extLst>
          </p:cNvPr>
          <p:cNvSpPr>
            <a:spLocks noGrp="1"/>
          </p:cNvSpPr>
          <p:nvPr>
            <p:ph type="title"/>
          </p:nvPr>
        </p:nvSpPr>
        <p:spPr>
          <a:xfrm>
            <a:off x="10052050" y="1298139"/>
            <a:ext cx="7975526" cy="2052000"/>
          </a:xfrm>
        </p:spPr>
        <p:txBody>
          <a:bodyPr anchor="b">
            <a:normAutofit/>
          </a:bodyPr>
          <a:lstStyle/>
          <a:p>
            <a:r>
              <a:rPr lang="sv-SE" dirty="0"/>
              <a:t>Varför ska jag gå utbildningen?</a:t>
            </a:r>
          </a:p>
        </p:txBody>
      </p:sp>
      <p:sp>
        <p:nvSpPr>
          <p:cNvPr id="8" name="Platshållare för innehåll 7">
            <a:extLst>
              <a:ext uri="{FF2B5EF4-FFF2-40B4-BE49-F238E27FC236}">
                <a16:creationId xmlns:a16="http://schemas.microsoft.com/office/drawing/2014/main" id="{42E77A25-2FB5-4EC2-EFE3-82BA51E380DE}"/>
              </a:ext>
            </a:extLst>
          </p:cNvPr>
          <p:cNvSpPr>
            <a:spLocks noGrp="1"/>
          </p:cNvSpPr>
          <p:nvPr>
            <p:ph type="body" sz="quarter" idx="13"/>
          </p:nvPr>
        </p:nvSpPr>
        <p:spPr>
          <a:xfrm>
            <a:off x="10052050" y="3708000"/>
            <a:ext cx="7975526" cy="6840000"/>
          </a:xfrm>
        </p:spPr>
        <p:txBody>
          <a:bodyPr>
            <a:normAutofit/>
          </a:bodyPr>
          <a:lstStyle/>
          <a:p>
            <a:pPr marL="0" indent="0">
              <a:buNone/>
            </a:pPr>
            <a:r>
              <a:rPr lang="sv-SE" sz="3700" b="1" dirty="0"/>
              <a:t>Det här får du med dig</a:t>
            </a:r>
          </a:p>
          <a:p>
            <a:r>
              <a:rPr lang="sv-SE" sz="3700" dirty="0"/>
              <a:t>Hur generativ AI kan användas som stöd i arbetet i Region Västmanland</a:t>
            </a:r>
          </a:p>
          <a:p>
            <a:r>
              <a:rPr lang="sv-SE" sz="3700" dirty="0"/>
              <a:t>Möjligheter, risker och vad som är okej – och inte okej</a:t>
            </a:r>
          </a:p>
          <a:p>
            <a:r>
              <a:rPr lang="sv-SE" sz="3700" dirty="0"/>
              <a:t>Grundläggande regler för säker, etisk och juridisk användning</a:t>
            </a:r>
          </a:p>
          <a:p>
            <a:r>
              <a:rPr lang="sv-SE" sz="3700" dirty="0"/>
              <a:t>Praktiska exempel från arbetsvardagen</a:t>
            </a:r>
          </a:p>
          <a:p>
            <a:pPr marL="0" indent="0">
              <a:buNone/>
            </a:pPr>
            <a:br>
              <a:rPr lang="sv-SE" sz="3700" dirty="0"/>
            </a:br>
            <a:r>
              <a:rPr lang="sv-SE" sz="3700" b="1" dirty="0"/>
              <a:t>Målet är inte att bli expert </a:t>
            </a:r>
            <a:br>
              <a:rPr lang="sv-SE" sz="3700" b="1" dirty="0"/>
            </a:br>
            <a:r>
              <a:rPr lang="sv-SE" sz="3700" b="1" dirty="0"/>
              <a:t>– utan att du ska känna dig trygg.</a:t>
            </a:r>
          </a:p>
        </p:txBody>
      </p:sp>
      <p:pic>
        <p:nvPicPr>
          <p:cNvPr id="9" name="Platshållare för bild 8">
            <a:extLst>
              <a:ext uri="{FF2B5EF4-FFF2-40B4-BE49-F238E27FC236}">
                <a16:creationId xmlns:a16="http://schemas.microsoft.com/office/drawing/2014/main" id="{89293580-1D74-0462-0104-92F64EE050BA}"/>
              </a:ext>
              <a:ext uri="{C183D7F6-B498-43B3-948B-1728B52AA6E4}">
                <adec:decorative xmlns:adec="http://schemas.microsoft.com/office/drawing/2017/decorative" val="1"/>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l="23478" r="23478"/>
          <a:stretch/>
        </p:blipFill>
        <p:spPr>
          <a:xfrm>
            <a:off x="20" y="-1907"/>
            <a:ext cx="8999980" cy="11311257"/>
          </a:xfrm>
          <a:noFill/>
        </p:spPr>
      </p:pic>
    </p:spTree>
    <p:extLst>
      <p:ext uri="{BB962C8B-B14F-4D97-AF65-F5344CB8AC3E}">
        <p14:creationId xmlns:p14="http://schemas.microsoft.com/office/powerpoint/2010/main" val="1437364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6">
            <a:extLst>
              <a:ext uri="{FF2B5EF4-FFF2-40B4-BE49-F238E27FC236}">
                <a16:creationId xmlns:a16="http://schemas.microsoft.com/office/drawing/2014/main" id="{8DEA1B21-D687-44AD-413D-3691B29F87CE}"/>
              </a:ext>
            </a:extLst>
          </p:cNvPr>
          <p:cNvSpPr txBox="1">
            <a:spLocks/>
          </p:cNvSpPr>
          <p:nvPr/>
        </p:nvSpPr>
        <p:spPr>
          <a:xfrm>
            <a:off x="1378870" y="1747275"/>
            <a:ext cx="7975526" cy="2052000"/>
          </a:xfrm>
          <a:prstGeom prst="rect">
            <a:avLst/>
          </a:prstGeom>
        </p:spPr>
        <p:txBody>
          <a:bodyPr vert="horz" lIns="0" tIns="0" rIns="0" bIns="0" rtlCol="0" anchor="b" anchorCtr="0">
            <a:normAutofit/>
          </a:bodyPr>
          <a:lstStyle>
            <a:lvl1pPr algn="ctr" eaLnBrk="1" hangingPunct="1">
              <a:lnSpc>
                <a:spcPct val="85000"/>
              </a:lnSpc>
              <a:defRPr sz="6000" b="0" spc="-280" baseline="0">
                <a:solidFill>
                  <a:schemeClr val="bg1"/>
                </a:solidFill>
                <a:latin typeface="+mn-lt"/>
                <a:ea typeface="+mj-ea"/>
                <a:cs typeface="+mj-cs"/>
              </a:defRPr>
            </a:lvl1pPr>
          </a:lstStyle>
          <a:p>
            <a:pPr algn="l"/>
            <a:r>
              <a:rPr lang="sv-SE" sz="6600" kern="0" dirty="0">
                <a:solidFill>
                  <a:schemeClr val="accent1"/>
                </a:solidFill>
              </a:rPr>
              <a:t>AI-kompetensutveckling</a:t>
            </a:r>
          </a:p>
        </p:txBody>
      </p:sp>
      <p:sp>
        <p:nvSpPr>
          <p:cNvPr id="2" name="Rektangel 1">
            <a:extLst>
              <a:ext uri="{FF2B5EF4-FFF2-40B4-BE49-F238E27FC236}">
                <a16:creationId xmlns:a16="http://schemas.microsoft.com/office/drawing/2014/main" id="{D6957766-EAD0-CE4D-F6F2-231982BACBD0}"/>
              </a:ext>
              <a:ext uri="{C183D7F6-B498-43B3-948B-1728B52AA6E4}">
                <adec:decorative xmlns:adec="http://schemas.microsoft.com/office/drawing/2017/decorative" val="1"/>
              </a:ext>
            </a:extLst>
          </p:cNvPr>
          <p:cNvSpPr/>
          <p:nvPr/>
        </p:nvSpPr>
        <p:spPr>
          <a:xfrm>
            <a:off x="0" y="0"/>
            <a:ext cx="10852484" cy="1130935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sv-SE"/>
          </a:p>
        </p:txBody>
      </p:sp>
      <p:sp>
        <p:nvSpPr>
          <p:cNvPr id="3" name="Platshållare för text 9">
            <a:extLst>
              <a:ext uri="{FF2B5EF4-FFF2-40B4-BE49-F238E27FC236}">
                <a16:creationId xmlns:a16="http://schemas.microsoft.com/office/drawing/2014/main" id="{2DD7DFAD-72EB-1252-035F-EAB0C703CB9E}"/>
              </a:ext>
            </a:extLst>
          </p:cNvPr>
          <p:cNvSpPr txBox="1">
            <a:spLocks/>
          </p:cNvSpPr>
          <p:nvPr/>
        </p:nvSpPr>
        <p:spPr>
          <a:xfrm>
            <a:off x="1378870" y="4091557"/>
            <a:ext cx="8176610" cy="5364000"/>
          </a:xfrm>
          <a:prstGeom prst="rect">
            <a:avLst/>
          </a:prstGeom>
        </p:spPr>
        <p:txBody>
          <a:bodyPr/>
          <a:lstStyle>
            <a:lvl1pPr marL="345600" indent="-345600" eaLnBrk="1" hangingPunct="1">
              <a:lnSpc>
                <a:spcPct val="84000"/>
              </a:lnSpc>
              <a:spcAft>
                <a:spcPts val="2300"/>
              </a:spcAft>
              <a:buClr>
                <a:schemeClr val="accent1"/>
              </a:buClr>
              <a:buSzPct val="100000"/>
              <a:buFont typeface="Arial" panose="020B0604020202020204" pitchFamily="34" charset="0"/>
              <a:buChar char="•"/>
              <a:tabLst/>
              <a:defRPr sz="4000" spc="-110" baseline="0">
                <a:latin typeface="+mn-lt"/>
                <a:ea typeface="+mn-ea"/>
                <a:cs typeface="+mn-cs"/>
              </a:defRPr>
            </a:lvl1pPr>
            <a:lvl2pPr marL="756000" indent="-324000" eaLnBrk="1" hangingPunct="1">
              <a:lnSpc>
                <a:spcPct val="84000"/>
              </a:lnSpc>
              <a:spcAft>
                <a:spcPts val="2400"/>
              </a:spcAft>
              <a:buClr>
                <a:schemeClr val="accent1"/>
              </a:buClr>
              <a:buFont typeface="Arial" panose="020B0604020202020204" pitchFamily="34" charset="0"/>
              <a:buChar char="•"/>
              <a:defRPr sz="3600" spc="-110" baseline="0">
                <a:latin typeface="+mn-lt"/>
                <a:ea typeface="+mn-ea"/>
                <a:cs typeface="+mn-cs"/>
              </a:defRPr>
            </a:lvl2pPr>
            <a:lvl3pPr marL="1116000" indent="-288000" eaLnBrk="1" hangingPunct="1">
              <a:lnSpc>
                <a:spcPct val="84000"/>
              </a:lnSpc>
              <a:spcAft>
                <a:spcPts val="2500"/>
              </a:spcAft>
              <a:buClr>
                <a:schemeClr val="accent1"/>
              </a:buClr>
              <a:buFont typeface="Arial" panose="020B0604020202020204" pitchFamily="34" charset="0"/>
              <a:buChar char="•"/>
              <a:defRPr sz="3200" spc="-110" baseline="0">
                <a:latin typeface="+mn-lt"/>
                <a:ea typeface="+mn-ea"/>
                <a:cs typeface="+mn-cs"/>
              </a:defRPr>
            </a:lvl3pPr>
            <a:lvl4pPr marL="1458000" indent="-259200" eaLnBrk="1" hangingPunct="1">
              <a:lnSpc>
                <a:spcPct val="84000"/>
              </a:lnSpc>
              <a:spcAft>
                <a:spcPts val="2600"/>
              </a:spcAft>
              <a:buClr>
                <a:schemeClr val="accent1"/>
              </a:buClr>
              <a:buFont typeface="Arial" panose="020B0604020202020204" pitchFamily="34" charset="0"/>
              <a:buChar char="•"/>
              <a:defRPr sz="2800" spc="-110" baseline="0">
                <a:latin typeface="+mn-lt"/>
                <a:ea typeface="+mn-ea"/>
                <a:cs typeface="+mn-cs"/>
              </a:defRPr>
            </a:lvl4pPr>
            <a:lvl5pPr marL="1764000" indent="-252000" eaLnBrk="1" hangingPunct="1">
              <a:lnSpc>
                <a:spcPct val="86000"/>
              </a:lnSpc>
              <a:spcAft>
                <a:spcPts val="1500"/>
              </a:spcAft>
              <a:buClr>
                <a:schemeClr val="accent1"/>
              </a:buClr>
              <a:buFont typeface="Arial" panose="020B0604020202020204" pitchFamily="34" charset="0"/>
              <a:buChar char="•"/>
              <a:defRPr sz="2400" spc="-110" baseline="0">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a:lstStyle>
          <a:p>
            <a:pPr marL="0" indent="0">
              <a:buNone/>
            </a:pPr>
            <a:r>
              <a:rPr lang="sv-SE" kern="0" dirty="0">
                <a:solidFill>
                  <a:sysClr val="windowText" lastClr="000000"/>
                </a:solidFill>
                <a:ea typeface="Calibri Light"/>
                <a:cs typeface="Calibri Light"/>
              </a:rPr>
              <a:t>Den här utbildningen ingår som en av flera utbildningsmoduler i ESF projektet </a:t>
            </a:r>
            <a:r>
              <a:rPr lang="sv-SE" b="1" kern="0" dirty="0">
                <a:solidFill>
                  <a:sysClr val="windowText" lastClr="000000"/>
                </a:solidFill>
                <a:ea typeface="Calibri Light"/>
                <a:cs typeface="Calibri Light"/>
              </a:rPr>
              <a:t>AI-kompetensutveckling inom region och kommun. </a:t>
            </a:r>
            <a:r>
              <a:rPr lang="sv-SE" kern="0" dirty="0">
                <a:solidFill>
                  <a:sysClr val="windowText" lastClr="000000"/>
                </a:solidFill>
                <a:ea typeface="Calibri Light"/>
                <a:cs typeface="Calibri Light"/>
              </a:rPr>
              <a:t>Fler utbildningar planeras.</a:t>
            </a:r>
            <a:endParaRPr lang="sv-SE" b="1" kern="0" dirty="0">
              <a:solidFill>
                <a:sysClr val="windowText" lastClr="000000"/>
              </a:solidFill>
              <a:ea typeface="Calibri Light"/>
              <a:cs typeface="Calibri Light"/>
            </a:endParaRPr>
          </a:p>
          <a:p>
            <a:pPr marL="0" indent="0">
              <a:buNone/>
            </a:pPr>
            <a:r>
              <a:rPr lang="sv-SE" kern="0" dirty="0">
                <a:solidFill>
                  <a:sysClr val="windowText" lastClr="000000"/>
                </a:solidFill>
                <a:ea typeface="Calibri Light"/>
                <a:cs typeface="Calibri Light"/>
              </a:rPr>
              <a:t>Projektet medfinansieras av EU.</a:t>
            </a:r>
            <a:br>
              <a:rPr lang="sv-SE" kern="0" dirty="0">
                <a:solidFill>
                  <a:sysClr val="windowText" lastClr="000000"/>
                </a:solidFill>
                <a:ea typeface="Calibri Light"/>
                <a:cs typeface="Calibri Light"/>
              </a:rPr>
            </a:br>
            <a:r>
              <a:rPr lang="sv-SE" kern="0" dirty="0">
                <a:solidFill>
                  <a:sysClr val="windowText" lastClr="000000"/>
                </a:solidFill>
                <a:ea typeface="Calibri Light"/>
                <a:cs typeface="Calibri Light"/>
                <a:hlinkClick r:id="rId2"/>
              </a:rPr>
              <a:t>Läs mer om projektet här</a:t>
            </a:r>
            <a:r>
              <a:rPr lang="sv-SE" kern="0" dirty="0">
                <a:solidFill>
                  <a:sysClr val="windowText" lastClr="000000"/>
                </a:solidFill>
                <a:ea typeface="Calibri Light"/>
                <a:cs typeface="Calibri Light"/>
              </a:rPr>
              <a:t>.</a:t>
            </a:r>
          </a:p>
          <a:p>
            <a:endParaRPr lang="sv-SE" kern="0" dirty="0">
              <a:solidFill>
                <a:sysClr val="windowText" lastClr="000000"/>
              </a:solidFill>
              <a:ea typeface="Calibri Light"/>
              <a:cs typeface="Calibri Light"/>
            </a:endParaRPr>
          </a:p>
          <a:p>
            <a:endParaRPr lang="sv-SE" b="1" kern="0" dirty="0">
              <a:solidFill>
                <a:sysClr val="windowText" lastClr="000000"/>
              </a:solidFill>
              <a:ea typeface="Calibri Light"/>
              <a:cs typeface="Calibri Light"/>
            </a:endParaRPr>
          </a:p>
          <a:p>
            <a:endParaRPr lang="sv-SE" b="1" kern="0" dirty="0">
              <a:solidFill>
                <a:sysClr val="windowText" lastClr="000000"/>
              </a:solidFill>
              <a:ea typeface="Calibri Light"/>
              <a:cs typeface="Calibri Light"/>
            </a:endParaRPr>
          </a:p>
          <a:p>
            <a:endParaRPr lang="sv-SE" b="1" kern="0" dirty="0">
              <a:solidFill>
                <a:sysClr val="windowText" lastClr="000000"/>
              </a:solidFill>
              <a:ea typeface="Calibri Light"/>
              <a:cs typeface="Calibri Light"/>
            </a:endParaRPr>
          </a:p>
          <a:p>
            <a:endParaRPr lang="sv-SE" kern="0" dirty="0">
              <a:solidFill>
                <a:sysClr val="windowText" lastClr="000000"/>
              </a:solidFill>
            </a:endParaRPr>
          </a:p>
          <a:p>
            <a:endParaRPr lang="sv-SE" kern="0" dirty="0">
              <a:solidFill>
                <a:sysClr val="windowText" lastClr="000000"/>
              </a:solidFill>
            </a:endParaRPr>
          </a:p>
        </p:txBody>
      </p:sp>
      <p:pic>
        <p:nvPicPr>
          <p:cNvPr id="4" name="Bildobjekt 3" descr="EU-logotyp samt text om att projektet medfinansieras av Europeiska unionen">
            <a:extLst>
              <a:ext uri="{FF2B5EF4-FFF2-40B4-BE49-F238E27FC236}">
                <a16:creationId xmlns:a16="http://schemas.microsoft.com/office/drawing/2014/main" id="{04E6841C-646E-EEE4-B56C-0053922D1C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8870" y="9416276"/>
            <a:ext cx="5706910" cy="1217638"/>
          </a:xfrm>
          <a:prstGeom prst="rect">
            <a:avLst/>
          </a:prstGeom>
        </p:spPr>
      </p:pic>
      <p:sp>
        <p:nvSpPr>
          <p:cNvPr id="6" name="Rubrik 5">
            <a:extLst>
              <a:ext uri="{FF2B5EF4-FFF2-40B4-BE49-F238E27FC236}">
                <a16:creationId xmlns:a16="http://schemas.microsoft.com/office/drawing/2014/main" id="{2760783F-03A2-A9C9-BC0F-D9A66930AF61}"/>
              </a:ext>
            </a:extLst>
          </p:cNvPr>
          <p:cNvSpPr txBox="1">
            <a:spLocks noGrp="1"/>
          </p:cNvSpPr>
          <p:nvPr>
            <p:ph type="title" idx="4294967295"/>
          </p:nvPr>
        </p:nvSpPr>
        <p:spPr>
          <a:xfrm>
            <a:off x="12231354" y="4685179"/>
            <a:ext cx="6789132"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4000" b="0" i="0" u="none" strike="noStrike" kern="1200" cap="none" spc="0" normalizeH="0" baseline="0" noProof="0" dirty="0">
                <a:ln>
                  <a:noFill/>
                </a:ln>
                <a:solidFill>
                  <a:schemeClr val="bg1"/>
                </a:solidFill>
                <a:effectLst/>
                <a:uLnTx/>
                <a:uFillTx/>
                <a:latin typeface="+mn-lt"/>
                <a:ea typeface="+mn-ea"/>
                <a:cs typeface="+mn-cs"/>
              </a:rPr>
              <a:t>Mer information om </a:t>
            </a:r>
            <a:br>
              <a:rPr kumimoji="0" lang="sv-SE" sz="4000" b="0" i="0" u="none" strike="noStrike" kern="1200" cap="none" spc="0" normalizeH="0" baseline="0" noProof="0" dirty="0">
                <a:ln>
                  <a:noFill/>
                </a:ln>
                <a:solidFill>
                  <a:schemeClr val="bg1"/>
                </a:solidFill>
                <a:effectLst/>
                <a:uLnTx/>
                <a:uFillTx/>
                <a:latin typeface="+mn-lt"/>
                <a:ea typeface="+mn-ea"/>
                <a:cs typeface="+mn-cs"/>
              </a:rPr>
            </a:br>
            <a:r>
              <a:rPr kumimoji="0" lang="sv-SE" sz="4000" b="0" i="0" u="none" strike="noStrike" kern="1200" cap="none" spc="0" normalizeH="0" baseline="0" noProof="0" dirty="0">
                <a:ln>
                  <a:noFill/>
                </a:ln>
                <a:solidFill>
                  <a:schemeClr val="bg1"/>
                </a:solidFill>
                <a:effectLst/>
                <a:uLnTx/>
                <a:uFillTx/>
                <a:latin typeface="+mn-lt"/>
                <a:ea typeface="+mn-ea"/>
                <a:cs typeface="+mn-cs"/>
              </a:rPr>
              <a:t>AI i Region Västmanland:</a:t>
            </a:r>
            <a:br>
              <a:rPr kumimoji="0" lang="sv-SE" sz="4000" b="0" i="0" u="none" strike="noStrike" kern="1200" cap="none" spc="0" normalizeH="0" baseline="0" noProof="0" dirty="0">
                <a:ln>
                  <a:noFill/>
                </a:ln>
                <a:solidFill>
                  <a:schemeClr val="bg1"/>
                </a:solidFill>
                <a:effectLst/>
                <a:uLnTx/>
                <a:uFillTx/>
                <a:latin typeface="+mn-lt"/>
                <a:ea typeface="+mn-ea"/>
                <a:cs typeface="+mn-cs"/>
              </a:rPr>
            </a:br>
            <a:r>
              <a:rPr kumimoji="0" lang="sv-SE" sz="4000" b="0" i="0" u="none" strike="noStrike" kern="1200" cap="none" spc="0" normalizeH="0" baseline="0" noProof="0" dirty="0">
                <a:ln>
                  <a:noFill/>
                </a:ln>
                <a:solidFill>
                  <a:schemeClr val="bg1"/>
                </a:solidFill>
                <a:effectLst/>
                <a:uLnTx/>
                <a:uFillTx/>
                <a:latin typeface="+mn-lt"/>
                <a:ea typeface="+mn-ea"/>
                <a:cs typeface="+mn-cs"/>
                <a:hlinkClick r:id="rId4">
                  <a:extLst>
                    <a:ext uri="{A12FA001-AC4F-418D-AE19-62706E023703}">
                      <ahyp:hlinkClr xmlns:ahyp="http://schemas.microsoft.com/office/drawing/2018/hyperlinkcolor" val="tx"/>
                    </a:ext>
                  </a:extLst>
                </a:hlinkClick>
              </a:rPr>
              <a:t>Sammanhållet projekt kring AI</a:t>
            </a:r>
            <a:endParaRPr kumimoji="0" lang="sv-SE" sz="40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4214402287"/>
      </p:ext>
    </p:extLst>
  </p:cSld>
  <p:clrMapOvr>
    <a:masterClrMapping/>
  </p:clrMapOvr>
</p:sld>
</file>

<file path=ppt/theme/theme1.xml><?xml version="1.0" encoding="utf-8"?>
<a:theme xmlns:a="http://schemas.openxmlformats.org/drawingml/2006/main" name="RV-Vinröd_mörk">
  <a:themeElements>
    <a:clrScheme name="Region Västmanland 2025">
      <a:dk1>
        <a:srgbClr val="000000"/>
      </a:dk1>
      <a:lt1>
        <a:srgbClr val="FFFFFF"/>
      </a:lt1>
      <a:dk2>
        <a:srgbClr val="7F7F7F"/>
      </a:dk2>
      <a:lt2>
        <a:srgbClr val="FFFFFF"/>
      </a:lt2>
      <a:accent1>
        <a:srgbClr val="670F3B"/>
      </a:accent1>
      <a:accent2>
        <a:srgbClr val="4B467D"/>
      </a:accent2>
      <a:accent3>
        <a:srgbClr val="339D94"/>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 Region Västmanland.potx" id="{AB78AA50-9FBC-48CE-89DA-5201C00495F8}" vid="{1FB2FF91-E115-42E8-8137-F21CC595B44A}"/>
    </a:ext>
  </a:extLst>
</a:theme>
</file>

<file path=ppt/theme/theme2.xml><?xml version="1.0" encoding="utf-8"?>
<a:theme xmlns:a="http://schemas.openxmlformats.org/drawingml/2006/main" name="RV-Vinröd_ljus">
  <a:themeElements>
    <a:clrScheme name="Region Västmanland 2025">
      <a:dk1>
        <a:srgbClr val="000000"/>
      </a:dk1>
      <a:lt1>
        <a:srgbClr val="FFFFFF"/>
      </a:lt1>
      <a:dk2>
        <a:srgbClr val="7F7F7F"/>
      </a:dk2>
      <a:lt2>
        <a:srgbClr val="FFFFFF"/>
      </a:lt2>
      <a:accent1>
        <a:srgbClr val="670F3B"/>
      </a:accent1>
      <a:accent2>
        <a:srgbClr val="4B467D"/>
      </a:accent2>
      <a:accent3>
        <a:srgbClr val="339D94"/>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 Region Västmanland.potx" id="{AB78AA50-9FBC-48CE-89DA-5201C00495F8}" vid="{DF4C57A6-C4F3-48EE-B345-90EC8D9C4ACF}"/>
    </a:ext>
  </a:extLst>
</a:theme>
</file>

<file path=ppt/theme/theme3.xml><?xml version="1.0" encoding="utf-8"?>
<a:theme xmlns:a="http://schemas.openxmlformats.org/drawingml/2006/main" name="RV-Turkos_mörk">
  <a:themeElements>
    <a:clrScheme name="Region Västmanland 2025">
      <a:dk1>
        <a:srgbClr val="000000"/>
      </a:dk1>
      <a:lt1>
        <a:srgbClr val="FFFFFF"/>
      </a:lt1>
      <a:dk2>
        <a:srgbClr val="7F7F7F"/>
      </a:dk2>
      <a:lt2>
        <a:srgbClr val="FFFFFF"/>
      </a:lt2>
      <a:accent1>
        <a:srgbClr val="670F3B"/>
      </a:accent1>
      <a:accent2>
        <a:srgbClr val="4B467D"/>
      </a:accent2>
      <a:accent3>
        <a:srgbClr val="339D94"/>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 Region Västmanland.potx" id="{AB78AA50-9FBC-48CE-89DA-5201C00495F8}" vid="{6B8CC0A0-D8A0-4B7E-8876-13FD23F41C8C}"/>
    </a:ext>
  </a:extLst>
</a:theme>
</file>

<file path=ppt/theme/theme4.xml><?xml version="1.0" encoding="utf-8"?>
<a:theme xmlns:a="http://schemas.openxmlformats.org/drawingml/2006/main" name="RV-Turkos_ljus">
  <a:themeElements>
    <a:clrScheme name="Region Västmanland 2025">
      <a:dk1>
        <a:srgbClr val="000000"/>
      </a:dk1>
      <a:lt1>
        <a:srgbClr val="FFFFFF"/>
      </a:lt1>
      <a:dk2>
        <a:srgbClr val="7F7F7F"/>
      </a:dk2>
      <a:lt2>
        <a:srgbClr val="FFFFFF"/>
      </a:lt2>
      <a:accent1>
        <a:srgbClr val="670F3B"/>
      </a:accent1>
      <a:accent2>
        <a:srgbClr val="4B467D"/>
      </a:accent2>
      <a:accent3>
        <a:srgbClr val="339D94"/>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 Region Västmanland.potx" id="{AB78AA50-9FBC-48CE-89DA-5201C00495F8}" vid="{37D26D3C-441A-4815-B029-D3DA77488910}"/>
    </a:ext>
  </a:ext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867C7E5-BD38-4F03-BED4-2A22CBC1A240}">
  <we:reference id="a61de75b-4aa1-4223-afb4-cccb7aa6be4f" version="1.0.0.0"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AAB8D614E40824498248AE4AD2E7E96" ma:contentTypeVersion="15" ma:contentTypeDescription="Create a new document." ma:contentTypeScope="" ma:versionID="8d867f3970548cce4d187bac9687803a">
  <xsd:schema xmlns:xsd="http://www.w3.org/2001/XMLSchema" xmlns:xs="http://www.w3.org/2001/XMLSchema" xmlns:p="http://schemas.microsoft.com/office/2006/metadata/properties" xmlns:ns3="85b23dc3-4acc-4e7f-ae26-0ce17ea60558" xmlns:ns4="0c9479d3-5dd4-4eb8-9641-6c77f4e4a905" targetNamespace="http://schemas.microsoft.com/office/2006/metadata/properties" ma:root="true" ma:fieldsID="ca6f2799ae11e99c3c2dd759c1caded8" ns3:_="" ns4:_="">
    <xsd:import namespace="85b23dc3-4acc-4e7f-ae26-0ce17ea60558"/>
    <xsd:import namespace="0c9479d3-5dd4-4eb8-9641-6c77f4e4a90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ObjectDetectorVersions" minOccurs="0"/>
                <xsd:element ref="ns4:MediaServiceSystemTags" minOccurs="0"/>
                <xsd:element ref="ns4:MediaServiceGenerationTime" minOccurs="0"/>
                <xsd:element ref="ns4:MediaServiceEventHashCode" minOccurs="0"/>
                <xsd:element ref="ns4:MediaServiceSearchProperties" minOccurs="0"/>
                <xsd:element ref="ns4:_activity" minOccurs="0"/>
                <xsd:element ref="ns4:MediaLengthInSeconds" minOccurs="0"/>
                <xsd:element ref="ns4:MediaServiceOCR"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b23dc3-4acc-4e7f-ae26-0ce17ea605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9479d3-5dd4-4eb8-9641-6c77f4e4a90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_activity" ma:index="19" nillable="true" ma:displayName="_activity" ma:hidden="true" ma:internalName="_activity">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0c9479d3-5dd4-4eb8-9641-6c77f4e4a905" xsi:nil="true"/>
  </documentManagement>
</p:properties>
</file>

<file path=customXml/itemProps1.xml><?xml version="1.0" encoding="utf-8"?>
<ds:datastoreItem xmlns:ds="http://schemas.openxmlformats.org/officeDocument/2006/customXml" ds:itemID="{DBEA104E-A45B-4558-A410-EC35C1938838}">
  <ds:schemaRefs>
    <ds:schemaRef ds:uri="http://schemas.microsoft.com/sharepoint/v3/contenttype/forms"/>
  </ds:schemaRefs>
</ds:datastoreItem>
</file>

<file path=customXml/itemProps2.xml><?xml version="1.0" encoding="utf-8"?>
<ds:datastoreItem xmlns:ds="http://schemas.openxmlformats.org/officeDocument/2006/customXml" ds:itemID="{753BFCA4-9895-4983-B710-BDE5A9D88D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5b23dc3-4acc-4e7f-ae26-0ce17ea60558"/>
    <ds:schemaRef ds:uri="0c9479d3-5dd4-4eb8-9641-6c77f4e4a9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5D12D62-F2A9-4E61-90C4-1186D9EB7509}">
  <ds:schemaRefs>
    <ds:schemaRef ds:uri="http://www.w3.org/XML/1998/namespace"/>
    <ds:schemaRef ds:uri="http://purl.org/dc/dcmitype/"/>
    <ds:schemaRef ds:uri="http://schemas.microsoft.com/office/2006/metadata/properties"/>
    <ds:schemaRef ds:uri="http://schemas.microsoft.com/office/2006/documentManagement/types"/>
    <ds:schemaRef ds:uri="0c9479d3-5dd4-4eb8-9641-6c77f4e4a905"/>
    <ds:schemaRef ds:uri="http://purl.org/dc/elements/1.1/"/>
    <ds:schemaRef ds:uri="http://schemas.openxmlformats.org/package/2006/metadata/core-properties"/>
    <ds:schemaRef ds:uri="http://schemas.microsoft.com/office/infopath/2007/PartnerControls"/>
    <ds:schemaRef ds:uri="85b23dc3-4acc-4e7f-ae26-0ce17ea60558"/>
    <ds:schemaRef ds:uri="http://purl.org/dc/terms/"/>
  </ds:schemaRefs>
</ds:datastoreItem>
</file>

<file path=docProps/app.xml><?xml version="1.0" encoding="utf-8"?>
<Properties xmlns="http://schemas.openxmlformats.org/officeDocument/2006/extended-properties" xmlns:vt="http://schemas.openxmlformats.org/officeDocument/2006/docPropsVTypes">
  <Template>Presentation Region Västmanland</Template>
  <TotalTime>568</TotalTime>
  <Words>309</Words>
  <Application>Microsoft Office PowerPoint</Application>
  <PresentationFormat>Anpassad</PresentationFormat>
  <Paragraphs>26</Paragraphs>
  <Slides>6</Slides>
  <Notes>0</Notes>
  <HiddenSlides>1</HiddenSlides>
  <MMClips>0</MMClips>
  <ScaleCrop>false</ScaleCrop>
  <HeadingPairs>
    <vt:vector size="6" baseType="variant">
      <vt:variant>
        <vt:lpstr>Använt teckensnitt</vt:lpstr>
      </vt:variant>
      <vt:variant>
        <vt:i4>3</vt:i4>
      </vt:variant>
      <vt:variant>
        <vt:lpstr>Tema</vt:lpstr>
      </vt:variant>
      <vt:variant>
        <vt:i4>4</vt:i4>
      </vt:variant>
      <vt:variant>
        <vt:lpstr>Bildrubriker</vt:lpstr>
      </vt:variant>
      <vt:variant>
        <vt:i4>6</vt:i4>
      </vt:variant>
    </vt:vector>
  </HeadingPairs>
  <TitlesOfParts>
    <vt:vector size="13" baseType="lpstr">
      <vt:lpstr>Arial</vt:lpstr>
      <vt:lpstr>Calibri</vt:lpstr>
      <vt:lpstr>Calibri Light</vt:lpstr>
      <vt:lpstr>RV-Vinröd_mörk</vt:lpstr>
      <vt:lpstr>RV-Vinröd_ljus</vt:lpstr>
      <vt:lpstr>RV-Turkos_mörk</vt:lpstr>
      <vt:lpstr>RV-Turkos_ljus</vt:lpstr>
      <vt:lpstr>Om presentationen</vt:lpstr>
      <vt:lpstr>Användning av generativ AI  i Region Västmanland   </vt:lpstr>
      <vt:lpstr>Generativ AI – möjligheter och ansvar</vt:lpstr>
      <vt:lpstr>Om utbildningen</vt:lpstr>
      <vt:lpstr>Varför ska jag gå utbildningen?</vt:lpstr>
      <vt:lpstr>Mer information om  AI i Region Västmanland: Sammanhållet projekt kring AI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Stödmaterial för APT_utbildning Användning av generativ AI</dc:title>
  <dc:subject>Mall</dc:subject>
  <dc:creator>Catrine Lundgren</dc:creator>
  <cp:keywords/>
  <dc:description/>
  <cp:lastModifiedBy>Jennie Svedh</cp:lastModifiedBy>
  <cp:revision>14</cp:revision>
  <dcterms:created xsi:type="dcterms:W3CDTF">2026-01-08T12:39:30Z</dcterms:created>
  <dcterms:modified xsi:type="dcterms:W3CDTF">2026-01-29T09:54:45Z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2019-05-20T10:00:00Z</vt:filetime>
  </property>
  <property fmtid="{D5CDD505-2E9C-101B-9397-08002B2CF9AE}" pid="3" name="Creator">
    <vt:lpwstr>Adobe InDesign 14.0 (Macintosh)</vt:lpwstr>
  </property>
  <property fmtid="{D5CDD505-2E9C-101B-9397-08002B2CF9AE}" pid="4" name="LastSaved">
    <vt:filetime>2019-05-29T10:00:00Z</vt:filetime>
  </property>
  <property fmtid="{D5CDD505-2E9C-101B-9397-08002B2CF9AE}" pid="5" name="ContentTypeId">
    <vt:lpwstr>0x010100DAAB8D614E40824498248AE4AD2E7E96</vt:lpwstr>
  </property>
  <property fmtid="{D5CDD505-2E9C-101B-9397-08002B2CF9AE}" pid="6" name="MediaServiceImageTags">
    <vt:lpwstr/>
  </property>
</Properties>
</file>