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3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984" r:id="rId5"/>
    <p:sldMasterId id="2147484010" r:id="rId6"/>
    <p:sldMasterId id="2147484039" r:id="rId7"/>
  </p:sldMasterIdLst>
  <p:notesMasterIdLst>
    <p:notesMasterId r:id="rId9"/>
  </p:notesMasterIdLst>
  <p:sldIdLst>
    <p:sldId id="323" r:id="rId8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V-Vinröd_mörk" id="{796F5A41-4C26-E447-BB20-12394688469F}">
          <p14:sldIdLst/>
        </p14:section>
        <p14:section name="RV-Vinröd_ljus" id="{AF99CEBA-98EE-BB42-9E1B-8E7FBCE3C058}">
          <p14:sldIdLst/>
        </p14:section>
        <p14:section name="RV-Turkos_mörk" id="{AA546BCA-840B-A949-A002-F86DD3668BDE}">
          <p14:sldIdLst/>
        </p14:section>
        <p14:section name="RV-Turkos_ljus" id="{E3A637DB-9432-AB4B-840D-981961C3A187}">
          <p14:sldIdLst/>
        </p14:section>
        <p14:section name="Tidslinjer" id="{7DBF54E6-261A-274D-8671-070F11E8B23D}">
          <p14:sldIdLst>
            <p14:sldId id="323"/>
          </p14:sldIdLst>
        </p14:section>
        <p14:section name="Illustrationer" id="{28E61A5B-DA70-E541-AF34-B69FE8870C8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EE6"/>
    <a:srgbClr val="DCEEEB"/>
    <a:srgbClr val="E8F5F5"/>
    <a:srgbClr val="E1F6FF"/>
    <a:srgbClr val="DFECF9"/>
    <a:srgbClr val="FAEDF2"/>
    <a:srgbClr val="E9F6F7"/>
    <a:srgbClr val="DFFFFF"/>
    <a:srgbClr val="D2E6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217" autoAdjust="0"/>
  </p:normalViewPr>
  <p:slideViewPr>
    <p:cSldViewPr>
      <p:cViewPr>
        <p:scale>
          <a:sx n="40" d="100"/>
          <a:sy n="40" d="100"/>
        </p:scale>
        <p:origin x="808" y="20"/>
      </p:cViewPr>
      <p:guideLst>
        <p:guide orient="horz" pos="2880"/>
        <p:guide pos="2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svg"/><Relationship Id="rId7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0.svg"/><Relationship Id="rId7" Type="http://schemas.openxmlformats.org/officeDocument/2006/relationships/image" Target="../media/image2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4.sv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svg"/><Relationship Id="rId7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svg"/><Relationship Id="rId7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4.sv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8.sv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svg"/><Relationship Id="rId7" Type="http://schemas.openxmlformats.org/officeDocument/2006/relationships/image" Target="../media/image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4.sv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18.sv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svg"/><Relationship Id="rId7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4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Grafik-Vinröd_mörk_bakgr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B5FC84A3-6718-98CF-9EE3-A8DB0F8FC6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bIns="0"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24" name="Bild 23">
            <a:extLst>
              <a:ext uri="{FF2B5EF4-FFF2-40B4-BE49-F238E27FC236}">
                <a16:creationId xmlns:a16="http://schemas.microsoft.com/office/drawing/2014/main" id="{011A2C97-DDA3-61C2-C188-6F40B1E326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5231" t="28360" r="55508" b="23764"/>
          <a:stretch/>
        </p:blipFill>
        <p:spPr>
          <a:xfrm>
            <a:off x="10556106" y="-1"/>
            <a:ext cx="9547994" cy="11309351"/>
          </a:xfrm>
          <a:prstGeom prst="rect">
            <a:avLst/>
          </a:prstGeom>
        </p:spPr>
      </p:pic>
      <p:grpSp>
        <p:nvGrpSpPr>
          <p:cNvPr id="44" name="Grupp 43">
            <a:extLst>
              <a:ext uri="{FF2B5EF4-FFF2-40B4-BE49-F238E27FC236}">
                <a16:creationId xmlns:a16="http://schemas.microsoft.com/office/drawing/2014/main" id="{1538AC56-7E65-723C-776F-248CC678B0A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7A9E031A-CC55-2EE8-9EA6-B2600A90B4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6" name="Bild 45">
              <a:extLst>
                <a:ext uri="{FF2B5EF4-FFF2-40B4-BE49-F238E27FC236}">
                  <a16:creationId xmlns:a16="http://schemas.microsoft.com/office/drawing/2014/main" id="{C6584C1A-A6D5-74D4-62AF-595A0D83C8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04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sto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>
            <a:extLst>
              <a:ext uri="{FF2B5EF4-FFF2-40B4-BE49-F238E27FC236}">
                <a16:creationId xmlns:a16="http://schemas.microsoft.com/office/drawing/2014/main" id="{5FDFB973-E8EF-E17D-C0FB-867D393A7B0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2" name="Bild 11">
              <a:extLst>
                <a:ext uri="{FF2B5EF4-FFF2-40B4-BE49-F238E27FC236}">
                  <a16:creationId xmlns:a16="http://schemas.microsoft.com/office/drawing/2014/main" id="{97E4FEE6-0FF3-1C6D-1DF5-210CA699DD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5" name="Bild 14">
              <a:extLst>
                <a:ext uri="{FF2B5EF4-FFF2-40B4-BE49-F238E27FC236}">
                  <a16:creationId xmlns:a16="http://schemas.microsoft.com/office/drawing/2014/main" id="{15545271-AD95-D88B-2106-FED669C5B0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DFF8D528-3013-8A0C-4A04-9D1407F3E0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2000" y="2089423"/>
            <a:ext cx="15840000" cy="7920000"/>
          </a:xfrm>
          <a:solidFill>
            <a:schemeClr val="bg1">
              <a:alpha val="0"/>
            </a:schemeClr>
          </a:solidFill>
        </p:spPr>
        <p:txBody>
          <a:bodyPr anchor="ctr">
            <a:noAutofit/>
          </a:bodyPr>
          <a:lstStyle>
            <a:lvl1pPr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4" name="Rubrik 12">
            <a:extLst>
              <a:ext uri="{FF2B5EF4-FFF2-40B4-BE49-F238E27FC236}">
                <a16:creationId xmlns:a16="http://schemas.microsoft.com/office/drawing/2014/main" id="{945D2D78-6FA1-D3B3-6756-7DCAA2530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5" y="758131"/>
            <a:ext cx="15840000" cy="104326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F61C49C4-544E-06FF-D2D3-D6DBFB2E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BE2F662-9F9D-61DE-18A9-9D7AC61E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166C0C4C-8FE9-9A7B-C423-14C86646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600" y="10548000"/>
            <a:ext cx="143244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6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05B2B2DE-FEA3-653C-0931-379607DA7294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833652" y="180000"/>
            <a:ext cx="13090449" cy="10949350"/>
          </a:xfrm>
          <a:custGeom>
            <a:avLst/>
            <a:gdLst>
              <a:gd name="connsiteX0" fmla="*/ 11822235 w 13090449"/>
              <a:gd name="connsiteY0" fmla="*/ 8787043 h 10949350"/>
              <a:gd name="connsiteX1" fmla="*/ 10923255 w 13090449"/>
              <a:gd name="connsiteY1" fmla="*/ 9686023 h 10949350"/>
              <a:gd name="connsiteX2" fmla="*/ 10923255 w 13090449"/>
              <a:gd name="connsiteY2" fmla="*/ 10585004 h 10949350"/>
              <a:gd name="connsiteX3" fmla="*/ 11822235 w 13090449"/>
              <a:gd name="connsiteY3" fmla="*/ 10585004 h 10949350"/>
              <a:gd name="connsiteX4" fmla="*/ 12721217 w 13090449"/>
              <a:gd name="connsiteY4" fmla="*/ 9686023 h 10949350"/>
              <a:gd name="connsiteX5" fmla="*/ 11822235 w 13090449"/>
              <a:gd name="connsiteY5" fmla="*/ 8787043 h 10949350"/>
              <a:gd name="connsiteX6" fmla="*/ 0 w 13090449"/>
              <a:gd name="connsiteY6" fmla="*/ 0 h 10949350"/>
              <a:gd name="connsiteX7" fmla="*/ 13090449 w 13090449"/>
              <a:gd name="connsiteY7" fmla="*/ 0 h 10949350"/>
              <a:gd name="connsiteX8" fmla="*/ 13090449 w 13090449"/>
              <a:gd name="connsiteY8" fmla="*/ 10949350 h 10949350"/>
              <a:gd name="connsiteX9" fmla="*/ 0 w 13090449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90449" h="10949350">
                <a:moveTo>
                  <a:pt x="11822235" y="8787043"/>
                </a:moveTo>
                <a:cubicBezTo>
                  <a:pt x="11325741" y="8787043"/>
                  <a:pt x="10923255" y="9189530"/>
                  <a:pt x="10923255" y="9686023"/>
                </a:cubicBezTo>
                <a:lnTo>
                  <a:pt x="10923255" y="10585004"/>
                </a:lnTo>
                <a:cubicBezTo>
                  <a:pt x="10923255" y="10585004"/>
                  <a:pt x="11822235" y="10585004"/>
                  <a:pt x="11822235" y="10585004"/>
                </a:cubicBezTo>
                <a:cubicBezTo>
                  <a:pt x="12318729" y="10585004"/>
                  <a:pt x="12721217" y="10182517"/>
                  <a:pt x="12721217" y="9686023"/>
                </a:cubicBezTo>
                <a:cubicBezTo>
                  <a:pt x="12721217" y="9189530"/>
                  <a:pt x="12318729" y="8787043"/>
                  <a:pt x="11822235" y="8787043"/>
                </a:cubicBezTo>
                <a:close/>
                <a:moveTo>
                  <a:pt x="0" y="0"/>
                </a:moveTo>
                <a:lnTo>
                  <a:pt x="13090449" y="0"/>
                </a:lnTo>
                <a:lnTo>
                  <a:pt x="13090449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2CD8BC74-CB05-F75D-4DA5-0A80BAEE188A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5E8ABFF-A049-3CC3-723D-CBFA3BE938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82540203-A0E1-AD3F-4C66-DCA08CC9C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954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28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28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CA76D545-8EEB-9CD2-2DFC-67DFCD1B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3" name="Platshållare för bildnummer 5">
            <a:extLst>
              <a:ext uri="{FF2B5EF4-FFF2-40B4-BE49-F238E27FC236}">
                <a16:creationId xmlns:a16="http://schemas.microsoft.com/office/drawing/2014/main" id="{91A99BA0-7BAE-145E-E53F-6FBBD86B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Platshållare för sidfot 5">
            <a:extLst>
              <a:ext uri="{FF2B5EF4-FFF2-40B4-BE49-F238E27FC236}">
                <a16:creationId xmlns:a16="http://schemas.microsoft.com/office/drawing/2014/main" id="{155DB2E7-956E-4BEC-C369-0056BCAF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866ADBD5-CC6E-EE18-4ADC-BFD204AF4A3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0231058" y="758131"/>
            <a:ext cx="8874937" cy="9240134"/>
          </a:xfrm>
          <a:custGeom>
            <a:avLst/>
            <a:gdLst>
              <a:gd name="connsiteX0" fmla="*/ 4434141 w 8874937"/>
              <a:gd name="connsiteY0" fmla="*/ 0 h 9240134"/>
              <a:gd name="connsiteX1" fmla="*/ 8868196 w 8874937"/>
              <a:gd name="connsiteY1" fmla="*/ 4434055 h 9240134"/>
              <a:gd name="connsiteX2" fmla="*/ 8868196 w 8874937"/>
              <a:gd name="connsiteY2" fmla="*/ 4767750 h 9240134"/>
              <a:gd name="connsiteX3" fmla="*/ 8863190 w 8874937"/>
              <a:gd name="connsiteY3" fmla="*/ 8214634 h 9240134"/>
              <a:gd name="connsiteX4" fmla="*/ 8860960 w 8874937"/>
              <a:gd name="connsiteY4" fmla="*/ 8326350 h 9240134"/>
              <a:gd name="connsiteX5" fmla="*/ 8774752 w 8874937"/>
              <a:gd name="connsiteY5" fmla="*/ 8279558 h 9240134"/>
              <a:gd name="connsiteX6" fmla="*/ 8424828 w 8874937"/>
              <a:gd name="connsiteY6" fmla="*/ 8208912 h 9240134"/>
              <a:gd name="connsiteX7" fmla="*/ 7525848 w 8874937"/>
              <a:gd name="connsiteY7" fmla="*/ 9107892 h 9240134"/>
              <a:gd name="connsiteX8" fmla="*/ 7525848 w 8874937"/>
              <a:gd name="connsiteY8" fmla="*/ 9236269 h 9240134"/>
              <a:gd name="connsiteX9" fmla="*/ 6773866 w 8874937"/>
              <a:gd name="connsiteY9" fmla="*/ 9240134 h 9240134"/>
              <a:gd name="connsiteX10" fmla="*/ 5038677 w 8874937"/>
              <a:gd name="connsiteY10" fmla="*/ 9229376 h 9240134"/>
              <a:gd name="connsiteX11" fmla="*/ 86 w 8874937"/>
              <a:gd name="connsiteY11" fmla="*/ 4434055 h 9240134"/>
              <a:gd name="connsiteX12" fmla="*/ 4434141 w 8874937"/>
              <a:gd name="connsiteY12" fmla="*/ 0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4937" h="9240134">
                <a:moveTo>
                  <a:pt x="4434141" y="0"/>
                </a:move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6757450"/>
                  <a:pt x="8886290" y="7014056"/>
                  <a:pt x="8863190" y="8214634"/>
                </a:cubicBezTo>
                <a:lnTo>
                  <a:pt x="8860960" y="8326350"/>
                </a:lnTo>
                <a:lnTo>
                  <a:pt x="8774752" y="8279558"/>
                </a:lnTo>
                <a:cubicBezTo>
                  <a:pt x="8667200" y="8234067"/>
                  <a:pt x="8548952" y="8208912"/>
                  <a:pt x="8424828" y="8208912"/>
                </a:cubicBezTo>
                <a:cubicBezTo>
                  <a:pt x="7928334" y="8208912"/>
                  <a:pt x="7525848" y="8611399"/>
                  <a:pt x="7525848" y="9107892"/>
                </a:cubicBezTo>
                <a:lnTo>
                  <a:pt x="7525848" y="9236269"/>
                </a:lnTo>
                <a:lnTo>
                  <a:pt x="6773866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ubicBezTo>
                  <a:pt x="86" y="1985194"/>
                  <a:pt x="1985280" y="0"/>
                  <a:pt x="44341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D6A75E8D-F914-3186-0324-87748F393A58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11B87CC-40C5-2FD9-F74C-9B92F2165A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1EFB36D1-C788-1CA8-6D83-6A03156962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0045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upp 67">
            <a:extLst>
              <a:ext uri="{FF2B5EF4-FFF2-40B4-BE49-F238E27FC236}">
                <a16:creationId xmlns:a16="http://schemas.microsoft.com/office/drawing/2014/main" id="{ECA9E46C-A192-E66A-A053-2D035793388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9" name="Bild 68">
              <a:extLst>
                <a:ext uri="{FF2B5EF4-FFF2-40B4-BE49-F238E27FC236}">
                  <a16:creationId xmlns:a16="http://schemas.microsoft.com/office/drawing/2014/main" id="{26DFF6B6-BCF3-4710-9653-A2D3401BE1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0" name="Bild 69">
              <a:extLst>
                <a:ext uri="{FF2B5EF4-FFF2-40B4-BE49-F238E27FC236}">
                  <a16:creationId xmlns:a16="http://schemas.microsoft.com/office/drawing/2014/main" id="{2B9A62BA-B461-3208-3661-A04EC37019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bild 55">
            <a:extLst>
              <a:ext uri="{FF2B5EF4-FFF2-40B4-BE49-F238E27FC236}">
                <a16:creationId xmlns:a16="http://schemas.microsoft.com/office/drawing/2014/main" id="{89A43912-410F-9E93-0855-6EBEDBBD529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98759" y="758131"/>
            <a:ext cx="8874937" cy="9240134"/>
          </a:xfrm>
          <a:custGeom>
            <a:avLst/>
            <a:gdLst>
              <a:gd name="connsiteX0" fmla="*/ 0 w 8868110"/>
              <a:gd name="connsiteY0" fmla="*/ 4434055 h 9201805"/>
              <a:gd name="connsiteX1" fmla="*/ 4434055 w 8868110"/>
              <a:gd name="connsiteY1" fmla="*/ 0 h 9201805"/>
              <a:gd name="connsiteX2" fmla="*/ 4434055 w 8868110"/>
              <a:gd name="connsiteY2" fmla="*/ 0 h 9201805"/>
              <a:gd name="connsiteX3" fmla="*/ 8868110 w 8868110"/>
              <a:gd name="connsiteY3" fmla="*/ 4434055 h 9201805"/>
              <a:gd name="connsiteX4" fmla="*/ 8868110 w 8868110"/>
              <a:gd name="connsiteY4" fmla="*/ 4767750 h 9201805"/>
              <a:gd name="connsiteX5" fmla="*/ 4434055 w 8868110"/>
              <a:gd name="connsiteY5" fmla="*/ 9201805 h 9201805"/>
              <a:gd name="connsiteX6" fmla="*/ 4434055 w 8868110"/>
              <a:gd name="connsiteY6" fmla="*/ 9201805 h 9201805"/>
              <a:gd name="connsiteX7" fmla="*/ 0 w 8868110"/>
              <a:gd name="connsiteY7" fmla="*/ 4767750 h 9201805"/>
              <a:gd name="connsiteX8" fmla="*/ 0 w 8868110"/>
              <a:gd name="connsiteY8" fmla="*/ 4434055 h 9201805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4434055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9874717"/>
              <a:gd name="connsiteY0" fmla="*/ 4434055 h 9284932"/>
              <a:gd name="connsiteX1" fmla="*/ 4434055 w 9874717"/>
              <a:gd name="connsiteY1" fmla="*/ 0 h 9284932"/>
              <a:gd name="connsiteX2" fmla="*/ 4434055 w 9874717"/>
              <a:gd name="connsiteY2" fmla="*/ 0 h 9284932"/>
              <a:gd name="connsiteX3" fmla="*/ 8868110 w 9874717"/>
              <a:gd name="connsiteY3" fmla="*/ 4434055 h 9284932"/>
              <a:gd name="connsiteX4" fmla="*/ 8868110 w 9874717"/>
              <a:gd name="connsiteY4" fmla="*/ 4767750 h 9284932"/>
              <a:gd name="connsiteX5" fmla="*/ 8756673 w 9874717"/>
              <a:gd name="connsiteY5" fmla="*/ 9146387 h 9284932"/>
              <a:gd name="connsiteX6" fmla="*/ 3270273 w 9874717"/>
              <a:gd name="connsiteY6" fmla="*/ 9284932 h 9284932"/>
              <a:gd name="connsiteX7" fmla="*/ 0 w 9874717"/>
              <a:gd name="connsiteY7" fmla="*/ 4767750 h 9284932"/>
              <a:gd name="connsiteX8" fmla="*/ 0 w 9874717"/>
              <a:gd name="connsiteY8" fmla="*/ 4434055 h 9284932"/>
              <a:gd name="connsiteX0" fmla="*/ 0 w 9100960"/>
              <a:gd name="connsiteY0" fmla="*/ 4434055 h 9284932"/>
              <a:gd name="connsiteX1" fmla="*/ 4434055 w 9100960"/>
              <a:gd name="connsiteY1" fmla="*/ 0 h 9284932"/>
              <a:gd name="connsiteX2" fmla="*/ 4434055 w 9100960"/>
              <a:gd name="connsiteY2" fmla="*/ 0 h 9284932"/>
              <a:gd name="connsiteX3" fmla="*/ 8868110 w 9100960"/>
              <a:gd name="connsiteY3" fmla="*/ 4434055 h 9284932"/>
              <a:gd name="connsiteX4" fmla="*/ 8868110 w 9100960"/>
              <a:gd name="connsiteY4" fmla="*/ 4767750 h 9284932"/>
              <a:gd name="connsiteX5" fmla="*/ 8756673 w 9100960"/>
              <a:gd name="connsiteY5" fmla="*/ 9146387 h 9284932"/>
              <a:gd name="connsiteX6" fmla="*/ 3270273 w 9100960"/>
              <a:gd name="connsiteY6" fmla="*/ 9284932 h 9284932"/>
              <a:gd name="connsiteX7" fmla="*/ 0 w 9100960"/>
              <a:gd name="connsiteY7" fmla="*/ 4767750 h 9284932"/>
              <a:gd name="connsiteX8" fmla="*/ 0 w 9100960"/>
              <a:gd name="connsiteY8" fmla="*/ 4434055 h 9284932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756673 w 8868110"/>
              <a:gd name="connsiteY5" fmla="*/ 9146387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963870"/>
              <a:gd name="connsiteY0" fmla="*/ 4434055 h 9284932"/>
              <a:gd name="connsiteX1" fmla="*/ 4434055 w 8963870"/>
              <a:gd name="connsiteY1" fmla="*/ 0 h 9284932"/>
              <a:gd name="connsiteX2" fmla="*/ 4434055 w 8963870"/>
              <a:gd name="connsiteY2" fmla="*/ 0 h 9284932"/>
              <a:gd name="connsiteX3" fmla="*/ 8868110 w 8963870"/>
              <a:gd name="connsiteY3" fmla="*/ 4434055 h 9284932"/>
              <a:gd name="connsiteX4" fmla="*/ 8868110 w 8963870"/>
              <a:gd name="connsiteY4" fmla="*/ 4767750 h 9284932"/>
              <a:gd name="connsiteX5" fmla="*/ 8950637 w 8963870"/>
              <a:gd name="connsiteY5" fmla="*/ 9201805 h 9284932"/>
              <a:gd name="connsiteX6" fmla="*/ 3270273 w 8963870"/>
              <a:gd name="connsiteY6" fmla="*/ 9284932 h 9284932"/>
              <a:gd name="connsiteX7" fmla="*/ 0 w 8963870"/>
              <a:gd name="connsiteY7" fmla="*/ 4767750 h 9284932"/>
              <a:gd name="connsiteX8" fmla="*/ 0 w 8963870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301964"/>
              <a:gd name="connsiteX1" fmla="*/ 4434055 w 8914489"/>
              <a:gd name="connsiteY1" fmla="*/ 0 h 9301964"/>
              <a:gd name="connsiteX2" fmla="*/ 4434055 w 8914489"/>
              <a:gd name="connsiteY2" fmla="*/ 0 h 9301964"/>
              <a:gd name="connsiteX3" fmla="*/ 8868110 w 8914489"/>
              <a:gd name="connsiteY3" fmla="*/ 4434055 h 9301964"/>
              <a:gd name="connsiteX4" fmla="*/ 8868110 w 8914489"/>
              <a:gd name="connsiteY4" fmla="*/ 4767750 h 9301964"/>
              <a:gd name="connsiteX5" fmla="*/ 8895219 w 8914489"/>
              <a:gd name="connsiteY5" fmla="*/ 9284932 h 9301964"/>
              <a:gd name="connsiteX6" fmla="*/ 3270273 w 8914489"/>
              <a:gd name="connsiteY6" fmla="*/ 9284932 h 9301964"/>
              <a:gd name="connsiteX7" fmla="*/ 0 w 8914489"/>
              <a:gd name="connsiteY7" fmla="*/ 4767750 h 9301964"/>
              <a:gd name="connsiteX8" fmla="*/ 0 w 8914489"/>
              <a:gd name="connsiteY8" fmla="*/ 4434055 h 9301964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812092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3270273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10332012"/>
              <a:gd name="connsiteX1" fmla="*/ 4434055 w 8874851"/>
              <a:gd name="connsiteY1" fmla="*/ 0 h 10332012"/>
              <a:gd name="connsiteX2" fmla="*/ 4434055 w 8874851"/>
              <a:gd name="connsiteY2" fmla="*/ 0 h 10332012"/>
              <a:gd name="connsiteX3" fmla="*/ 8868110 w 8874851"/>
              <a:gd name="connsiteY3" fmla="*/ 4434055 h 10332012"/>
              <a:gd name="connsiteX4" fmla="*/ 8868110 w 8874851"/>
              <a:gd name="connsiteY4" fmla="*/ 4767750 h 10332012"/>
              <a:gd name="connsiteX5" fmla="*/ 8839801 w 8874851"/>
              <a:gd name="connsiteY5" fmla="*/ 9229514 h 10332012"/>
              <a:gd name="connsiteX6" fmla="*/ 4821982 w 8874851"/>
              <a:gd name="connsiteY6" fmla="*/ 9284932 h 10332012"/>
              <a:gd name="connsiteX7" fmla="*/ 2854037 w 8874851"/>
              <a:gd name="connsiteY7" fmla="*/ 9228914 h 10332012"/>
              <a:gd name="connsiteX8" fmla="*/ 0 w 8874851"/>
              <a:gd name="connsiteY8" fmla="*/ 4434055 h 1033201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2854037 w 8874851"/>
              <a:gd name="connsiteY7" fmla="*/ 9228914 h 9284932"/>
              <a:gd name="connsiteX8" fmla="*/ 0 w 8874851"/>
              <a:gd name="connsiteY8" fmla="*/ 4434055 h 9284932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3207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6255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62733"/>
              <a:gd name="connsiteX1" fmla="*/ 4434055 w 8874851"/>
              <a:gd name="connsiteY1" fmla="*/ 0 h 9262733"/>
              <a:gd name="connsiteX2" fmla="*/ 4434055 w 8874851"/>
              <a:gd name="connsiteY2" fmla="*/ 0 h 9262733"/>
              <a:gd name="connsiteX3" fmla="*/ 8868110 w 8874851"/>
              <a:gd name="connsiteY3" fmla="*/ 4434055 h 9262733"/>
              <a:gd name="connsiteX4" fmla="*/ 8868110 w 8874851"/>
              <a:gd name="connsiteY4" fmla="*/ 4767750 h 9262733"/>
              <a:gd name="connsiteX5" fmla="*/ 8839801 w 8874851"/>
              <a:gd name="connsiteY5" fmla="*/ 9229514 h 9262733"/>
              <a:gd name="connsiteX6" fmla="*/ 5625546 w 8874851"/>
              <a:gd name="connsiteY6" fmla="*/ 9257223 h 9262733"/>
              <a:gd name="connsiteX7" fmla="*/ 2854037 w 8874851"/>
              <a:gd name="connsiteY7" fmla="*/ 9228914 h 9262733"/>
              <a:gd name="connsiteX8" fmla="*/ 0 w 8874851"/>
              <a:gd name="connsiteY8" fmla="*/ 4434055 h 9262733"/>
              <a:gd name="connsiteX0" fmla="*/ 0 w 8874851"/>
              <a:gd name="connsiteY0" fmla="*/ 4434055 h 9256267"/>
              <a:gd name="connsiteX1" fmla="*/ 4434055 w 8874851"/>
              <a:gd name="connsiteY1" fmla="*/ 0 h 9256267"/>
              <a:gd name="connsiteX2" fmla="*/ 4434055 w 8874851"/>
              <a:gd name="connsiteY2" fmla="*/ 0 h 9256267"/>
              <a:gd name="connsiteX3" fmla="*/ 8868110 w 8874851"/>
              <a:gd name="connsiteY3" fmla="*/ 4434055 h 9256267"/>
              <a:gd name="connsiteX4" fmla="*/ 8868110 w 8874851"/>
              <a:gd name="connsiteY4" fmla="*/ 4767750 h 9256267"/>
              <a:gd name="connsiteX5" fmla="*/ 8839801 w 8874851"/>
              <a:gd name="connsiteY5" fmla="*/ 9229514 h 9256267"/>
              <a:gd name="connsiteX6" fmla="*/ 5786412 w 8874851"/>
              <a:gd name="connsiteY6" fmla="*/ 9240289 h 9256267"/>
              <a:gd name="connsiteX7" fmla="*/ 2854037 w 8874851"/>
              <a:gd name="connsiteY7" fmla="*/ 9228914 h 9256267"/>
              <a:gd name="connsiteX8" fmla="*/ 0 w 8874851"/>
              <a:gd name="connsiteY8" fmla="*/ 4434055 h 9256267"/>
              <a:gd name="connsiteX0" fmla="*/ 0 w 8874851"/>
              <a:gd name="connsiteY0" fmla="*/ 4434055 h 9259340"/>
              <a:gd name="connsiteX1" fmla="*/ 4434055 w 8874851"/>
              <a:gd name="connsiteY1" fmla="*/ 0 h 9259340"/>
              <a:gd name="connsiteX2" fmla="*/ 4434055 w 8874851"/>
              <a:gd name="connsiteY2" fmla="*/ 0 h 9259340"/>
              <a:gd name="connsiteX3" fmla="*/ 8868110 w 8874851"/>
              <a:gd name="connsiteY3" fmla="*/ 4434055 h 9259340"/>
              <a:gd name="connsiteX4" fmla="*/ 8868110 w 8874851"/>
              <a:gd name="connsiteY4" fmla="*/ 4767750 h 9259340"/>
              <a:gd name="connsiteX5" fmla="*/ 8839801 w 8874851"/>
              <a:gd name="connsiteY5" fmla="*/ 9229514 h 9259340"/>
              <a:gd name="connsiteX6" fmla="*/ 5786412 w 8874851"/>
              <a:gd name="connsiteY6" fmla="*/ 9240289 h 9259340"/>
              <a:gd name="connsiteX7" fmla="*/ 2854037 w 8874851"/>
              <a:gd name="connsiteY7" fmla="*/ 9228914 h 9259340"/>
              <a:gd name="connsiteX8" fmla="*/ 0 w 8874851"/>
              <a:gd name="connsiteY8" fmla="*/ 4434055 h 9259340"/>
              <a:gd name="connsiteX0" fmla="*/ 0 w 8874851"/>
              <a:gd name="connsiteY0" fmla="*/ 4434055 h 9252922"/>
              <a:gd name="connsiteX1" fmla="*/ 4434055 w 8874851"/>
              <a:gd name="connsiteY1" fmla="*/ 0 h 9252922"/>
              <a:gd name="connsiteX2" fmla="*/ 4434055 w 8874851"/>
              <a:gd name="connsiteY2" fmla="*/ 0 h 9252922"/>
              <a:gd name="connsiteX3" fmla="*/ 8868110 w 8874851"/>
              <a:gd name="connsiteY3" fmla="*/ 4434055 h 9252922"/>
              <a:gd name="connsiteX4" fmla="*/ 8868110 w 8874851"/>
              <a:gd name="connsiteY4" fmla="*/ 4767750 h 9252922"/>
              <a:gd name="connsiteX5" fmla="*/ 8839801 w 8874851"/>
              <a:gd name="connsiteY5" fmla="*/ 9229514 h 9252922"/>
              <a:gd name="connsiteX6" fmla="*/ 5786412 w 8874851"/>
              <a:gd name="connsiteY6" fmla="*/ 9240289 h 9252922"/>
              <a:gd name="connsiteX7" fmla="*/ 2854037 w 8874851"/>
              <a:gd name="connsiteY7" fmla="*/ 9228914 h 9252922"/>
              <a:gd name="connsiteX8" fmla="*/ 0 w 8874851"/>
              <a:gd name="connsiteY8" fmla="*/ 4434055 h 9252922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284 w 8875135"/>
              <a:gd name="connsiteY0" fmla="*/ 4434055 h 9240289"/>
              <a:gd name="connsiteX1" fmla="*/ 4434339 w 8875135"/>
              <a:gd name="connsiteY1" fmla="*/ 0 h 9240289"/>
              <a:gd name="connsiteX2" fmla="*/ 4434339 w 8875135"/>
              <a:gd name="connsiteY2" fmla="*/ 0 h 9240289"/>
              <a:gd name="connsiteX3" fmla="*/ 8868394 w 8875135"/>
              <a:gd name="connsiteY3" fmla="*/ 4434055 h 9240289"/>
              <a:gd name="connsiteX4" fmla="*/ 8868394 w 8875135"/>
              <a:gd name="connsiteY4" fmla="*/ 4767750 h 9240289"/>
              <a:gd name="connsiteX5" fmla="*/ 8840085 w 8875135"/>
              <a:gd name="connsiteY5" fmla="*/ 9229514 h 9240289"/>
              <a:gd name="connsiteX6" fmla="*/ 5786696 w 8875135"/>
              <a:gd name="connsiteY6" fmla="*/ 9240289 h 9240289"/>
              <a:gd name="connsiteX7" fmla="*/ 2828921 w 8875135"/>
              <a:gd name="connsiteY7" fmla="*/ 9237381 h 9240289"/>
              <a:gd name="connsiteX8" fmla="*/ 284 w 8875135"/>
              <a:gd name="connsiteY8" fmla="*/ 4434055 h 9240289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5786494 w 8874933"/>
              <a:gd name="connsiteY6" fmla="*/ 9240289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6599294 w 8874933"/>
              <a:gd name="connsiteY6" fmla="*/ 9231822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54 w 8874905"/>
              <a:gd name="connsiteY0" fmla="*/ 4434055 h 9254314"/>
              <a:gd name="connsiteX1" fmla="*/ 4434109 w 8874905"/>
              <a:gd name="connsiteY1" fmla="*/ 0 h 9254314"/>
              <a:gd name="connsiteX2" fmla="*/ 4434109 w 8874905"/>
              <a:gd name="connsiteY2" fmla="*/ 0 h 9254314"/>
              <a:gd name="connsiteX3" fmla="*/ 8868164 w 8874905"/>
              <a:gd name="connsiteY3" fmla="*/ 4434055 h 9254314"/>
              <a:gd name="connsiteX4" fmla="*/ 8868164 w 8874905"/>
              <a:gd name="connsiteY4" fmla="*/ 4767750 h 9254314"/>
              <a:gd name="connsiteX5" fmla="*/ 8839855 w 8874905"/>
              <a:gd name="connsiteY5" fmla="*/ 9229514 h 9254314"/>
              <a:gd name="connsiteX6" fmla="*/ 6599266 w 8874905"/>
              <a:gd name="connsiteY6" fmla="*/ 9231822 h 9254314"/>
              <a:gd name="connsiteX7" fmla="*/ 5046958 w 8874905"/>
              <a:gd name="connsiteY7" fmla="*/ 9254314 h 9254314"/>
              <a:gd name="connsiteX8" fmla="*/ 54 w 8874905"/>
              <a:gd name="connsiteY8" fmla="*/ 4434055 h 9254314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599297 w 8874936"/>
              <a:gd name="connsiteY6" fmla="*/ 9231822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5 w 8874936"/>
              <a:gd name="connsiteY0" fmla="*/ 4434055 h 9265073"/>
              <a:gd name="connsiteX1" fmla="*/ 4434140 w 8874936"/>
              <a:gd name="connsiteY1" fmla="*/ 0 h 9265073"/>
              <a:gd name="connsiteX2" fmla="*/ 4434140 w 8874936"/>
              <a:gd name="connsiteY2" fmla="*/ 0 h 9265073"/>
              <a:gd name="connsiteX3" fmla="*/ 8868195 w 8874936"/>
              <a:gd name="connsiteY3" fmla="*/ 4434055 h 9265073"/>
              <a:gd name="connsiteX4" fmla="*/ 8868195 w 8874936"/>
              <a:gd name="connsiteY4" fmla="*/ 4767750 h 9265073"/>
              <a:gd name="connsiteX5" fmla="*/ 8839886 w 8874936"/>
              <a:gd name="connsiteY5" fmla="*/ 9229514 h 9265073"/>
              <a:gd name="connsiteX6" fmla="*/ 6674112 w 8874936"/>
              <a:gd name="connsiteY6" fmla="*/ 9265073 h 9265073"/>
              <a:gd name="connsiteX7" fmla="*/ 5046989 w 8874936"/>
              <a:gd name="connsiteY7" fmla="*/ 9254314 h 9265073"/>
              <a:gd name="connsiteX8" fmla="*/ 85 w 8874936"/>
              <a:gd name="connsiteY8" fmla="*/ 4434055 h 9265073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682424 w 8874936"/>
              <a:gd name="connsiteY6" fmla="*/ 9240134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29662"/>
              <a:gd name="connsiteX1" fmla="*/ 4434141 w 8874937"/>
              <a:gd name="connsiteY1" fmla="*/ 0 h 9229662"/>
              <a:gd name="connsiteX2" fmla="*/ 4434141 w 8874937"/>
              <a:gd name="connsiteY2" fmla="*/ 0 h 9229662"/>
              <a:gd name="connsiteX3" fmla="*/ 8868196 w 8874937"/>
              <a:gd name="connsiteY3" fmla="*/ 4434055 h 9229662"/>
              <a:gd name="connsiteX4" fmla="*/ 8868196 w 8874937"/>
              <a:gd name="connsiteY4" fmla="*/ 4767750 h 9229662"/>
              <a:gd name="connsiteX5" fmla="*/ 8839887 w 8874937"/>
              <a:gd name="connsiteY5" fmla="*/ 9229514 h 9229662"/>
              <a:gd name="connsiteX6" fmla="*/ 6707363 w 8874937"/>
              <a:gd name="connsiteY6" fmla="*/ 9223508 h 9229662"/>
              <a:gd name="connsiteX7" fmla="*/ 5038677 w 8874937"/>
              <a:gd name="connsiteY7" fmla="*/ 9229376 h 9229662"/>
              <a:gd name="connsiteX8" fmla="*/ 86 w 8874937"/>
              <a:gd name="connsiteY8" fmla="*/ 4434055 h 9229662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77386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74937" h="9240134">
                <a:moveTo>
                  <a:pt x="86" y="4434055"/>
                </a:moveTo>
                <a:cubicBezTo>
                  <a:pt x="86" y="1985194"/>
                  <a:pt x="1985280" y="0"/>
                  <a:pt x="4434141" y="0"/>
                </a:cubicBezTo>
                <a:lnTo>
                  <a:pt x="4434141" y="0"/>
                </a:ln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7216611"/>
                  <a:pt x="8895605" y="7040195"/>
                  <a:pt x="8839887" y="9229514"/>
                </a:cubicBezTo>
                <a:lnTo>
                  <a:pt x="6773865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93DE1B89-8B95-C991-FCCB-A27AE56873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84098" y="3240000"/>
            <a:ext cx="8280000" cy="540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Rubrik 106">
            <a:extLst>
              <a:ext uri="{FF2B5EF4-FFF2-40B4-BE49-F238E27FC236}">
                <a16:creationId xmlns:a16="http://schemas.microsoft.com/office/drawing/2014/main" id="{505B7519-D4A1-65FB-10F7-68D1930A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4098" y="758131"/>
            <a:ext cx="828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D1922A11-6FDC-5954-DA22-3452A9DB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97927D5-8C5F-1843-FA9D-B3EFCC39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B3977587-313F-F007-1750-653BB1B3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6604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73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spcAft>
                <a:spcPts val="2300"/>
              </a:spcAft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10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t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accent1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19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ida_helsida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5" name="Platshållare för innehåll 14">
            <a:extLst>
              <a:ext uri="{FF2B5EF4-FFF2-40B4-BE49-F238E27FC236}">
                <a16:creationId xmlns:a16="http://schemas.microsoft.com/office/drawing/2014/main" id="{307A1D44-EA5E-1575-1A33-242E4DC3E88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-1"/>
            <a:ext cx="20104100" cy="11309351"/>
          </a:xfrm>
          <a:custGeom>
            <a:avLst/>
            <a:gdLst>
              <a:gd name="connsiteX0" fmla="*/ 18655886 w 20104100"/>
              <a:gd name="connsiteY0" fmla="*/ 8967044 h 11309351"/>
              <a:gd name="connsiteX1" fmla="*/ 17756906 w 20104100"/>
              <a:gd name="connsiteY1" fmla="*/ 9866024 h 11309351"/>
              <a:gd name="connsiteX2" fmla="*/ 17756906 w 20104100"/>
              <a:gd name="connsiteY2" fmla="*/ 10765005 h 11309351"/>
              <a:gd name="connsiteX3" fmla="*/ 18655886 w 20104100"/>
              <a:gd name="connsiteY3" fmla="*/ 10765005 h 11309351"/>
              <a:gd name="connsiteX4" fmla="*/ 19554868 w 20104100"/>
              <a:gd name="connsiteY4" fmla="*/ 9866024 h 11309351"/>
              <a:gd name="connsiteX5" fmla="*/ 18655886 w 20104100"/>
              <a:gd name="connsiteY5" fmla="*/ 8967044 h 11309351"/>
              <a:gd name="connsiteX6" fmla="*/ 0 w 20104100"/>
              <a:gd name="connsiteY6" fmla="*/ 0 h 11309351"/>
              <a:gd name="connsiteX7" fmla="*/ 20104100 w 20104100"/>
              <a:gd name="connsiteY7" fmla="*/ 0 h 11309351"/>
              <a:gd name="connsiteX8" fmla="*/ 20104100 w 20104100"/>
              <a:gd name="connsiteY8" fmla="*/ 11309351 h 11309351"/>
              <a:gd name="connsiteX9" fmla="*/ 0 w 20104100"/>
              <a:gd name="connsiteY9" fmla="*/ 11309351 h 1130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1">
                <a:moveTo>
                  <a:pt x="18655886" y="8967044"/>
                </a:moveTo>
                <a:cubicBezTo>
                  <a:pt x="18159392" y="8967044"/>
                  <a:pt x="17756906" y="9369531"/>
                  <a:pt x="17756906" y="9866024"/>
                </a:cubicBezTo>
                <a:lnTo>
                  <a:pt x="17756906" y="10765005"/>
                </a:lnTo>
                <a:cubicBezTo>
                  <a:pt x="17756906" y="10765005"/>
                  <a:pt x="18655886" y="10765005"/>
                  <a:pt x="18655886" y="10765005"/>
                </a:cubicBezTo>
                <a:cubicBezTo>
                  <a:pt x="19152380" y="10765005"/>
                  <a:pt x="19554868" y="10362518"/>
                  <a:pt x="19554868" y="9866024"/>
                </a:cubicBezTo>
                <a:cubicBezTo>
                  <a:pt x="19554868" y="9369531"/>
                  <a:pt x="19152380" y="8967044"/>
                  <a:pt x="18655886" y="8967044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1"/>
                </a:lnTo>
                <a:lnTo>
                  <a:pt x="0" y="11309351"/>
                </a:lnTo>
                <a:close/>
              </a:path>
            </a:pathLst>
          </a:custGeom>
          <a:solidFill>
            <a:schemeClr val="bg2">
              <a:lumMod val="95000"/>
              <a:alpha val="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grpSp>
        <p:nvGrpSpPr>
          <p:cNvPr id="16" name="Grupp 15">
            <a:extLst>
              <a:ext uri="{FF2B5EF4-FFF2-40B4-BE49-F238E27FC236}">
                <a16:creationId xmlns:a16="http://schemas.microsoft.com/office/drawing/2014/main" id="{E7C7BFDF-15BB-A35D-182B-71E482DB79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D13F18B1-ED24-8397-C568-DD94D6B23E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8" name="Bild 17">
              <a:extLst>
                <a:ext uri="{FF2B5EF4-FFF2-40B4-BE49-F238E27FC236}">
                  <a16:creationId xmlns:a16="http://schemas.microsoft.com/office/drawing/2014/main" id="{87208784-4141-09D3-D660-A2268386B8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69427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017350"/>
            <a:ext cx="5310000" cy="511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410E5945-31B5-7188-D32A-98B7B861DF97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" name="Bild 2">
              <a:extLst>
                <a:ext uri="{FF2B5EF4-FFF2-40B4-BE49-F238E27FC236}">
                  <a16:creationId xmlns:a16="http://schemas.microsoft.com/office/drawing/2014/main" id="{1B6F520F-252E-AD6B-6CFC-A8FA4E19BB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" name="Bild 3">
              <a:extLst>
                <a:ext uri="{FF2B5EF4-FFF2-40B4-BE49-F238E27FC236}">
                  <a16:creationId xmlns:a16="http://schemas.microsoft.com/office/drawing/2014/main" id="{4865D953-04C2-C138-9C36-AF9243AA1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3633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_med_text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6C45F4-5A3A-B353-8B3A-6433B352CE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02400" y="6377390"/>
            <a:ext cx="5279848" cy="1005477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dirty="0"/>
              <a:t>100%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88D93A17-5D27-9173-DE8F-75232BA67D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02400" y="7454875"/>
            <a:ext cx="5311700" cy="2880320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8905EC65-8650-70B3-60D1-3E1ABCA0D806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11FBA0C9-6BFF-B8AD-A3F5-12DDCE3121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28F8573-1D0A-2F1D-9164-0EFB361C27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5591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7" name="Platshållare för bild 11">
            <a:extLst>
              <a:ext uri="{FF2B5EF4-FFF2-40B4-BE49-F238E27FC236}">
                <a16:creationId xmlns:a16="http://schemas.microsoft.com/office/drawing/2014/main" id="{F74D3FB7-FCAD-6210-57DB-6889BD350E3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76000" y="6913750"/>
            <a:ext cx="40481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629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Bild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DA62A74-CD6A-60FA-D88A-16D15496863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20104100" cy="11309350"/>
          </a:xfrm>
          <a:custGeom>
            <a:avLst/>
            <a:gdLst>
              <a:gd name="connsiteX0" fmla="*/ 18655886 w 20104100"/>
              <a:gd name="connsiteY0" fmla="*/ 8967043 h 11309350"/>
              <a:gd name="connsiteX1" fmla="*/ 17756906 w 20104100"/>
              <a:gd name="connsiteY1" fmla="*/ 9866023 h 11309350"/>
              <a:gd name="connsiteX2" fmla="*/ 17756906 w 20104100"/>
              <a:gd name="connsiteY2" fmla="*/ 10765004 h 11309350"/>
              <a:gd name="connsiteX3" fmla="*/ 18655886 w 20104100"/>
              <a:gd name="connsiteY3" fmla="*/ 10765004 h 11309350"/>
              <a:gd name="connsiteX4" fmla="*/ 19554868 w 20104100"/>
              <a:gd name="connsiteY4" fmla="*/ 9866023 h 11309350"/>
              <a:gd name="connsiteX5" fmla="*/ 18655886 w 20104100"/>
              <a:gd name="connsiteY5" fmla="*/ 8967043 h 11309350"/>
              <a:gd name="connsiteX6" fmla="*/ 0 w 20104100"/>
              <a:gd name="connsiteY6" fmla="*/ 0 h 11309350"/>
              <a:gd name="connsiteX7" fmla="*/ 20104100 w 20104100"/>
              <a:gd name="connsiteY7" fmla="*/ 0 h 11309350"/>
              <a:gd name="connsiteX8" fmla="*/ 20104100 w 20104100"/>
              <a:gd name="connsiteY8" fmla="*/ 11309350 h 11309350"/>
              <a:gd name="connsiteX9" fmla="*/ 0 w 20104100"/>
              <a:gd name="connsiteY9" fmla="*/ 11309350 h 1130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0">
                <a:moveTo>
                  <a:pt x="18655886" y="8967043"/>
                </a:moveTo>
                <a:cubicBezTo>
                  <a:pt x="18159392" y="8967043"/>
                  <a:pt x="17756906" y="9369530"/>
                  <a:pt x="17756906" y="9866023"/>
                </a:cubicBezTo>
                <a:lnTo>
                  <a:pt x="17756906" y="10765004"/>
                </a:lnTo>
                <a:cubicBezTo>
                  <a:pt x="17756906" y="10765004"/>
                  <a:pt x="18655886" y="10765004"/>
                  <a:pt x="18655886" y="10765004"/>
                </a:cubicBezTo>
                <a:cubicBezTo>
                  <a:pt x="19152380" y="10765004"/>
                  <a:pt x="19554868" y="10362517"/>
                  <a:pt x="19554868" y="9866023"/>
                </a:cubicBezTo>
                <a:cubicBezTo>
                  <a:pt x="19554868" y="9369530"/>
                  <a:pt x="19152380" y="8967043"/>
                  <a:pt x="18655886" y="8967043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0"/>
                </a:lnTo>
                <a:lnTo>
                  <a:pt x="0" y="113093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70A80DFD-2EF3-263F-E0D3-4F2A69095E29}"/>
              </a:ext>
            </a:extLst>
          </p:cNvPr>
          <p:cNvSpPr txBox="1"/>
          <p:nvPr userDrawn="1"/>
        </p:nvSpPr>
        <p:spPr>
          <a:xfrm>
            <a:off x="21497731" y="76324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1C913480-2908-8406-6E25-B7ECDA02D5E2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B92FEAB0-FE55-BBF5-A189-AB46908364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7DF4329B-88BE-F299-2070-02117A1F03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_med_text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F9EFEF-9695-7AB3-FDC0-829FA125B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76000" y="7022827"/>
            <a:ext cx="4023825" cy="972128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3" name="Platshållare för text 4">
            <a:extLst>
              <a:ext uri="{FF2B5EF4-FFF2-40B4-BE49-F238E27FC236}">
                <a16:creationId xmlns:a16="http://schemas.microsoft.com/office/drawing/2014/main" id="{3EBD60E3-AB8C-FA3F-4E75-0BB502CA3F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000" y="8005650"/>
            <a:ext cx="4048100" cy="2905609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8103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2712562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D692920B-743B-E1CA-4916-353239D3C39B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1F23884-35A6-AE70-C8A4-9EB34222B7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AC019253-62DA-A36D-F7F7-66C677AAA7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5632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_med_text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1C86E17-67EC-C615-2842-76EB0D847D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03429" y="326082"/>
            <a:ext cx="3509500" cy="936105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0B185A-2F22-3207-F086-4CB9D11473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03428" y="1262187"/>
            <a:ext cx="3530672" cy="2396633"/>
          </a:xfrm>
        </p:spPr>
        <p:txBody>
          <a:bodyPr anchor="t"/>
          <a:lstStyle>
            <a:lvl1pPr marL="0" indent="0" algn="ctr">
              <a:buNone/>
              <a:defRPr sz="44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9924D6F4-B2E5-DFB3-AD23-22CDC8FBF80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4C9CD803-0E8B-1C0E-0E29-B5DAE7383C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4C80B198-33F3-1D5A-45D1-D92C2FCD60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1398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4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1" name="Platshållare för bild 11">
            <a:extLst>
              <a:ext uri="{FF2B5EF4-FFF2-40B4-BE49-F238E27FC236}">
                <a16:creationId xmlns:a16="http://schemas.microsoft.com/office/drawing/2014/main" id="{04A79490-3E77-1BC2-C4F7-C0081AFF5F6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83365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34513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5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72A62F05-C027-469F-18E7-289CD72A6D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1309045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064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6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05B2B2DE-FEA3-653C-0931-379607DA7294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833652" y="180000"/>
            <a:ext cx="13090449" cy="10949350"/>
          </a:xfrm>
          <a:custGeom>
            <a:avLst/>
            <a:gdLst>
              <a:gd name="connsiteX0" fmla="*/ 11822235 w 13090449"/>
              <a:gd name="connsiteY0" fmla="*/ 8787043 h 10949350"/>
              <a:gd name="connsiteX1" fmla="*/ 10923255 w 13090449"/>
              <a:gd name="connsiteY1" fmla="*/ 9686023 h 10949350"/>
              <a:gd name="connsiteX2" fmla="*/ 10923255 w 13090449"/>
              <a:gd name="connsiteY2" fmla="*/ 10585004 h 10949350"/>
              <a:gd name="connsiteX3" fmla="*/ 11822235 w 13090449"/>
              <a:gd name="connsiteY3" fmla="*/ 10585004 h 10949350"/>
              <a:gd name="connsiteX4" fmla="*/ 12721217 w 13090449"/>
              <a:gd name="connsiteY4" fmla="*/ 9686023 h 10949350"/>
              <a:gd name="connsiteX5" fmla="*/ 11822235 w 13090449"/>
              <a:gd name="connsiteY5" fmla="*/ 8787043 h 10949350"/>
              <a:gd name="connsiteX6" fmla="*/ 0 w 13090449"/>
              <a:gd name="connsiteY6" fmla="*/ 0 h 10949350"/>
              <a:gd name="connsiteX7" fmla="*/ 13090449 w 13090449"/>
              <a:gd name="connsiteY7" fmla="*/ 0 h 10949350"/>
              <a:gd name="connsiteX8" fmla="*/ 13090449 w 13090449"/>
              <a:gd name="connsiteY8" fmla="*/ 10949350 h 10949350"/>
              <a:gd name="connsiteX9" fmla="*/ 0 w 13090449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90449" h="10949350">
                <a:moveTo>
                  <a:pt x="11822235" y="8787043"/>
                </a:moveTo>
                <a:cubicBezTo>
                  <a:pt x="11325741" y="8787043"/>
                  <a:pt x="10923255" y="9189530"/>
                  <a:pt x="10923255" y="9686023"/>
                </a:cubicBezTo>
                <a:lnTo>
                  <a:pt x="10923255" y="10585004"/>
                </a:lnTo>
                <a:cubicBezTo>
                  <a:pt x="10923255" y="10585004"/>
                  <a:pt x="11822235" y="10585004"/>
                  <a:pt x="11822235" y="10585004"/>
                </a:cubicBezTo>
                <a:cubicBezTo>
                  <a:pt x="12318729" y="10585004"/>
                  <a:pt x="12721217" y="10182517"/>
                  <a:pt x="12721217" y="9686023"/>
                </a:cubicBezTo>
                <a:cubicBezTo>
                  <a:pt x="12721217" y="9189530"/>
                  <a:pt x="12318729" y="8787043"/>
                  <a:pt x="11822235" y="8787043"/>
                </a:cubicBezTo>
                <a:close/>
                <a:moveTo>
                  <a:pt x="0" y="0"/>
                </a:moveTo>
                <a:lnTo>
                  <a:pt x="13090449" y="0"/>
                </a:lnTo>
                <a:lnTo>
                  <a:pt x="13090449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2CD8BC74-CB05-F75D-4DA5-0A80BAEE188A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5E8ABFF-A049-3CC3-723D-CBFA3BE938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82540203-A0E1-AD3F-4C66-DCA08CC9C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8024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Grafik-Vinröd_mörk_bakgrund">
    <p:bg>
      <p:bgPr>
        <a:solidFill>
          <a:srgbClr val="F4DEE6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3A1B9BA9-65FC-FB0D-C6D0-2D99664DA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231" t="28360" r="55508" b="23764"/>
          <a:stretch/>
        </p:blipFill>
        <p:spPr>
          <a:xfrm>
            <a:off x="10556106" y="-1"/>
            <a:ext cx="9547994" cy="11309351"/>
          </a:xfrm>
          <a:prstGeom prst="rect">
            <a:avLst/>
          </a:prstGeom>
        </p:spPr>
      </p:pic>
      <p:pic>
        <p:nvPicPr>
          <p:cNvPr id="50" name="Bild 49">
            <a:extLst>
              <a:ext uri="{FF2B5EF4-FFF2-40B4-BE49-F238E27FC236}">
                <a16:creationId xmlns:a16="http://schemas.microsoft.com/office/drawing/2014/main" id="{B5FC84A3-6718-98CF-9EE3-A8DB0F8FC6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grpSp>
        <p:nvGrpSpPr>
          <p:cNvPr id="44" name="Grupp 43">
            <a:extLst>
              <a:ext uri="{FF2B5EF4-FFF2-40B4-BE49-F238E27FC236}">
                <a16:creationId xmlns:a16="http://schemas.microsoft.com/office/drawing/2014/main" id="{1538AC56-7E65-723C-776F-248CC678B0A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7A9E031A-CC55-2EE8-9EA6-B2600A90B4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6" name="Bild 45">
              <a:extLst>
                <a:ext uri="{FF2B5EF4-FFF2-40B4-BE49-F238E27FC236}">
                  <a16:creationId xmlns:a16="http://schemas.microsoft.com/office/drawing/2014/main" id="{C6584C1A-A6D5-74D4-62AF-595A0D83C8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682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Bild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DA62A74-CD6A-60FA-D88A-16D15496863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20104100" cy="11309350"/>
          </a:xfrm>
          <a:custGeom>
            <a:avLst/>
            <a:gdLst>
              <a:gd name="connsiteX0" fmla="*/ 18655886 w 20104100"/>
              <a:gd name="connsiteY0" fmla="*/ 8967043 h 11309350"/>
              <a:gd name="connsiteX1" fmla="*/ 17756906 w 20104100"/>
              <a:gd name="connsiteY1" fmla="*/ 9866023 h 11309350"/>
              <a:gd name="connsiteX2" fmla="*/ 17756906 w 20104100"/>
              <a:gd name="connsiteY2" fmla="*/ 10765004 h 11309350"/>
              <a:gd name="connsiteX3" fmla="*/ 18655886 w 20104100"/>
              <a:gd name="connsiteY3" fmla="*/ 10765004 h 11309350"/>
              <a:gd name="connsiteX4" fmla="*/ 19554868 w 20104100"/>
              <a:gd name="connsiteY4" fmla="*/ 9866023 h 11309350"/>
              <a:gd name="connsiteX5" fmla="*/ 18655886 w 20104100"/>
              <a:gd name="connsiteY5" fmla="*/ 8967043 h 11309350"/>
              <a:gd name="connsiteX6" fmla="*/ 0 w 20104100"/>
              <a:gd name="connsiteY6" fmla="*/ 0 h 11309350"/>
              <a:gd name="connsiteX7" fmla="*/ 20104100 w 20104100"/>
              <a:gd name="connsiteY7" fmla="*/ 0 h 11309350"/>
              <a:gd name="connsiteX8" fmla="*/ 20104100 w 20104100"/>
              <a:gd name="connsiteY8" fmla="*/ 11309350 h 11309350"/>
              <a:gd name="connsiteX9" fmla="*/ 0 w 20104100"/>
              <a:gd name="connsiteY9" fmla="*/ 11309350 h 1130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0">
                <a:moveTo>
                  <a:pt x="18655886" y="8967043"/>
                </a:moveTo>
                <a:cubicBezTo>
                  <a:pt x="18159392" y="8967043"/>
                  <a:pt x="17756906" y="9369530"/>
                  <a:pt x="17756906" y="9866023"/>
                </a:cubicBezTo>
                <a:lnTo>
                  <a:pt x="17756906" y="10765004"/>
                </a:lnTo>
                <a:cubicBezTo>
                  <a:pt x="17756906" y="10765004"/>
                  <a:pt x="18655886" y="10765004"/>
                  <a:pt x="18655886" y="10765004"/>
                </a:cubicBezTo>
                <a:cubicBezTo>
                  <a:pt x="19152380" y="10765004"/>
                  <a:pt x="19554868" y="10362517"/>
                  <a:pt x="19554868" y="9866023"/>
                </a:cubicBezTo>
                <a:cubicBezTo>
                  <a:pt x="19554868" y="9369530"/>
                  <a:pt x="19152380" y="8967043"/>
                  <a:pt x="18655886" y="8967043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0"/>
                </a:lnTo>
                <a:lnTo>
                  <a:pt x="0" y="113093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70A80DFD-2EF3-263F-E0D3-4F2A69095E29}"/>
              </a:ext>
            </a:extLst>
          </p:cNvPr>
          <p:cNvSpPr txBox="1"/>
          <p:nvPr userDrawn="1"/>
        </p:nvSpPr>
        <p:spPr>
          <a:xfrm>
            <a:off x="21497731" y="76324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1C913480-2908-8406-6E25-B7ECDA02D5E2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B92FEAB0-FE55-BBF5-A189-AB46908364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7DF4329B-88BE-F299-2070-02117A1F03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7304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_Vinröd_mörk_bakgrund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3061817"/>
            <a:ext cx="9360000" cy="6481290"/>
          </a:xfrm>
        </p:spPr>
        <p:txBody>
          <a:bodyPr anchor="t">
            <a:noAutofit/>
          </a:bodyPr>
          <a:lstStyle>
            <a:lvl1pPr algn="l">
              <a:lnSpc>
                <a:spcPct val="75000"/>
              </a:lnSpc>
              <a:defRPr sz="10000" b="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C254AF-B658-492F-D6C4-A2541B9445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2001" y="902147"/>
            <a:ext cx="9360000" cy="1584325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Överrubrik</a:t>
            </a:r>
            <a:r>
              <a:rPr lang="en-US" dirty="0"/>
              <a:t> </a:t>
            </a:r>
            <a:r>
              <a:rPr lang="en-US" dirty="0" err="1"/>
              <a:t>kapitel</a:t>
            </a:r>
            <a:endParaRPr lang="en-US" dirty="0"/>
          </a:p>
        </p:txBody>
      </p:sp>
      <p:pic>
        <p:nvPicPr>
          <p:cNvPr id="2" name="Bild 1">
            <a:extLst>
              <a:ext uri="{FF2B5EF4-FFF2-40B4-BE49-F238E27FC236}">
                <a16:creationId xmlns:a16="http://schemas.microsoft.com/office/drawing/2014/main" id="{20115601-E846-C70A-34FF-AAB5D232C3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D07759-F15F-CAAA-555B-26CF5EB6BBE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B0AE4E5-AAA5-A1D5-62A6-5D0510031524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03B9A82-E3B3-3832-2A3A-FCC367289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ACABBBEF-F890-549E-8572-9E899AA7EB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7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sida_Vinröd_mörk_bakgrund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800A8904-65D5-F704-1F45-6639AF4C7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9E5B939A-F98F-E7E0-597B-386E1E870C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7337" t="48723" r="80369" b="24476"/>
          <a:stretch/>
        </p:blipFill>
        <p:spPr>
          <a:xfrm>
            <a:off x="14925596" y="26219"/>
            <a:ext cx="5178504" cy="6330938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51D9AC0B-9A28-EBC7-DE2D-75AA21BBB7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77628" t="-1566" r="-4596" b="83352"/>
          <a:stretch/>
        </p:blipFill>
        <p:spPr>
          <a:xfrm>
            <a:off x="-14479" y="7006840"/>
            <a:ext cx="5178504" cy="4302510"/>
          </a:xfrm>
          <a:prstGeom prst="rect">
            <a:avLst/>
          </a:prstGeom>
        </p:spPr>
      </p:pic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4" name="Rubrik 1">
            <a:extLst>
              <a:ext uri="{FF2B5EF4-FFF2-40B4-BE49-F238E27FC236}">
                <a16:creationId xmlns:a16="http://schemas.microsoft.com/office/drawing/2014/main" id="{122500B5-D652-D912-9670-09854E1D46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4763" y="2414315"/>
            <a:ext cx="14560096" cy="6167560"/>
          </a:xfrm>
        </p:spPr>
        <p:txBody>
          <a:bodyPr anchor="ctr">
            <a:noAutofit/>
          </a:bodyPr>
          <a:lstStyle>
            <a:lvl1pPr algn="ctr">
              <a:defRPr sz="6000" b="0">
                <a:solidFill>
                  <a:schemeClr val="accent1"/>
                </a:solidFill>
              </a:defRPr>
            </a:lvl1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adipiscing</a:t>
            </a:r>
            <a:r>
              <a:rPr lang="sv-SE" dirty="0"/>
              <a:t> elit.  </a:t>
            </a:r>
            <a:r>
              <a:rPr lang="sv-SE" dirty="0" err="1"/>
              <a:t>Curabitur</a:t>
            </a:r>
            <a:r>
              <a:rPr lang="sv-SE" dirty="0"/>
              <a:t> </a:t>
            </a:r>
            <a:r>
              <a:rPr lang="sv-SE" dirty="0" err="1"/>
              <a:t>vel</a:t>
            </a:r>
            <a:r>
              <a:rPr lang="sv-SE" dirty="0"/>
              <a:t> ante et </a:t>
            </a:r>
            <a:r>
              <a:rPr lang="sv-SE" dirty="0" err="1"/>
              <a:t>orci</a:t>
            </a:r>
            <a:r>
              <a:rPr lang="sv-SE" dirty="0"/>
              <a:t> </a:t>
            </a:r>
            <a:r>
              <a:rPr lang="sv-SE" dirty="0" err="1"/>
              <a:t>eleifend</a:t>
            </a:r>
            <a:r>
              <a:rPr lang="sv-SE" dirty="0"/>
              <a:t>. </a:t>
            </a:r>
            <a:br>
              <a:rPr lang="sv-SE" dirty="0"/>
            </a:br>
            <a:r>
              <a:rPr lang="sv-SE" dirty="0" err="1"/>
              <a:t>Suspendisse</a:t>
            </a:r>
            <a:r>
              <a:rPr lang="sv-SE" dirty="0"/>
              <a:t> </a:t>
            </a:r>
            <a:r>
              <a:rPr lang="sv-SE" dirty="0" err="1"/>
              <a:t>potenti</a:t>
            </a:r>
            <a:r>
              <a:rPr lang="sv-SE" dirty="0"/>
              <a:t>. </a:t>
            </a:r>
            <a:r>
              <a:rPr lang="sv-SE" dirty="0" err="1"/>
              <a:t>Aenean</a:t>
            </a:r>
            <a:r>
              <a:rPr lang="sv-SE" dirty="0"/>
              <a:t> </a:t>
            </a:r>
            <a:r>
              <a:rPr lang="sv-SE" dirty="0" err="1"/>
              <a:t>tincidunt</a:t>
            </a:r>
            <a:r>
              <a:rPr lang="sv-SE" dirty="0"/>
              <a:t>, </a:t>
            </a:r>
            <a:r>
              <a:rPr lang="sv-SE" dirty="0" err="1"/>
              <a:t>magna</a:t>
            </a:r>
            <a:r>
              <a:rPr lang="sv-SE" dirty="0"/>
              <a:t> at </a:t>
            </a:r>
            <a:br>
              <a:rPr lang="sv-SE" dirty="0"/>
            </a:br>
            <a:r>
              <a:rPr lang="sv-SE" dirty="0" err="1"/>
              <a:t>vulputate</a:t>
            </a:r>
            <a:r>
              <a:rPr lang="sv-SE" dirty="0"/>
              <a:t>, </a:t>
            </a:r>
            <a:r>
              <a:rPr lang="sv-SE" dirty="0" err="1"/>
              <a:t>nisl</a:t>
            </a:r>
            <a:r>
              <a:rPr lang="sv-SE" dirty="0"/>
              <a:t> elit </a:t>
            </a:r>
            <a:r>
              <a:rPr lang="sv-SE" dirty="0" err="1"/>
              <a:t>luctus</a:t>
            </a:r>
            <a:r>
              <a:rPr lang="sv-SE" dirty="0"/>
              <a:t> </a:t>
            </a:r>
            <a:r>
              <a:rPr lang="sv-SE" dirty="0" err="1"/>
              <a:t>lorem</a:t>
            </a:r>
            <a:r>
              <a:rPr lang="sv-SE" dirty="0"/>
              <a:t>.</a:t>
            </a:r>
          </a:p>
        </p:txBody>
      </p:sp>
      <p:sp>
        <p:nvSpPr>
          <p:cNvPr id="2" name="Platshållare för sidfot 5">
            <a:extLst>
              <a:ext uri="{FF2B5EF4-FFF2-40B4-BE49-F238E27FC236}">
                <a16:creationId xmlns:a16="http://schemas.microsoft.com/office/drawing/2014/main" id="{C3C233AC-CCB6-C6D3-557E-E229A5D2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608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_Vinröd_mörk_bakgr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3061817"/>
            <a:ext cx="9360000" cy="6481290"/>
          </a:xfrm>
        </p:spPr>
        <p:txBody>
          <a:bodyPr bIns="0" anchor="t">
            <a:noAutofit/>
          </a:bodyPr>
          <a:lstStyle>
            <a:lvl1pPr algn="l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Kapitelrubrik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C254AF-B658-492F-D6C4-A2541B9445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2001" y="902147"/>
            <a:ext cx="9360000" cy="1584325"/>
          </a:xfrm>
        </p:spPr>
        <p:txBody>
          <a:bodyPr anchor="b"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Överrubrik</a:t>
            </a:r>
            <a:r>
              <a:rPr lang="en-US" dirty="0"/>
              <a:t> </a:t>
            </a:r>
            <a:r>
              <a:rPr lang="en-US" dirty="0" err="1"/>
              <a:t>kapitel</a:t>
            </a:r>
            <a:endParaRPr lang="en-US" dirty="0"/>
          </a:p>
        </p:txBody>
      </p:sp>
      <p:pic>
        <p:nvPicPr>
          <p:cNvPr id="2" name="Bild 1">
            <a:extLst>
              <a:ext uri="{FF2B5EF4-FFF2-40B4-BE49-F238E27FC236}">
                <a16:creationId xmlns:a16="http://schemas.microsoft.com/office/drawing/2014/main" id="{20115601-E846-C70A-34FF-AAB5D232C3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D07759-F15F-CAAA-555B-26CF5EB6BBE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B0AE4E5-AAA5-A1D5-62A6-5D0510031524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03B9A82-E3B3-3832-2A3A-FCC367289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ACABBBEF-F890-549E-8572-9E899AA7EB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91410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nehållsförteckning_Vinröd_mörk_Bakgrund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1pPr>
            <a:lvl2pPr marL="1174950" indent="-7429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2pPr>
            <a:lvl3pPr marL="1342350" indent="-5143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3pPr>
            <a:lvl4pPr marL="1713150" indent="-5143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4pPr>
            <a:lvl5pPr marL="1969200" indent="-45720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1pPr>
            <a:lvl2pPr marL="1174950" indent="-7429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2pPr>
            <a:lvl3pPr marL="1342350" indent="-5143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3pPr>
            <a:lvl4pPr marL="1713150" indent="-51435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4pPr>
            <a:lvl5pPr marL="1969200" indent="-457200">
              <a:buClr>
                <a:schemeClr val="accent1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288BB84D-8752-6D1B-89BF-B3A5CE23AE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971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_och_innehåll-Vinröd_lj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6">
            <a:extLst>
              <a:ext uri="{FF2B5EF4-FFF2-40B4-BE49-F238E27FC236}">
                <a16:creationId xmlns:a16="http://schemas.microsoft.com/office/drawing/2014/main" id="{5B488F52-9C4F-3F42-4B5D-100F22C708F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42000" y="3239092"/>
            <a:ext cx="15840000" cy="6840000"/>
          </a:xfrm>
        </p:spPr>
        <p:txBody>
          <a:bodyPr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sidfot 5">
            <a:extLst>
              <a:ext uri="{FF2B5EF4-FFF2-40B4-BE49-F238E27FC236}">
                <a16:creationId xmlns:a16="http://schemas.microsoft.com/office/drawing/2014/main" id="{71137FAD-ABC3-9EB8-4D49-7CF66C27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54546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spaltsida_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23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_med_bild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8603" y="10548000"/>
            <a:ext cx="6084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53204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DD169D-E447-4789-8673-AFA93CC4C0FC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804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36" name="Grupp 35">
            <a:extLst>
              <a:ext uri="{FF2B5EF4-FFF2-40B4-BE49-F238E27FC236}">
                <a16:creationId xmlns:a16="http://schemas.microsoft.com/office/drawing/2014/main" id="{0DB1CF83-948A-3C08-8F45-26B724985FBC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7" name="Bild 36">
              <a:extLst>
                <a:ext uri="{FF2B5EF4-FFF2-40B4-BE49-F238E27FC236}">
                  <a16:creationId xmlns:a16="http://schemas.microsoft.com/office/drawing/2014/main" id="{30D25779-0EE3-115C-0F10-EB3643FA9B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38" name="Bild 37">
              <a:extLst>
                <a:ext uri="{FF2B5EF4-FFF2-40B4-BE49-F238E27FC236}">
                  <a16:creationId xmlns:a16="http://schemas.microsoft.com/office/drawing/2014/main" id="{E3E5DDCE-AC70-2774-BE28-F556695E84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F026782C-3D7A-17F2-5918-28639A7693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26091" y="3240000"/>
            <a:ext cx="756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Rubrik 106">
            <a:extLst>
              <a:ext uri="{FF2B5EF4-FFF2-40B4-BE49-F238E27FC236}">
                <a16:creationId xmlns:a16="http://schemas.microsoft.com/office/drawing/2014/main" id="{F9F80C19-D75E-41AA-A755-74DD2587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091" y="759600"/>
            <a:ext cx="756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Platshållare för bild 11">
            <a:extLst>
              <a:ext uri="{FF2B5EF4-FFF2-40B4-BE49-F238E27FC236}">
                <a16:creationId xmlns:a16="http://schemas.microsoft.com/office/drawing/2014/main" id="{BA18EB43-EC39-DEB1-4F75-6CDEE023D6E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-1907"/>
            <a:ext cx="9000000" cy="1131125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09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_med_bild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>
            <a:extLst>
              <a:ext uri="{FF2B5EF4-FFF2-40B4-BE49-F238E27FC236}">
                <a16:creationId xmlns:a16="http://schemas.microsoft.com/office/drawing/2014/main" id="{2371849D-5CFA-C47E-F676-A87457070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4BB72E08-77C3-8B82-913C-313B37DED62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6" name="Platshållare för bild 11">
            <a:extLst>
              <a:ext uri="{FF2B5EF4-FFF2-40B4-BE49-F238E27FC236}">
                <a16:creationId xmlns:a16="http://schemas.microsoft.com/office/drawing/2014/main" id="{1225C724-E477-1380-A934-93D3F53CB8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302522" y="0"/>
            <a:ext cx="9000000" cy="1130935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/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6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864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4" name="Platshållare för sidfot 2">
            <a:extLst>
              <a:ext uri="{FF2B5EF4-FFF2-40B4-BE49-F238E27FC236}">
                <a16:creationId xmlns:a16="http://schemas.microsoft.com/office/drawing/2014/main" id="{0955F523-DC9C-9A33-971C-E2A5B3FD35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757600" y="10548000"/>
            <a:ext cx="71676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datum 3">
            <a:extLst>
              <a:ext uri="{FF2B5EF4-FFF2-40B4-BE49-F238E27FC236}">
                <a16:creationId xmlns:a16="http://schemas.microsoft.com/office/drawing/2014/main" id="{A8609803-2BD2-EE23-740E-802C47BF757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77503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16" name="Platshållare för bildnummer 4">
            <a:extLst>
              <a:ext uri="{FF2B5EF4-FFF2-40B4-BE49-F238E27FC236}">
                <a16:creationId xmlns:a16="http://schemas.microsoft.com/office/drawing/2014/main" id="{EEDEC0E0-F968-24BA-1865-501F4115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4163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9" name="Grupp 18">
            <a:extLst>
              <a:ext uri="{FF2B5EF4-FFF2-40B4-BE49-F238E27FC236}">
                <a16:creationId xmlns:a16="http://schemas.microsoft.com/office/drawing/2014/main" id="{E2D06B91-E4F4-02B0-7B37-218258E307E9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0" name="Bild 19">
              <a:extLst>
                <a:ext uri="{FF2B5EF4-FFF2-40B4-BE49-F238E27FC236}">
                  <a16:creationId xmlns:a16="http://schemas.microsoft.com/office/drawing/2014/main" id="{7580A8A2-6AFE-4A23-58B1-D8184B5FF9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1" name="Bild 20">
              <a:extLst>
                <a:ext uri="{FF2B5EF4-FFF2-40B4-BE49-F238E27FC236}">
                  <a16:creationId xmlns:a16="http://schemas.microsoft.com/office/drawing/2014/main" id="{79ED422F-7D66-F311-2B3F-533B72FF23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8860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sto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>
            <a:extLst>
              <a:ext uri="{FF2B5EF4-FFF2-40B4-BE49-F238E27FC236}">
                <a16:creationId xmlns:a16="http://schemas.microsoft.com/office/drawing/2014/main" id="{5FDFB973-E8EF-E17D-C0FB-867D393A7B0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2" name="Bild 11">
              <a:extLst>
                <a:ext uri="{FF2B5EF4-FFF2-40B4-BE49-F238E27FC236}">
                  <a16:creationId xmlns:a16="http://schemas.microsoft.com/office/drawing/2014/main" id="{97E4FEE6-0FF3-1C6D-1DF5-210CA699DD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5" name="Bild 14">
              <a:extLst>
                <a:ext uri="{FF2B5EF4-FFF2-40B4-BE49-F238E27FC236}">
                  <a16:creationId xmlns:a16="http://schemas.microsoft.com/office/drawing/2014/main" id="{15545271-AD95-D88B-2106-FED669C5B0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DFF8D528-3013-8A0C-4A04-9D1407F3E0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2000" y="2089423"/>
            <a:ext cx="15840000" cy="7920000"/>
          </a:xfrm>
          <a:solidFill>
            <a:schemeClr val="bg1">
              <a:alpha val="0"/>
            </a:schemeClr>
          </a:solidFill>
        </p:spPr>
        <p:txBody>
          <a:bodyPr anchor="ctr">
            <a:noAutofit/>
          </a:bodyPr>
          <a:lstStyle>
            <a:lvl1pPr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4" name="Rubrik 12">
            <a:extLst>
              <a:ext uri="{FF2B5EF4-FFF2-40B4-BE49-F238E27FC236}">
                <a16:creationId xmlns:a16="http://schemas.microsoft.com/office/drawing/2014/main" id="{945D2D78-6FA1-D3B3-6756-7DCAA2530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5" y="758131"/>
            <a:ext cx="15840000" cy="104326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F61C49C4-544E-06FF-D2D3-D6DBFB2E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BE2F662-9F9D-61DE-18A9-9D7AC61E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166C0C4C-8FE9-9A7B-C423-14C86646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600" y="10548000"/>
            <a:ext cx="143244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5937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28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28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CA76D545-8EEB-9CD2-2DFC-67DFCD1B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3" name="Platshållare för bildnummer 5">
            <a:extLst>
              <a:ext uri="{FF2B5EF4-FFF2-40B4-BE49-F238E27FC236}">
                <a16:creationId xmlns:a16="http://schemas.microsoft.com/office/drawing/2014/main" id="{91A99BA0-7BAE-145E-E53F-6FBBD86B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Platshållare för sidfot 5">
            <a:extLst>
              <a:ext uri="{FF2B5EF4-FFF2-40B4-BE49-F238E27FC236}">
                <a16:creationId xmlns:a16="http://schemas.microsoft.com/office/drawing/2014/main" id="{155DB2E7-956E-4BEC-C369-0056BCAF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866ADBD5-CC6E-EE18-4ADC-BFD204AF4A3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0231058" y="758131"/>
            <a:ext cx="8874937" cy="9240134"/>
          </a:xfrm>
          <a:custGeom>
            <a:avLst/>
            <a:gdLst>
              <a:gd name="connsiteX0" fmla="*/ 4434141 w 8874937"/>
              <a:gd name="connsiteY0" fmla="*/ 0 h 9240134"/>
              <a:gd name="connsiteX1" fmla="*/ 8868196 w 8874937"/>
              <a:gd name="connsiteY1" fmla="*/ 4434055 h 9240134"/>
              <a:gd name="connsiteX2" fmla="*/ 8868196 w 8874937"/>
              <a:gd name="connsiteY2" fmla="*/ 4767750 h 9240134"/>
              <a:gd name="connsiteX3" fmla="*/ 8863190 w 8874937"/>
              <a:gd name="connsiteY3" fmla="*/ 8214634 h 9240134"/>
              <a:gd name="connsiteX4" fmla="*/ 8860960 w 8874937"/>
              <a:gd name="connsiteY4" fmla="*/ 8326350 h 9240134"/>
              <a:gd name="connsiteX5" fmla="*/ 8774752 w 8874937"/>
              <a:gd name="connsiteY5" fmla="*/ 8279558 h 9240134"/>
              <a:gd name="connsiteX6" fmla="*/ 8424828 w 8874937"/>
              <a:gd name="connsiteY6" fmla="*/ 8208912 h 9240134"/>
              <a:gd name="connsiteX7" fmla="*/ 7525848 w 8874937"/>
              <a:gd name="connsiteY7" fmla="*/ 9107892 h 9240134"/>
              <a:gd name="connsiteX8" fmla="*/ 7525848 w 8874937"/>
              <a:gd name="connsiteY8" fmla="*/ 9236269 h 9240134"/>
              <a:gd name="connsiteX9" fmla="*/ 6773866 w 8874937"/>
              <a:gd name="connsiteY9" fmla="*/ 9240134 h 9240134"/>
              <a:gd name="connsiteX10" fmla="*/ 5038677 w 8874937"/>
              <a:gd name="connsiteY10" fmla="*/ 9229376 h 9240134"/>
              <a:gd name="connsiteX11" fmla="*/ 86 w 8874937"/>
              <a:gd name="connsiteY11" fmla="*/ 4434055 h 9240134"/>
              <a:gd name="connsiteX12" fmla="*/ 4434141 w 8874937"/>
              <a:gd name="connsiteY12" fmla="*/ 0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4937" h="9240134">
                <a:moveTo>
                  <a:pt x="4434141" y="0"/>
                </a:move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6757450"/>
                  <a:pt x="8886290" y="7014056"/>
                  <a:pt x="8863190" y="8214634"/>
                </a:cubicBezTo>
                <a:lnTo>
                  <a:pt x="8860960" y="8326350"/>
                </a:lnTo>
                <a:lnTo>
                  <a:pt x="8774752" y="8279558"/>
                </a:lnTo>
                <a:cubicBezTo>
                  <a:pt x="8667200" y="8234067"/>
                  <a:pt x="8548952" y="8208912"/>
                  <a:pt x="8424828" y="8208912"/>
                </a:cubicBezTo>
                <a:cubicBezTo>
                  <a:pt x="7928334" y="8208912"/>
                  <a:pt x="7525848" y="8611399"/>
                  <a:pt x="7525848" y="9107892"/>
                </a:cubicBezTo>
                <a:lnTo>
                  <a:pt x="7525848" y="9236269"/>
                </a:lnTo>
                <a:lnTo>
                  <a:pt x="6773866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ubicBezTo>
                  <a:pt x="86" y="1985194"/>
                  <a:pt x="1985280" y="0"/>
                  <a:pt x="44341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D6A75E8D-F914-3186-0324-87748F393A58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11B87CC-40C5-2FD9-F74C-9B92F2165A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1EFB36D1-C788-1CA8-6D83-6A03156962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34702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upp 67">
            <a:extLst>
              <a:ext uri="{FF2B5EF4-FFF2-40B4-BE49-F238E27FC236}">
                <a16:creationId xmlns:a16="http://schemas.microsoft.com/office/drawing/2014/main" id="{ECA9E46C-A192-E66A-A053-2D035793388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9" name="Bild 68">
              <a:extLst>
                <a:ext uri="{FF2B5EF4-FFF2-40B4-BE49-F238E27FC236}">
                  <a16:creationId xmlns:a16="http://schemas.microsoft.com/office/drawing/2014/main" id="{26DFF6B6-BCF3-4710-9653-A2D3401BE1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0" name="Bild 69">
              <a:extLst>
                <a:ext uri="{FF2B5EF4-FFF2-40B4-BE49-F238E27FC236}">
                  <a16:creationId xmlns:a16="http://schemas.microsoft.com/office/drawing/2014/main" id="{2B9A62BA-B461-3208-3661-A04EC37019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bild 55">
            <a:extLst>
              <a:ext uri="{FF2B5EF4-FFF2-40B4-BE49-F238E27FC236}">
                <a16:creationId xmlns:a16="http://schemas.microsoft.com/office/drawing/2014/main" id="{89A43912-410F-9E93-0855-6EBEDBBD529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98759" y="758131"/>
            <a:ext cx="8874937" cy="9240134"/>
          </a:xfrm>
          <a:custGeom>
            <a:avLst/>
            <a:gdLst>
              <a:gd name="connsiteX0" fmla="*/ 0 w 8868110"/>
              <a:gd name="connsiteY0" fmla="*/ 4434055 h 9201805"/>
              <a:gd name="connsiteX1" fmla="*/ 4434055 w 8868110"/>
              <a:gd name="connsiteY1" fmla="*/ 0 h 9201805"/>
              <a:gd name="connsiteX2" fmla="*/ 4434055 w 8868110"/>
              <a:gd name="connsiteY2" fmla="*/ 0 h 9201805"/>
              <a:gd name="connsiteX3" fmla="*/ 8868110 w 8868110"/>
              <a:gd name="connsiteY3" fmla="*/ 4434055 h 9201805"/>
              <a:gd name="connsiteX4" fmla="*/ 8868110 w 8868110"/>
              <a:gd name="connsiteY4" fmla="*/ 4767750 h 9201805"/>
              <a:gd name="connsiteX5" fmla="*/ 4434055 w 8868110"/>
              <a:gd name="connsiteY5" fmla="*/ 9201805 h 9201805"/>
              <a:gd name="connsiteX6" fmla="*/ 4434055 w 8868110"/>
              <a:gd name="connsiteY6" fmla="*/ 9201805 h 9201805"/>
              <a:gd name="connsiteX7" fmla="*/ 0 w 8868110"/>
              <a:gd name="connsiteY7" fmla="*/ 4767750 h 9201805"/>
              <a:gd name="connsiteX8" fmla="*/ 0 w 8868110"/>
              <a:gd name="connsiteY8" fmla="*/ 4434055 h 9201805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4434055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9874717"/>
              <a:gd name="connsiteY0" fmla="*/ 4434055 h 9284932"/>
              <a:gd name="connsiteX1" fmla="*/ 4434055 w 9874717"/>
              <a:gd name="connsiteY1" fmla="*/ 0 h 9284932"/>
              <a:gd name="connsiteX2" fmla="*/ 4434055 w 9874717"/>
              <a:gd name="connsiteY2" fmla="*/ 0 h 9284932"/>
              <a:gd name="connsiteX3" fmla="*/ 8868110 w 9874717"/>
              <a:gd name="connsiteY3" fmla="*/ 4434055 h 9284932"/>
              <a:gd name="connsiteX4" fmla="*/ 8868110 w 9874717"/>
              <a:gd name="connsiteY4" fmla="*/ 4767750 h 9284932"/>
              <a:gd name="connsiteX5" fmla="*/ 8756673 w 9874717"/>
              <a:gd name="connsiteY5" fmla="*/ 9146387 h 9284932"/>
              <a:gd name="connsiteX6" fmla="*/ 3270273 w 9874717"/>
              <a:gd name="connsiteY6" fmla="*/ 9284932 h 9284932"/>
              <a:gd name="connsiteX7" fmla="*/ 0 w 9874717"/>
              <a:gd name="connsiteY7" fmla="*/ 4767750 h 9284932"/>
              <a:gd name="connsiteX8" fmla="*/ 0 w 9874717"/>
              <a:gd name="connsiteY8" fmla="*/ 4434055 h 9284932"/>
              <a:gd name="connsiteX0" fmla="*/ 0 w 9100960"/>
              <a:gd name="connsiteY0" fmla="*/ 4434055 h 9284932"/>
              <a:gd name="connsiteX1" fmla="*/ 4434055 w 9100960"/>
              <a:gd name="connsiteY1" fmla="*/ 0 h 9284932"/>
              <a:gd name="connsiteX2" fmla="*/ 4434055 w 9100960"/>
              <a:gd name="connsiteY2" fmla="*/ 0 h 9284932"/>
              <a:gd name="connsiteX3" fmla="*/ 8868110 w 9100960"/>
              <a:gd name="connsiteY3" fmla="*/ 4434055 h 9284932"/>
              <a:gd name="connsiteX4" fmla="*/ 8868110 w 9100960"/>
              <a:gd name="connsiteY4" fmla="*/ 4767750 h 9284932"/>
              <a:gd name="connsiteX5" fmla="*/ 8756673 w 9100960"/>
              <a:gd name="connsiteY5" fmla="*/ 9146387 h 9284932"/>
              <a:gd name="connsiteX6" fmla="*/ 3270273 w 9100960"/>
              <a:gd name="connsiteY6" fmla="*/ 9284932 h 9284932"/>
              <a:gd name="connsiteX7" fmla="*/ 0 w 9100960"/>
              <a:gd name="connsiteY7" fmla="*/ 4767750 h 9284932"/>
              <a:gd name="connsiteX8" fmla="*/ 0 w 9100960"/>
              <a:gd name="connsiteY8" fmla="*/ 4434055 h 9284932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756673 w 8868110"/>
              <a:gd name="connsiteY5" fmla="*/ 9146387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963870"/>
              <a:gd name="connsiteY0" fmla="*/ 4434055 h 9284932"/>
              <a:gd name="connsiteX1" fmla="*/ 4434055 w 8963870"/>
              <a:gd name="connsiteY1" fmla="*/ 0 h 9284932"/>
              <a:gd name="connsiteX2" fmla="*/ 4434055 w 8963870"/>
              <a:gd name="connsiteY2" fmla="*/ 0 h 9284932"/>
              <a:gd name="connsiteX3" fmla="*/ 8868110 w 8963870"/>
              <a:gd name="connsiteY3" fmla="*/ 4434055 h 9284932"/>
              <a:gd name="connsiteX4" fmla="*/ 8868110 w 8963870"/>
              <a:gd name="connsiteY4" fmla="*/ 4767750 h 9284932"/>
              <a:gd name="connsiteX5" fmla="*/ 8950637 w 8963870"/>
              <a:gd name="connsiteY5" fmla="*/ 9201805 h 9284932"/>
              <a:gd name="connsiteX6" fmla="*/ 3270273 w 8963870"/>
              <a:gd name="connsiteY6" fmla="*/ 9284932 h 9284932"/>
              <a:gd name="connsiteX7" fmla="*/ 0 w 8963870"/>
              <a:gd name="connsiteY7" fmla="*/ 4767750 h 9284932"/>
              <a:gd name="connsiteX8" fmla="*/ 0 w 8963870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301964"/>
              <a:gd name="connsiteX1" fmla="*/ 4434055 w 8914489"/>
              <a:gd name="connsiteY1" fmla="*/ 0 h 9301964"/>
              <a:gd name="connsiteX2" fmla="*/ 4434055 w 8914489"/>
              <a:gd name="connsiteY2" fmla="*/ 0 h 9301964"/>
              <a:gd name="connsiteX3" fmla="*/ 8868110 w 8914489"/>
              <a:gd name="connsiteY3" fmla="*/ 4434055 h 9301964"/>
              <a:gd name="connsiteX4" fmla="*/ 8868110 w 8914489"/>
              <a:gd name="connsiteY4" fmla="*/ 4767750 h 9301964"/>
              <a:gd name="connsiteX5" fmla="*/ 8895219 w 8914489"/>
              <a:gd name="connsiteY5" fmla="*/ 9284932 h 9301964"/>
              <a:gd name="connsiteX6" fmla="*/ 3270273 w 8914489"/>
              <a:gd name="connsiteY6" fmla="*/ 9284932 h 9301964"/>
              <a:gd name="connsiteX7" fmla="*/ 0 w 8914489"/>
              <a:gd name="connsiteY7" fmla="*/ 4767750 h 9301964"/>
              <a:gd name="connsiteX8" fmla="*/ 0 w 8914489"/>
              <a:gd name="connsiteY8" fmla="*/ 4434055 h 9301964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812092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3270273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10332012"/>
              <a:gd name="connsiteX1" fmla="*/ 4434055 w 8874851"/>
              <a:gd name="connsiteY1" fmla="*/ 0 h 10332012"/>
              <a:gd name="connsiteX2" fmla="*/ 4434055 w 8874851"/>
              <a:gd name="connsiteY2" fmla="*/ 0 h 10332012"/>
              <a:gd name="connsiteX3" fmla="*/ 8868110 w 8874851"/>
              <a:gd name="connsiteY3" fmla="*/ 4434055 h 10332012"/>
              <a:gd name="connsiteX4" fmla="*/ 8868110 w 8874851"/>
              <a:gd name="connsiteY4" fmla="*/ 4767750 h 10332012"/>
              <a:gd name="connsiteX5" fmla="*/ 8839801 w 8874851"/>
              <a:gd name="connsiteY5" fmla="*/ 9229514 h 10332012"/>
              <a:gd name="connsiteX6" fmla="*/ 4821982 w 8874851"/>
              <a:gd name="connsiteY6" fmla="*/ 9284932 h 10332012"/>
              <a:gd name="connsiteX7" fmla="*/ 2854037 w 8874851"/>
              <a:gd name="connsiteY7" fmla="*/ 9228914 h 10332012"/>
              <a:gd name="connsiteX8" fmla="*/ 0 w 8874851"/>
              <a:gd name="connsiteY8" fmla="*/ 4434055 h 1033201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2854037 w 8874851"/>
              <a:gd name="connsiteY7" fmla="*/ 9228914 h 9284932"/>
              <a:gd name="connsiteX8" fmla="*/ 0 w 8874851"/>
              <a:gd name="connsiteY8" fmla="*/ 4434055 h 9284932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3207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6255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62733"/>
              <a:gd name="connsiteX1" fmla="*/ 4434055 w 8874851"/>
              <a:gd name="connsiteY1" fmla="*/ 0 h 9262733"/>
              <a:gd name="connsiteX2" fmla="*/ 4434055 w 8874851"/>
              <a:gd name="connsiteY2" fmla="*/ 0 h 9262733"/>
              <a:gd name="connsiteX3" fmla="*/ 8868110 w 8874851"/>
              <a:gd name="connsiteY3" fmla="*/ 4434055 h 9262733"/>
              <a:gd name="connsiteX4" fmla="*/ 8868110 w 8874851"/>
              <a:gd name="connsiteY4" fmla="*/ 4767750 h 9262733"/>
              <a:gd name="connsiteX5" fmla="*/ 8839801 w 8874851"/>
              <a:gd name="connsiteY5" fmla="*/ 9229514 h 9262733"/>
              <a:gd name="connsiteX6" fmla="*/ 5625546 w 8874851"/>
              <a:gd name="connsiteY6" fmla="*/ 9257223 h 9262733"/>
              <a:gd name="connsiteX7" fmla="*/ 2854037 w 8874851"/>
              <a:gd name="connsiteY7" fmla="*/ 9228914 h 9262733"/>
              <a:gd name="connsiteX8" fmla="*/ 0 w 8874851"/>
              <a:gd name="connsiteY8" fmla="*/ 4434055 h 9262733"/>
              <a:gd name="connsiteX0" fmla="*/ 0 w 8874851"/>
              <a:gd name="connsiteY0" fmla="*/ 4434055 h 9256267"/>
              <a:gd name="connsiteX1" fmla="*/ 4434055 w 8874851"/>
              <a:gd name="connsiteY1" fmla="*/ 0 h 9256267"/>
              <a:gd name="connsiteX2" fmla="*/ 4434055 w 8874851"/>
              <a:gd name="connsiteY2" fmla="*/ 0 h 9256267"/>
              <a:gd name="connsiteX3" fmla="*/ 8868110 w 8874851"/>
              <a:gd name="connsiteY3" fmla="*/ 4434055 h 9256267"/>
              <a:gd name="connsiteX4" fmla="*/ 8868110 w 8874851"/>
              <a:gd name="connsiteY4" fmla="*/ 4767750 h 9256267"/>
              <a:gd name="connsiteX5" fmla="*/ 8839801 w 8874851"/>
              <a:gd name="connsiteY5" fmla="*/ 9229514 h 9256267"/>
              <a:gd name="connsiteX6" fmla="*/ 5786412 w 8874851"/>
              <a:gd name="connsiteY6" fmla="*/ 9240289 h 9256267"/>
              <a:gd name="connsiteX7" fmla="*/ 2854037 w 8874851"/>
              <a:gd name="connsiteY7" fmla="*/ 9228914 h 9256267"/>
              <a:gd name="connsiteX8" fmla="*/ 0 w 8874851"/>
              <a:gd name="connsiteY8" fmla="*/ 4434055 h 9256267"/>
              <a:gd name="connsiteX0" fmla="*/ 0 w 8874851"/>
              <a:gd name="connsiteY0" fmla="*/ 4434055 h 9259340"/>
              <a:gd name="connsiteX1" fmla="*/ 4434055 w 8874851"/>
              <a:gd name="connsiteY1" fmla="*/ 0 h 9259340"/>
              <a:gd name="connsiteX2" fmla="*/ 4434055 w 8874851"/>
              <a:gd name="connsiteY2" fmla="*/ 0 h 9259340"/>
              <a:gd name="connsiteX3" fmla="*/ 8868110 w 8874851"/>
              <a:gd name="connsiteY3" fmla="*/ 4434055 h 9259340"/>
              <a:gd name="connsiteX4" fmla="*/ 8868110 w 8874851"/>
              <a:gd name="connsiteY4" fmla="*/ 4767750 h 9259340"/>
              <a:gd name="connsiteX5" fmla="*/ 8839801 w 8874851"/>
              <a:gd name="connsiteY5" fmla="*/ 9229514 h 9259340"/>
              <a:gd name="connsiteX6" fmla="*/ 5786412 w 8874851"/>
              <a:gd name="connsiteY6" fmla="*/ 9240289 h 9259340"/>
              <a:gd name="connsiteX7" fmla="*/ 2854037 w 8874851"/>
              <a:gd name="connsiteY7" fmla="*/ 9228914 h 9259340"/>
              <a:gd name="connsiteX8" fmla="*/ 0 w 8874851"/>
              <a:gd name="connsiteY8" fmla="*/ 4434055 h 9259340"/>
              <a:gd name="connsiteX0" fmla="*/ 0 w 8874851"/>
              <a:gd name="connsiteY0" fmla="*/ 4434055 h 9252922"/>
              <a:gd name="connsiteX1" fmla="*/ 4434055 w 8874851"/>
              <a:gd name="connsiteY1" fmla="*/ 0 h 9252922"/>
              <a:gd name="connsiteX2" fmla="*/ 4434055 w 8874851"/>
              <a:gd name="connsiteY2" fmla="*/ 0 h 9252922"/>
              <a:gd name="connsiteX3" fmla="*/ 8868110 w 8874851"/>
              <a:gd name="connsiteY3" fmla="*/ 4434055 h 9252922"/>
              <a:gd name="connsiteX4" fmla="*/ 8868110 w 8874851"/>
              <a:gd name="connsiteY4" fmla="*/ 4767750 h 9252922"/>
              <a:gd name="connsiteX5" fmla="*/ 8839801 w 8874851"/>
              <a:gd name="connsiteY5" fmla="*/ 9229514 h 9252922"/>
              <a:gd name="connsiteX6" fmla="*/ 5786412 w 8874851"/>
              <a:gd name="connsiteY6" fmla="*/ 9240289 h 9252922"/>
              <a:gd name="connsiteX7" fmla="*/ 2854037 w 8874851"/>
              <a:gd name="connsiteY7" fmla="*/ 9228914 h 9252922"/>
              <a:gd name="connsiteX8" fmla="*/ 0 w 8874851"/>
              <a:gd name="connsiteY8" fmla="*/ 4434055 h 9252922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284 w 8875135"/>
              <a:gd name="connsiteY0" fmla="*/ 4434055 h 9240289"/>
              <a:gd name="connsiteX1" fmla="*/ 4434339 w 8875135"/>
              <a:gd name="connsiteY1" fmla="*/ 0 h 9240289"/>
              <a:gd name="connsiteX2" fmla="*/ 4434339 w 8875135"/>
              <a:gd name="connsiteY2" fmla="*/ 0 h 9240289"/>
              <a:gd name="connsiteX3" fmla="*/ 8868394 w 8875135"/>
              <a:gd name="connsiteY3" fmla="*/ 4434055 h 9240289"/>
              <a:gd name="connsiteX4" fmla="*/ 8868394 w 8875135"/>
              <a:gd name="connsiteY4" fmla="*/ 4767750 h 9240289"/>
              <a:gd name="connsiteX5" fmla="*/ 8840085 w 8875135"/>
              <a:gd name="connsiteY5" fmla="*/ 9229514 h 9240289"/>
              <a:gd name="connsiteX6" fmla="*/ 5786696 w 8875135"/>
              <a:gd name="connsiteY6" fmla="*/ 9240289 h 9240289"/>
              <a:gd name="connsiteX7" fmla="*/ 2828921 w 8875135"/>
              <a:gd name="connsiteY7" fmla="*/ 9237381 h 9240289"/>
              <a:gd name="connsiteX8" fmla="*/ 284 w 8875135"/>
              <a:gd name="connsiteY8" fmla="*/ 4434055 h 9240289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5786494 w 8874933"/>
              <a:gd name="connsiteY6" fmla="*/ 9240289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6599294 w 8874933"/>
              <a:gd name="connsiteY6" fmla="*/ 9231822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54 w 8874905"/>
              <a:gd name="connsiteY0" fmla="*/ 4434055 h 9254314"/>
              <a:gd name="connsiteX1" fmla="*/ 4434109 w 8874905"/>
              <a:gd name="connsiteY1" fmla="*/ 0 h 9254314"/>
              <a:gd name="connsiteX2" fmla="*/ 4434109 w 8874905"/>
              <a:gd name="connsiteY2" fmla="*/ 0 h 9254314"/>
              <a:gd name="connsiteX3" fmla="*/ 8868164 w 8874905"/>
              <a:gd name="connsiteY3" fmla="*/ 4434055 h 9254314"/>
              <a:gd name="connsiteX4" fmla="*/ 8868164 w 8874905"/>
              <a:gd name="connsiteY4" fmla="*/ 4767750 h 9254314"/>
              <a:gd name="connsiteX5" fmla="*/ 8839855 w 8874905"/>
              <a:gd name="connsiteY5" fmla="*/ 9229514 h 9254314"/>
              <a:gd name="connsiteX6" fmla="*/ 6599266 w 8874905"/>
              <a:gd name="connsiteY6" fmla="*/ 9231822 h 9254314"/>
              <a:gd name="connsiteX7" fmla="*/ 5046958 w 8874905"/>
              <a:gd name="connsiteY7" fmla="*/ 9254314 h 9254314"/>
              <a:gd name="connsiteX8" fmla="*/ 54 w 8874905"/>
              <a:gd name="connsiteY8" fmla="*/ 4434055 h 9254314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599297 w 8874936"/>
              <a:gd name="connsiteY6" fmla="*/ 9231822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5 w 8874936"/>
              <a:gd name="connsiteY0" fmla="*/ 4434055 h 9265073"/>
              <a:gd name="connsiteX1" fmla="*/ 4434140 w 8874936"/>
              <a:gd name="connsiteY1" fmla="*/ 0 h 9265073"/>
              <a:gd name="connsiteX2" fmla="*/ 4434140 w 8874936"/>
              <a:gd name="connsiteY2" fmla="*/ 0 h 9265073"/>
              <a:gd name="connsiteX3" fmla="*/ 8868195 w 8874936"/>
              <a:gd name="connsiteY3" fmla="*/ 4434055 h 9265073"/>
              <a:gd name="connsiteX4" fmla="*/ 8868195 w 8874936"/>
              <a:gd name="connsiteY4" fmla="*/ 4767750 h 9265073"/>
              <a:gd name="connsiteX5" fmla="*/ 8839886 w 8874936"/>
              <a:gd name="connsiteY5" fmla="*/ 9229514 h 9265073"/>
              <a:gd name="connsiteX6" fmla="*/ 6674112 w 8874936"/>
              <a:gd name="connsiteY6" fmla="*/ 9265073 h 9265073"/>
              <a:gd name="connsiteX7" fmla="*/ 5046989 w 8874936"/>
              <a:gd name="connsiteY7" fmla="*/ 9254314 h 9265073"/>
              <a:gd name="connsiteX8" fmla="*/ 85 w 8874936"/>
              <a:gd name="connsiteY8" fmla="*/ 4434055 h 9265073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682424 w 8874936"/>
              <a:gd name="connsiteY6" fmla="*/ 9240134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29662"/>
              <a:gd name="connsiteX1" fmla="*/ 4434141 w 8874937"/>
              <a:gd name="connsiteY1" fmla="*/ 0 h 9229662"/>
              <a:gd name="connsiteX2" fmla="*/ 4434141 w 8874937"/>
              <a:gd name="connsiteY2" fmla="*/ 0 h 9229662"/>
              <a:gd name="connsiteX3" fmla="*/ 8868196 w 8874937"/>
              <a:gd name="connsiteY3" fmla="*/ 4434055 h 9229662"/>
              <a:gd name="connsiteX4" fmla="*/ 8868196 w 8874937"/>
              <a:gd name="connsiteY4" fmla="*/ 4767750 h 9229662"/>
              <a:gd name="connsiteX5" fmla="*/ 8839887 w 8874937"/>
              <a:gd name="connsiteY5" fmla="*/ 9229514 h 9229662"/>
              <a:gd name="connsiteX6" fmla="*/ 6707363 w 8874937"/>
              <a:gd name="connsiteY6" fmla="*/ 9223508 h 9229662"/>
              <a:gd name="connsiteX7" fmla="*/ 5038677 w 8874937"/>
              <a:gd name="connsiteY7" fmla="*/ 9229376 h 9229662"/>
              <a:gd name="connsiteX8" fmla="*/ 86 w 8874937"/>
              <a:gd name="connsiteY8" fmla="*/ 4434055 h 9229662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77386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74937" h="9240134">
                <a:moveTo>
                  <a:pt x="86" y="4434055"/>
                </a:moveTo>
                <a:cubicBezTo>
                  <a:pt x="86" y="1985194"/>
                  <a:pt x="1985280" y="0"/>
                  <a:pt x="4434141" y="0"/>
                </a:cubicBezTo>
                <a:lnTo>
                  <a:pt x="4434141" y="0"/>
                </a:ln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7216611"/>
                  <a:pt x="8895605" y="7040195"/>
                  <a:pt x="8839887" y="9229514"/>
                </a:cubicBezTo>
                <a:lnTo>
                  <a:pt x="6773865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93DE1B89-8B95-C991-FCCB-A27AE56873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84098" y="3240000"/>
            <a:ext cx="8280000" cy="540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106">
            <a:extLst>
              <a:ext uri="{FF2B5EF4-FFF2-40B4-BE49-F238E27FC236}">
                <a16:creationId xmlns:a16="http://schemas.microsoft.com/office/drawing/2014/main" id="{505B7519-D4A1-65FB-10F7-68D1930A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4098" y="758131"/>
            <a:ext cx="828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D1922A11-6FDC-5954-DA22-3452A9DB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97927D5-8C5F-1843-FA9D-B3EFCC39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B3977587-313F-F007-1750-653BB1B3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69578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-Vinröd_mörk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44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nröd_mörk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spcAft>
                <a:spcPts val="2300"/>
              </a:spcAft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accent1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25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sida_Vinröd_mörk_bakgr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800A8904-65D5-F704-1F45-6639AF4C7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9E5B939A-F98F-E7E0-597B-386E1E870C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7337" t="48723" r="80369" b="24476"/>
          <a:stretch/>
        </p:blipFill>
        <p:spPr>
          <a:xfrm>
            <a:off x="14925596" y="26219"/>
            <a:ext cx="5178504" cy="6330938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51D9AC0B-9A28-EBC7-DE2D-75AA21BBB7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77628" t="-1566" r="-4596" b="83352"/>
          <a:stretch/>
        </p:blipFill>
        <p:spPr>
          <a:xfrm>
            <a:off x="-14479" y="7006840"/>
            <a:ext cx="5178504" cy="4302510"/>
          </a:xfrm>
          <a:prstGeom prst="rect">
            <a:avLst/>
          </a:prstGeom>
        </p:spPr>
      </p:pic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4" name="Rubrik 1">
            <a:extLst>
              <a:ext uri="{FF2B5EF4-FFF2-40B4-BE49-F238E27FC236}">
                <a16:creationId xmlns:a16="http://schemas.microsoft.com/office/drawing/2014/main" id="{122500B5-D652-D912-9670-09854E1D46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4763" y="2414315"/>
            <a:ext cx="14560096" cy="6167560"/>
          </a:xfrm>
        </p:spPr>
        <p:txBody>
          <a:bodyPr anchor="ctr">
            <a:noAutofit/>
          </a:bodyPr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adipiscing</a:t>
            </a:r>
            <a:r>
              <a:rPr lang="sv-SE" dirty="0"/>
              <a:t> elit.  </a:t>
            </a:r>
            <a:r>
              <a:rPr lang="sv-SE" dirty="0" err="1"/>
              <a:t>Curabitur</a:t>
            </a:r>
            <a:r>
              <a:rPr lang="sv-SE" dirty="0"/>
              <a:t> </a:t>
            </a:r>
            <a:r>
              <a:rPr lang="sv-SE" dirty="0" err="1"/>
              <a:t>vel</a:t>
            </a:r>
            <a:r>
              <a:rPr lang="sv-SE" dirty="0"/>
              <a:t> ante et </a:t>
            </a:r>
            <a:r>
              <a:rPr lang="sv-SE" dirty="0" err="1"/>
              <a:t>orci</a:t>
            </a:r>
            <a:r>
              <a:rPr lang="sv-SE" dirty="0"/>
              <a:t> </a:t>
            </a:r>
            <a:r>
              <a:rPr lang="sv-SE" dirty="0" err="1"/>
              <a:t>eleifend</a:t>
            </a:r>
            <a:r>
              <a:rPr lang="sv-SE" dirty="0"/>
              <a:t>. </a:t>
            </a:r>
            <a:br>
              <a:rPr lang="sv-SE" dirty="0"/>
            </a:br>
            <a:r>
              <a:rPr lang="sv-SE" dirty="0" err="1"/>
              <a:t>Suspendisse</a:t>
            </a:r>
            <a:r>
              <a:rPr lang="sv-SE" dirty="0"/>
              <a:t> </a:t>
            </a:r>
            <a:r>
              <a:rPr lang="sv-SE" dirty="0" err="1"/>
              <a:t>potenti</a:t>
            </a:r>
            <a:r>
              <a:rPr lang="sv-SE" dirty="0"/>
              <a:t>. </a:t>
            </a:r>
            <a:r>
              <a:rPr lang="sv-SE" dirty="0" err="1"/>
              <a:t>Aenean</a:t>
            </a:r>
            <a:r>
              <a:rPr lang="sv-SE" dirty="0"/>
              <a:t> </a:t>
            </a:r>
            <a:r>
              <a:rPr lang="sv-SE" dirty="0" err="1"/>
              <a:t>tincidunt</a:t>
            </a:r>
            <a:r>
              <a:rPr lang="sv-SE" dirty="0"/>
              <a:t>, </a:t>
            </a:r>
            <a:r>
              <a:rPr lang="sv-SE" dirty="0" err="1"/>
              <a:t>magna</a:t>
            </a:r>
            <a:r>
              <a:rPr lang="sv-SE" dirty="0"/>
              <a:t> at </a:t>
            </a:r>
            <a:br>
              <a:rPr lang="sv-SE" dirty="0"/>
            </a:br>
            <a:r>
              <a:rPr lang="sv-SE" dirty="0" err="1"/>
              <a:t>vulputate</a:t>
            </a:r>
            <a:r>
              <a:rPr lang="sv-SE" dirty="0"/>
              <a:t>, </a:t>
            </a:r>
            <a:r>
              <a:rPr lang="sv-SE" dirty="0" err="1"/>
              <a:t>nisl</a:t>
            </a:r>
            <a:r>
              <a:rPr lang="sv-SE" dirty="0"/>
              <a:t> elit </a:t>
            </a:r>
            <a:r>
              <a:rPr lang="sv-SE" dirty="0" err="1"/>
              <a:t>luctus</a:t>
            </a:r>
            <a:r>
              <a:rPr lang="sv-SE" dirty="0"/>
              <a:t> </a:t>
            </a:r>
            <a:r>
              <a:rPr lang="sv-SE" dirty="0" err="1"/>
              <a:t>lorem</a:t>
            </a:r>
            <a:r>
              <a:rPr lang="sv-SE" dirty="0"/>
              <a:t>.</a:t>
            </a:r>
          </a:p>
        </p:txBody>
      </p:sp>
      <p:sp>
        <p:nvSpPr>
          <p:cNvPr id="2" name="Platshållare för sidfot 5">
            <a:extLst>
              <a:ext uri="{FF2B5EF4-FFF2-40B4-BE49-F238E27FC236}">
                <a16:creationId xmlns:a16="http://schemas.microsoft.com/office/drawing/2014/main" id="{C3C233AC-CCB6-C6D3-557E-E229A5D2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58108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t-Vinröd_lj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accent1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165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ida_helsida-Vinröd_mörk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grpSp>
        <p:nvGrpSpPr>
          <p:cNvPr id="16" name="Grupp 15">
            <a:extLst>
              <a:ext uri="{FF2B5EF4-FFF2-40B4-BE49-F238E27FC236}">
                <a16:creationId xmlns:a16="http://schemas.microsoft.com/office/drawing/2014/main" id="{E7C7BFDF-15BB-A35D-182B-71E482DB79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D13F18B1-ED24-8397-C568-DD94D6B23E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8" name="Bild 17">
              <a:extLst>
                <a:ext uri="{FF2B5EF4-FFF2-40B4-BE49-F238E27FC236}">
                  <a16:creationId xmlns:a16="http://schemas.microsoft.com/office/drawing/2014/main" id="{87208784-4141-09D3-D660-A2268386B8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innehåll 14">
            <a:extLst>
              <a:ext uri="{FF2B5EF4-FFF2-40B4-BE49-F238E27FC236}">
                <a16:creationId xmlns:a16="http://schemas.microsoft.com/office/drawing/2014/main" id="{CD130D5D-A6D0-3B8F-D78F-0D66842EA1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-1"/>
            <a:ext cx="20104100" cy="11309351"/>
          </a:xfrm>
          <a:custGeom>
            <a:avLst/>
            <a:gdLst>
              <a:gd name="connsiteX0" fmla="*/ 18655886 w 20104100"/>
              <a:gd name="connsiteY0" fmla="*/ 8967044 h 11309351"/>
              <a:gd name="connsiteX1" fmla="*/ 17756906 w 20104100"/>
              <a:gd name="connsiteY1" fmla="*/ 9866024 h 11309351"/>
              <a:gd name="connsiteX2" fmla="*/ 17756906 w 20104100"/>
              <a:gd name="connsiteY2" fmla="*/ 10765005 h 11309351"/>
              <a:gd name="connsiteX3" fmla="*/ 18655886 w 20104100"/>
              <a:gd name="connsiteY3" fmla="*/ 10765005 h 11309351"/>
              <a:gd name="connsiteX4" fmla="*/ 19554868 w 20104100"/>
              <a:gd name="connsiteY4" fmla="*/ 9866024 h 11309351"/>
              <a:gd name="connsiteX5" fmla="*/ 18655886 w 20104100"/>
              <a:gd name="connsiteY5" fmla="*/ 8967044 h 11309351"/>
              <a:gd name="connsiteX6" fmla="*/ 0 w 20104100"/>
              <a:gd name="connsiteY6" fmla="*/ 0 h 11309351"/>
              <a:gd name="connsiteX7" fmla="*/ 20104100 w 20104100"/>
              <a:gd name="connsiteY7" fmla="*/ 0 h 11309351"/>
              <a:gd name="connsiteX8" fmla="*/ 20104100 w 20104100"/>
              <a:gd name="connsiteY8" fmla="*/ 11309351 h 11309351"/>
              <a:gd name="connsiteX9" fmla="*/ 0 w 20104100"/>
              <a:gd name="connsiteY9" fmla="*/ 11309351 h 1130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1">
                <a:moveTo>
                  <a:pt x="18655886" y="8967044"/>
                </a:moveTo>
                <a:cubicBezTo>
                  <a:pt x="18159392" y="8967044"/>
                  <a:pt x="17756906" y="9369531"/>
                  <a:pt x="17756906" y="9866024"/>
                </a:cubicBezTo>
                <a:lnTo>
                  <a:pt x="17756906" y="10765005"/>
                </a:lnTo>
                <a:cubicBezTo>
                  <a:pt x="17756906" y="10765005"/>
                  <a:pt x="18655886" y="10765005"/>
                  <a:pt x="18655886" y="10765005"/>
                </a:cubicBezTo>
                <a:cubicBezTo>
                  <a:pt x="19152380" y="10765005"/>
                  <a:pt x="19554868" y="10362518"/>
                  <a:pt x="19554868" y="9866024"/>
                </a:cubicBezTo>
                <a:cubicBezTo>
                  <a:pt x="19554868" y="9369531"/>
                  <a:pt x="19152380" y="8967044"/>
                  <a:pt x="18655886" y="8967044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1"/>
                </a:lnTo>
                <a:lnTo>
                  <a:pt x="0" y="11309351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3A71AB9-AAA7-E78A-F77A-D1A10EB2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22D6F3-33C1-5574-70A2-85ADD2CE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5">
            <a:extLst>
              <a:ext uri="{FF2B5EF4-FFF2-40B4-BE49-F238E27FC236}">
                <a16:creationId xmlns:a16="http://schemas.microsoft.com/office/drawing/2014/main" id="{A02E07FB-A8EC-6B08-D352-1681F3F6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706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19587E9D-16BD-AF70-A45B-6226475A8D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017350"/>
            <a:ext cx="5310000" cy="511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410E5945-31B5-7188-D32A-98B7B861DF97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" name="Bild 2">
              <a:extLst>
                <a:ext uri="{FF2B5EF4-FFF2-40B4-BE49-F238E27FC236}">
                  <a16:creationId xmlns:a16="http://schemas.microsoft.com/office/drawing/2014/main" id="{1B6F520F-252E-AD6B-6CFC-A8FA4E19BB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" name="Bild 3">
              <a:extLst>
                <a:ext uri="{FF2B5EF4-FFF2-40B4-BE49-F238E27FC236}">
                  <a16:creationId xmlns:a16="http://schemas.microsoft.com/office/drawing/2014/main" id="{4865D953-04C2-C138-9C36-AF9243AA1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24954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_med_text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6C45F4-5A3A-B353-8B3A-6433B352CE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02400" y="6377390"/>
            <a:ext cx="5279848" cy="1005477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sv-SE" dirty="0"/>
              <a:t>100%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88D93A17-5D27-9173-DE8F-75232BA67D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02400" y="7454875"/>
            <a:ext cx="5311700" cy="2880320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8905EC65-8650-70B3-60D1-3E1ABCA0D806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11FBA0C9-6BFF-B8AD-A3F5-12DDCE3121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28F8573-1D0A-2F1D-9164-0EFB361C27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77308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7" name="Platshållare för bild 11">
            <a:extLst>
              <a:ext uri="{FF2B5EF4-FFF2-40B4-BE49-F238E27FC236}">
                <a16:creationId xmlns:a16="http://schemas.microsoft.com/office/drawing/2014/main" id="{F74D3FB7-FCAD-6210-57DB-6889BD350E3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76000" y="6913750"/>
            <a:ext cx="40481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41072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_med_text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F9EFEF-9695-7AB3-FDC0-829FA125B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76000" y="7022827"/>
            <a:ext cx="4023825" cy="972128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3" name="Platshållare för text 4">
            <a:extLst>
              <a:ext uri="{FF2B5EF4-FFF2-40B4-BE49-F238E27FC236}">
                <a16:creationId xmlns:a16="http://schemas.microsoft.com/office/drawing/2014/main" id="{3EBD60E3-AB8C-FA3F-4E75-0BB502CA3F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000" y="8005650"/>
            <a:ext cx="4048100" cy="2905609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78407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2712562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D692920B-743B-E1CA-4916-353239D3C39B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1F23884-35A6-AE70-C8A4-9EB34222B7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AC019253-62DA-A36D-F7F7-66C677AAA7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07620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_med_text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1C86E17-67EC-C615-2842-76EB0D847D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03429" y="326082"/>
            <a:ext cx="3509500" cy="936105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0B185A-2F22-3207-F086-4CB9D11473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03428" y="1262187"/>
            <a:ext cx="3530672" cy="2396633"/>
          </a:xfrm>
        </p:spPr>
        <p:txBody>
          <a:bodyPr anchor="t"/>
          <a:lstStyle>
            <a:lvl1pPr marL="0" indent="0" algn="ctr">
              <a:buNone/>
              <a:defRPr sz="44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9924D6F4-B2E5-DFB3-AD23-22CDC8FBF80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4C9CD803-0E8B-1C0E-0E29-B5DAE7383C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4C80B198-33F3-1D5A-45D1-D92C2FCD60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95532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4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1" name="Platshållare för bild 11">
            <a:extLst>
              <a:ext uri="{FF2B5EF4-FFF2-40B4-BE49-F238E27FC236}">
                <a16:creationId xmlns:a16="http://schemas.microsoft.com/office/drawing/2014/main" id="{04A79490-3E77-1BC2-C4F7-C0081AFF5F6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83365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36918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5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72A62F05-C027-469F-18E7-289CD72A6D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1309045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867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nehållsförteckning_Vinröd_mörk_Bakgr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1pPr>
            <a:lvl2pPr marL="1174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2pPr>
            <a:lvl3pPr marL="13423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3pPr>
            <a:lvl4pPr marL="17131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4pPr>
            <a:lvl5pPr marL="1969200" indent="-45720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830139"/>
            <a:ext cx="15840000" cy="2052000"/>
          </a:xfrm>
        </p:spPr>
        <p:txBody>
          <a:bodyPr bIns="0">
            <a:noAutofit/>
          </a:bodyPr>
          <a:lstStyle>
            <a:lvl1pPr>
              <a:buClr>
                <a:schemeClr val="bg1"/>
              </a:buClr>
              <a:defRPr sz="72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1pPr>
            <a:lvl2pPr marL="1174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2pPr>
            <a:lvl3pPr marL="13423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3pPr>
            <a:lvl4pPr marL="17131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4pPr>
            <a:lvl5pPr marL="1969200" indent="-45720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288BB84D-8752-6D1B-89BF-B3A5CE23AE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79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6-Vinröd_ljus">
    <p:bg>
      <p:bgPr>
        <a:solidFill>
          <a:srgbClr val="F4DEE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05B2B2DE-FEA3-653C-0931-379607DA7294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833652" y="180000"/>
            <a:ext cx="13090449" cy="10949350"/>
          </a:xfrm>
          <a:custGeom>
            <a:avLst/>
            <a:gdLst>
              <a:gd name="connsiteX0" fmla="*/ 11822235 w 13090449"/>
              <a:gd name="connsiteY0" fmla="*/ 8787043 h 10949350"/>
              <a:gd name="connsiteX1" fmla="*/ 10923255 w 13090449"/>
              <a:gd name="connsiteY1" fmla="*/ 9686023 h 10949350"/>
              <a:gd name="connsiteX2" fmla="*/ 10923255 w 13090449"/>
              <a:gd name="connsiteY2" fmla="*/ 10585004 h 10949350"/>
              <a:gd name="connsiteX3" fmla="*/ 11822235 w 13090449"/>
              <a:gd name="connsiteY3" fmla="*/ 10585004 h 10949350"/>
              <a:gd name="connsiteX4" fmla="*/ 12721217 w 13090449"/>
              <a:gd name="connsiteY4" fmla="*/ 9686023 h 10949350"/>
              <a:gd name="connsiteX5" fmla="*/ 11822235 w 13090449"/>
              <a:gd name="connsiteY5" fmla="*/ 8787043 h 10949350"/>
              <a:gd name="connsiteX6" fmla="*/ 0 w 13090449"/>
              <a:gd name="connsiteY6" fmla="*/ 0 h 10949350"/>
              <a:gd name="connsiteX7" fmla="*/ 13090449 w 13090449"/>
              <a:gd name="connsiteY7" fmla="*/ 0 h 10949350"/>
              <a:gd name="connsiteX8" fmla="*/ 13090449 w 13090449"/>
              <a:gd name="connsiteY8" fmla="*/ 10949350 h 10949350"/>
              <a:gd name="connsiteX9" fmla="*/ 0 w 13090449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90449" h="10949350">
                <a:moveTo>
                  <a:pt x="11822235" y="8787043"/>
                </a:moveTo>
                <a:cubicBezTo>
                  <a:pt x="11325741" y="8787043"/>
                  <a:pt x="10923255" y="9189530"/>
                  <a:pt x="10923255" y="9686023"/>
                </a:cubicBezTo>
                <a:lnTo>
                  <a:pt x="10923255" y="10585004"/>
                </a:lnTo>
                <a:cubicBezTo>
                  <a:pt x="10923255" y="10585004"/>
                  <a:pt x="11822235" y="10585004"/>
                  <a:pt x="11822235" y="10585004"/>
                </a:cubicBezTo>
                <a:cubicBezTo>
                  <a:pt x="12318729" y="10585004"/>
                  <a:pt x="12721217" y="10182517"/>
                  <a:pt x="12721217" y="9686023"/>
                </a:cubicBezTo>
                <a:cubicBezTo>
                  <a:pt x="12721217" y="9189530"/>
                  <a:pt x="12318729" y="8787043"/>
                  <a:pt x="11822235" y="8787043"/>
                </a:cubicBezTo>
                <a:close/>
                <a:moveTo>
                  <a:pt x="0" y="0"/>
                </a:moveTo>
                <a:lnTo>
                  <a:pt x="13090449" y="0"/>
                </a:lnTo>
                <a:lnTo>
                  <a:pt x="13090449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2CD8BC74-CB05-F75D-4DA5-0A80BAEE188A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5E8ABFF-A049-3CC3-723D-CBFA3BE938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82540203-A0E1-AD3F-4C66-DCA08CC9C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498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Grafik-Vinröd_mörk_bakgr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B5FC84A3-6718-98CF-9EE3-A8DB0F8FC6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grpSp>
        <p:nvGrpSpPr>
          <p:cNvPr id="44" name="Grupp 43">
            <a:extLst>
              <a:ext uri="{FF2B5EF4-FFF2-40B4-BE49-F238E27FC236}">
                <a16:creationId xmlns:a16="http://schemas.microsoft.com/office/drawing/2014/main" id="{1538AC56-7E65-723C-776F-248CC678B0A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7A9E031A-CC55-2EE8-9EA6-B2600A90B4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6" name="Bild 45">
              <a:extLst>
                <a:ext uri="{FF2B5EF4-FFF2-40B4-BE49-F238E27FC236}">
                  <a16:creationId xmlns:a16="http://schemas.microsoft.com/office/drawing/2014/main" id="{C6584C1A-A6D5-74D4-62AF-595A0D83C8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pic>
        <p:nvPicPr>
          <p:cNvPr id="4" name="Bild 3">
            <a:extLst>
              <a:ext uri="{FF2B5EF4-FFF2-40B4-BE49-F238E27FC236}">
                <a16:creationId xmlns:a16="http://schemas.microsoft.com/office/drawing/2014/main" id="{CD5ED3C4-0BE5-7CD7-24AB-E690E890CC9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5231" t="28360" r="55508" b="23764"/>
          <a:stretch/>
        </p:blipFill>
        <p:spPr>
          <a:xfrm>
            <a:off x="10556106" y="-1"/>
            <a:ext cx="9547994" cy="1130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814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Bild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DA62A74-CD6A-60FA-D88A-16D15496863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20104100" cy="11309350"/>
          </a:xfrm>
          <a:custGeom>
            <a:avLst/>
            <a:gdLst>
              <a:gd name="connsiteX0" fmla="*/ 18655886 w 20104100"/>
              <a:gd name="connsiteY0" fmla="*/ 8967043 h 11309350"/>
              <a:gd name="connsiteX1" fmla="*/ 17756906 w 20104100"/>
              <a:gd name="connsiteY1" fmla="*/ 9866023 h 11309350"/>
              <a:gd name="connsiteX2" fmla="*/ 17756906 w 20104100"/>
              <a:gd name="connsiteY2" fmla="*/ 10765004 h 11309350"/>
              <a:gd name="connsiteX3" fmla="*/ 18655886 w 20104100"/>
              <a:gd name="connsiteY3" fmla="*/ 10765004 h 11309350"/>
              <a:gd name="connsiteX4" fmla="*/ 19554868 w 20104100"/>
              <a:gd name="connsiteY4" fmla="*/ 9866023 h 11309350"/>
              <a:gd name="connsiteX5" fmla="*/ 18655886 w 20104100"/>
              <a:gd name="connsiteY5" fmla="*/ 8967043 h 11309350"/>
              <a:gd name="connsiteX6" fmla="*/ 0 w 20104100"/>
              <a:gd name="connsiteY6" fmla="*/ 0 h 11309350"/>
              <a:gd name="connsiteX7" fmla="*/ 20104100 w 20104100"/>
              <a:gd name="connsiteY7" fmla="*/ 0 h 11309350"/>
              <a:gd name="connsiteX8" fmla="*/ 20104100 w 20104100"/>
              <a:gd name="connsiteY8" fmla="*/ 11309350 h 11309350"/>
              <a:gd name="connsiteX9" fmla="*/ 0 w 20104100"/>
              <a:gd name="connsiteY9" fmla="*/ 11309350 h 1130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0">
                <a:moveTo>
                  <a:pt x="18655886" y="8967043"/>
                </a:moveTo>
                <a:cubicBezTo>
                  <a:pt x="18159392" y="8967043"/>
                  <a:pt x="17756906" y="9369530"/>
                  <a:pt x="17756906" y="9866023"/>
                </a:cubicBezTo>
                <a:lnTo>
                  <a:pt x="17756906" y="10765004"/>
                </a:lnTo>
                <a:cubicBezTo>
                  <a:pt x="17756906" y="10765004"/>
                  <a:pt x="18655886" y="10765004"/>
                  <a:pt x="18655886" y="10765004"/>
                </a:cubicBezTo>
                <a:cubicBezTo>
                  <a:pt x="19152380" y="10765004"/>
                  <a:pt x="19554868" y="10362517"/>
                  <a:pt x="19554868" y="9866023"/>
                </a:cubicBezTo>
                <a:cubicBezTo>
                  <a:pt x="19554868" y="9369530"/>
                  <a:pt x="19152380" y="8967043"/>
                  <a:pt x="18655886" y="8967043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0"/>
                </a:lnTo>
                <a:lnTo>
                  <a:pt x="0" y="113093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70A80DFD-2EF3-263F-E0D3-4F2A69095E29}"/>
              </a:ext>
            </a:extLst>
          </p:cNvPr>
          <p:cNvSpPr txBox="1"/>
          <p:nvPr userDrawn="1"/>
        </p:nvSpPr>
        <p:spPr>
          <a:xfrm>
            <a:off x="21497731" y="76324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1C913480-2908-8406-6E25-B7ECDA02D5E2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B92FEAB0-FE55-BBF5-A189-AB46908364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7DF4329B-88BE-F299-2070-02117A1F03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76418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_Vinröd_mörk_bakgr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3061817"/>
            <a:ext cx="9360000" cy="6481290"/>
          </a:xfrm>
        </p:spPr>
        <p:txBody>
          <a:bodyPr anchor="t">
            <a:noAutofit/>
          </a:bodyPr>
          <a:lstStyle>
            <a:lvl1pPr algn="l">
              <a:lnSpc>
                <a:spcPct val="75000"/>
              </a:lnSpc>
              <a:defRPr sz="10000" b="0" spc="-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Kapitelrubrik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C254AF-B658-492F-D6C4-A2541B9445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2001" y="902147"/>
            <a:ext cx="9360000" cy="1584325"/>
          </a:xfrm>
        </p:spPr>
        <p:txBody>
          <a:bodyPr anchor="b"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Överrubrik</a:t>
            </a:r>
            <a:r>
              <a:rPr lang="en-US" dirty="0"/>
              <a:t> </a:t>
            </a:r>
            <a:r>
              <a:rPr lang="en-US" dirty="0" err="1"/>
              <a:t>kapitel</a:t>
            </a:r>
            <a:endParaRPr lang="en-US" dirty="0"/>
          </a:p>
        </p:txBody>
      </p:sp>
      <p:pic>
        <p:nvPicPr>
          <p:cNvPr id="2" name="Bild 1">
            <a:extLst>
              <a:ext uri="{FF2B5EF4-FFF2-40B4-BE49-F238E27FC236}">
                <a16:creationId xmlns:a16="http://schemas.microsoft.com/office/drawing/2014/main" id="{20115601-E846-C70A-34FF-AAB5D232C3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D07759-F15F-CAAA-555B-26CF5EB6BBE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B0AE4E5-AAA5-A1D5-62A6-5D0510031524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03B9A82-E3B3-3832-2A3A-FCC367289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ACABBBEF-F890-549E-8572-9E899AA7EB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46612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sida_Vinröd_mörk_bakgr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>
            <a:extLst>
              <a:ext uri="{FF2B5EF4-FFF2-40B4-BE49-F238E27FC236}">
                <a16:creationId xmlns:a16="http://schemas.microsoft.com/office/drawing/2014/main" id="{51D9AC0B-9A28-EBC7-DE2D-75AA21BBB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7628" t="-1566" r="-4596" b="83352"/>
          <a:stretch/>
        </p:blipFill>
        <p:spPr>
          <a:xfrm>
            <a:off x="-14479" y="7006840"/>
            <a:ext cx="5178504" cy="4302510"/>
          </a:xfrm>
          <a:prstGeom prst="rect">
            <a:avLst/>
          </a:prstGeom>
        </p:spPr>
      </p:pic>
      <p:pic>
        <p:nvPicPr>
          <p:cNvPr id="3" name="Bild 2">
            <a:extLst>
              <a:ext uri="{FF2B5EF4-FFF2-40B4-BE49-F238E27FC236}">
                <a16:creationId xmlns:a16="http://schemas.microsoft.com/office/drawing/2014/main" id="{800A8904-65D5-F704-1F45-6639AF4C750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9E5B939A-F98F-E7E0-597B-386E1E870C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7337" t="48723" r="80369" b="24476"/>
          <a:stretch/>
        </p:blipFill>
        <p:spPr>
          <a:xfrm>
            <a:off x="14925596" y="26219"/>
            <a:ext cx="5178504" cy="6330938"/>
          </a:xfrm>
          <a:prstGeom prst="rect">
            <a:avLst/>
          </a:prstGeom>
        </p:spPr>
      </p:pic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4" name="Rubrik 1">
            <a:extLst>
              <a:ext uri="{FF2B5EF4-FFF2-40B4-BE49-F238E27FC236}">
                <a16:creationId xmlns:a16="http://schemas.microsoft.com/office/drawing/2014/main" id="{122500B5-D652-D912-9670-09854E1D46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4763" y="2414315"/>
            <a:ext cx="14560096" cy="6167560"/>
          </a:xfrm>
        </p:spPr>
        <p:txBody>
          <a:bodyPr anchor="ctr">
            <a:noAutofit/>
          </a:bodyPr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adipiscing</a:t>
            </a:r>
            <a:r>
              <a:rPr lang="sv-SE" dirty="0"/>
              <a:t> elit.  </a:t>
            </a:r>
            <a:r>
              <a:rPr lang="sv-SE" dirty="0" err="1"/>
              <a:t>Curabitur</a:t>
            </a:r>
            <a:r>
              <a:rPr lang="sv-SE" dirty="0"/>
              <a:t> </a:t>
            </a:r>
            <a:r>
              <a:rPr lang="sv-SE" dirty="0" err="1"/>
              <a:t>vel</a:t>
            </a:r>
            <a:r>
              <a:rPr lang="sv-SE" dirty="0"/>
              <a:t> ante et </a:t>
            </a:r>
            <a:r>
              <a:rPr lang="sv-SE" dirty="0" err="1"/>
              <a:t>orci</a:t>
            </a:r>
            <a:r>
              <a:rPr lang="sv-SE" dirty="0"/>
              <a:t> </a:t>
            </a:r>
            <a:r>
              <a:rPr lang="sv-SE" dirty="0" err="1"/>
              <a:t>eleifend</a:t>
            </a:r>
            <a:r>
              <a:rPr lang="sv-SE" dirty="0"/>
              <a:t>. </a:t>
            </a:r>
            <a:br>
              <a:rPr lang="sv-SE" dirty="0"/>
            </a:br>
            <a:r>
              <a:rPr lang="sv-SE" dirty="0" err="1"/>
              <a:t>Suspendisse</a:t>
            </a:r>
            <a:r>
              <a:rPr lang="sv-SE" dirty="0"/>
              <a:t> </a:t>
            </a:r>
            <a:r>
              <a:rPr lang="sv-SE" dirty="0" err="1"/>
              <a:t>potenti</a:t>
            </a:r>
            <a:r>
              <a:rPr lang="sv-SE" dirty="0"/>
              <a:t>. </a:t>
            </a:r>
            <a:r>
              <a:rPr lang="sv-SE" dirty="0" err="1"/>
              <a:t>Aenean</a:t>
            </a:r>
            <a:r>
              <a:rPr lang="sv-SE" dirty="0"/>
              <a:t> </a:t>
            </a:r>
            <a:r>
              <a:rPr lang="sv-SE" dirty="0" err="1"/>
              <a:t>tincidunt</a:t>
            </a:r>
            <a:r>
              <a:rPr lang="sv-SE" dirty="0"/>
              <a:t>, </a:t>
            </a:r>
            <a:r>
              <a:rPr lang="sv-SE" dirty="0" err="1"/>
              <a:t>magna</a:t>
            </a:r>
            <a:r>
              <a:rPr lang="sv-SE" dirty="0"/>
              <a:t> at </a:t>
            </a:r>
            <a:br>
              <a:rPr lang="sv-SE" dirty="0"/>
            </a:br>
            <a:r>
              <a:rPr lang="sv-SE" dirty="0" err="1"/>
              <a:t>vulputate</a:t>
            </a:r>
            <a:r>
              <a:rPr lang="sv-SE" dirty="0"/>
              <a:t>, </a:t>
            </a:r>
            <a:r>
              <a:rPr lang="sv-SE" dirty="0" err="1"/>
              <a:t>nisl</a:t>
            </a:r>
            <a:r>
              <a:rPr lang="sv-SE" dirty="0"/>
              <a:t> elit </a:t>
            </a:r>
            <a:r>
              <a:rPr lang="sv-SE" dirty="0" err="1"/>
              <a:t>luctus</a:t>
            </a:r>
            <a:r>
              <a:rPr lang="sv-SE" dirty="0"/>
              <a:t> </a:t>
            </a:r>
            <a:r>
              <a:rPr lang="sv-SE" dirty="0" err="1"/>
              <a:t>lorem</a:t>
            </a:r>
            <a:r>
              <a:rPr lang="sv-SE" dirty="0"/>
              <a:t>.</a:t>
            </a:r>
          </a:p>
        </p:txBody>
      </p:sp>
      <p:sp>
        <p:nvSpPr>
          <p:cNvPr id="2" name="Platshållare för sidfot 5">
            <a:extLst>
              <a:ext uri="{FF2B5EF4-FFF2-40B4-BE49-F238E27FC236}">
                <a16:creationId xmlns:a16="http://schemas.microsoft.com/office/drawing/2014/main" id="{C3C233AC-CCB6-C6D3-557E-E229A5D2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18895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nehållsförteckning_Vinröd_mörk_Bakgr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1pPr>
            <a:lvl2pPr marL="1174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2pPr>
            <a:lvl3pPr marL="13423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3pPr>
            <a:lvl4pPr marL="17131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4pPr>
            <a:lvl5pPr marL="1969200" indent="-45720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830139"/>
            <a:ext cx="15840000" cy="2052000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 sz="7200" b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1pPr>
            <a:lvl2pPr marL="1174950" indent="-7429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2pPr>
            <a:lvl3pPr marL="13423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3pPr>
            <a:lvl4pPr marL="1713150" indent="-51435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4pPr>
            <a:lvl5pPr marL="1969200" indent="-457200">
              <a:buClr>
                <a:schemeClr val="bg1"/>
              </a:buClr>
              <a:buFont typeface="+mj-lt"/>
              <a:buAutoNum type="arabicPeriod"/>
              <a:defRPr lang="sv-SE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288BB84D-8752-6D1B-89BF-B3A5CE23AE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_och_innehåll-Turkos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6">
            <a:extLst>
              <a:ext uri="{FF2B5EF4-FFF2-40B4-BE49-F238E27FC236}">
                <a16:creationId xmlns:a16="http://schemas.microsoft.com/office/drawing/2014/main" id="{5B488F52-9C4F-3F42-4B5D-100F22C708F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42000" y="3239092"/>
            <a:ext cx="15840000" cy="6840000"/>
          </a:xfrm>
        </p:spPr>
        <p:txBody>
          <a:bodyPr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sidfot 5">
            <a:extLst>
              <a:ext uri="{FF2B5EF4-FFF2-40B4-BE49-F238E27FC236}">
                <a16:creationId xmlns:a16="http://schemas.microsoft.com/office/drawing/2014/main" id="{71137FAD-ABC3-9EB8-4D49-7CF66C27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36018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spaltsida_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7146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_med_bild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8603" y="10548000"/>
            <a:ext cx="6084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53204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DD169D-E447-4789-8673-AFA93CC4C0FC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804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36" name="Grupp 35">
            <a:extLst>
              <a:ext uri="{FF2B5EF4-FFF2-40B4-BE49-F238E27FC236}">
                <a16:creationId xmlns:a16="http://schemas.microsoft.com/office/drawing/2014/main" id="{0DB1CF83-948A-3C08-8F45-26B724985FBC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7" name="Bild 36">
              <a:extLst>
                <a:ext uri="{FF2B5EF4-FFF2-40B4-BE49-F238E27FC236}">
                  <a16:creationId xmlns:a16="http://schemas.microsoft.com/office/drawing/2014/main" id="{30D25779-0EE3-115C-0F10-EB3643FA9B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38" name="Bild 37">
              <a:extLst>
                <a:ext uri="{FF2B5EF4-FFF2-40B4-BE49-F238E27FC236}">
                  <a16:creationId xmlns:a16="http://schemas.microsoft.com/office/drawing/2014/main" id="{E3E5DDCE-AC70-2774-BE28-F556695E84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F026782C-3D7A-17F2-5918-28639A7693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26091" y="3240000"/>
            <a:ext cx="756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Rubrik 106">
            <a:extLst>
              <a:ext uri="{FF2B5EF4-FFF2-40B4-BE49-F238E27FC236}">
                <a16:creationId xmlns:a16="http://schemas.microsoft.com/office/drawing/2014/main" id="{F9F80C19-D75E-41AA-A755-74DD2587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091" y="759600"/>
            <a:ext cx="756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Platshållare för bild 11">
            <a:extLst>
              <a:ext uri="{FF2B5EF4-FFF2-40B4-BE49-F238E27FC236}">
                <a16:creationId xmlns:a16="http://schemas.microsoft.com/office/drawing/2014/main" id="{BA18EB43-EC39-DEB1-4F75-6CDEE023D6E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-1907"/>
            <a:ext cx="9000000" cy="1131125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304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_med_bild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>
            <a:extLst>
              <a:ext uri="{FF2B5EF4-FFF2-40B4-BE49-F238E27FC236}">
                <a16:creationId xmlns:a16="http://schemas.microsoft.com/office/drawing/2014/main" id="{2371849D-5CFA-C47E-F676-A87457070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4BB72E08-77C3-8B82-913C-313B37DED62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6" name="Platshållare för bild 11">
            <a:extLst>
              <a:ext uri="{FF2B5EF4-FFF2-40B4-BE49-F238E27FC236}">
                <a16:creationId xmlns:a16="http://schemas.microsoft.com/office/drawing/2014/main" id="{1225C724-E477-1380-A934-93D3F53CB8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302522" y="0"/>
            <a:ext cx="9000000" cy="1130935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/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6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64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4" name="Platshållare för sidfot 2">
            <a:extLst>
              <a:ext uri="{FF2B5EF4-FFF2-40B4-BE49-F238E27FC236}">
                <a16:creationId xmlns:a16="http://schemas.microsoft.com/office/drawing/2014/main" id="{0955F523-DC9C-9A33-971C-E2A5B3FD35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757600" y="10548000"/>
            <a:ext cx="71676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datum 3">
            <a:extLst>
              <a:ext uri="{FF2B5EF4-FFF2-40B4-BE49-F238E27FC236}">
                <a16:creationId xmlns:a16="http://schemas.microsoft.com/office/drawing/2014/main" id="{A8609803-2BD2-EE23-740E-802C47BF757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77503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16" name="Platshållare för bildnummer 4">
            <a:extLst>
              <a:ext uri="{FF2B5EF4-FFF2-40B4-BE49-F238E27FC236}">
                <a16:creationId xmlns:a16="http://schemas.microsoft.com/office/drawing/2014/main" id="{EEDEC0E0-F968-24BA-1865-501F4115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4163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9" name="Grupp 18">
            <a:extLst>
              <a:ext uri="{FF2B5EF4-FFF2-40B4-BE49-F238E27FC236}">
                <a16:creationId xmlns:a16="http://schemas.microsoft.com/office/drawing/2014/main" id="{E2D06B91-E4F4-02B0-7B37-218258E307E9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0" name="Bild 19">
              <a:extLst>
                <a:ext uri="{FF2B5EF4-FFF2-40B4-BE49-F238E27FC236}">
                  <a16:creationId xmlns:a16="http://schemas.microsoft.com/office/drawing/2014/main" id="{7580A8A2-6AFE-4A23-58B1-D8184B5FF9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1" name="Bild 20">
              <a:extLst>
                <a:ext uri="{FF2B5EF4-FFF2-40B4-BE49-F238E27FC236}">
                  <a16:creationId xmlns:a16="http://schemas.microsoft.com/office/drawing/2014/main" id="{79ED422F-7D66-F311-2B3F-533B72FF23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027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_och_innehåll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6">
            <a:extLst>
              <a:ext uri="{FF2B5EF4-FFF2-40B4-BE49-F238E27FC236}">
                <a16:creationId xmlns:a16="http://schemas.microsoft.com/office/drawing/2014/main" id="{5B488F52-9C4F-3F42-4B5D-100F22C708F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42000" y="3239092"/>
            <a:ext cx="15840000" cy="6840000"/>
          </a:xfrm>
        </p:spPr>
        <p:txBody>
          <a:bodyPr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sidfot 5">
            <a:extLst>
              <a:ext uri="{FF2B5EF4-FFF2-40B4-BE49-F238E27FC236}">
                <a16:creationId xmlns:a16="http://schemas.microsoft.com/office/drawing/2014/main" id="{71137FAD-ABC3-9EB8-4D49-7CF66C27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35046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sto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>
            <a:extLst>
              <a:ext uri="{FF2B5EF4-FFF2-40B4-BE49-F238E27FC236}">
                <a16:creationId xmlns:a16="http://schemas.microsoft.com/office/drawing/2014/main" id="{5FDFB973-E8EF-E17D-C0FB-867D393A7B0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2" name="Bild 11">
              <a:extLst>
                <a:ext uri="{FF2B5EF4-FFF2-40B4-BE49-F238E27FC236}">
                  <a16:creationId xmlns:a16="http://schemas.microsoft.com/office/drawing/2014/main" id="{97E4FEE6-0FF3-1C6D-1DF5-210CA699DD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5" name="Bild 14">
              <a:extLst>
                <a:ext uri="{FF2B5EF4-FFF2-40B4-BE49-F238E27FC236}">
                  <a16:creationId xmlns:a16="http://schemas.microsoft.com/office/drawing/2014/main" id="{15545271-AD95-D88B-2106-FED669C5B0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DFF8D528-3013-8A0C-4A04-9D1407F3E0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2000" y="2089423"/>
            <a:ext cx="15840000" cy="7920000"/>
          </a:xfrm>
          <a:solidFill>
            <a:schemeClr val="bg1">
              <a:alpha val="0"/>
            </a:schemeClr>
          </a:solidFill>
        </p:spPr>
        <p:txBody>
          <a:bodyPr anchor="ctr">
            <a:noAutofit/>
          </a:bodyPr>
          <a:lstStyle>
            <a:lvl1pPr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4" name="Rubrik 12">
            <a:extLst>
              <a:ext uri="{FF2B5EF4-FFF2-40B4-BE49-F238E27FC236}">
                <a16:creationId xmlns:a16="http://schemas.microsoft.com/office/drawing/2014/main" id="{945D2D78-6FA1-D3B3-6756-7DCAA2530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5" y="758131"/>
            <a:ext cx="15840000" cy="104326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F61C49C4-544E-06FF-D2D3-D6DBFB2E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BE2F662-9F9D-61DE-18A9-9D7AC61E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166C0C4C-8FE9-9A7B-C423-14C86646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600" y="10548000"/>
            <a:ext cx="143244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799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28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28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CA76D545-8EEB-9CD2-2DFC-67DFCD1B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3" name="Platshållare för bildnummer 5">
            <a:extLst>
              <a:ext uri="{FF2B5EF4-FFF2-40B4-BE49-F238E27FC236}">
                <a16:creationId xmlns:a16="http://schemas.microsoft.com/office/drawing/2014/main" id="{91A99BA0-7BAE-145E-E53F-6FBBD86B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Platshållare för sidfot 5">
            <a:extLst>
              <a:ext uri="{FF2B5EF4-FFF2-40B4-BE49-F238E27FC236}">
                <a16:creationId xmlns:a16="http://schemas.microsoft.com/office/drawing/2014/main" id="{155DB2E7-956E-4BEC-C369-0056BCAF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866ADBD5-CC6E-EE18-4ADC-BFD204AF4A3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0231058" y="758131"/>
            <a:ext cx="8874937" cy="9240134"/>
          </a:xfrm>
          <a:custGeom>
            <a:avLst/>
            <a:gdLst>
              <a:gd name="connsiteX0" fmla="*/ 4434141 w 8874937"/>
              <a:gd name="connsiteY0" fmla="*/ 0 h 9240134"/>
              <a:gd name="connsiteX1" fmla="*/ 8868196 w 8874937"/>
              <a:gd name="connsiteY1" fmla="*/ 4434055 h 9240134"/>
              <a:gd name="connsiteX2" fmla="*/ 8868196 w 8874937"/>
              <a:gd name="connsiteY2" fmla="*/ 4767750 h 9240134"/>
              <a:gd name="connsiteX3" fmla="*/ 8863190 w 8874937"/>
              <a:gd name="connsiteY3" fmla="*/ 8214634 h 9240134"/>
              <a:gd name="connsiteX4" fmla="*/ 8860960 w 8874937"/>
              <a:gd name="connsiteY4" fmla="*/ 8326350 h 9240134"/>
              <a:gd name="connsiteX5" fmla="*/ 8774752 w 8874937"/>
              <a:gd name="connsiteY5" fmla="*/ 8279558 h 9240134"/>
              <a:gd name="connsiteX6" fmla="*/ 8424828 w 8874937"/>
              <a:gd name="connsiteY6" fmla="*/ 8208912 h 9240134"/>
              <a:gd name="connsiteX7" fmla="*/ 7525848 w 8874937"/>
              <a:gd name="connsiteY7" fmla="*/ 9107892 h 9240134"/>
              <a:gd name="connsiteX8" fmla="*/ 7525848 w 8874937"/>
              <a:gd name="connsiteY8" fmla="*/ 9236269 h 9240134"/>
              <a:gd name="connsiteX9" fmla="*/ 6773866 w 8874937"/>
              <a:gd name="connsiteY9" fmla="*/ 9240134 h 9240134"/>
              <a:gd name="connsiteX10" fmla="*/ 5038677 w 8874937"/>
              <a:gd name="connsiteY10" fmla="*/ 9229376 h 9240134"/>
              <a:gd name="connsiteX11" fmla="*/ 86 w 8874937"/>
              <a:gd name="connsiteY11" fmla="*/ 4434055 h 9240134"/>
              <a:gd name="connsiteX12" fmla="*/ 4434141 w 8874937"/>
              <a:gd name="connsiteY12" fmla="*/ 0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4937" h="9240134">
                <a:moveTo>
                  <a:pt x="4434141" y="0"/>
                </a:move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6757450"/>
                  <a:pt x="8886290" y="7014056"/>
                  <a:pt x="8863190" y="8214634"/>
                </a:cubicBezTo>
                <a:lnTo>
                  <a:pt x="8860960" y="8326350"/>
                </a:lnTo>
                <a:lnTo>
                  <a:pt x="8774752" y="8279558"/>
                </a:lnTo>
                <a:cubicBezTo>
                  <a:pt x="8667200" y="8234067"/>
                  <a:pt x="8548952" y="8208912"/>
                  <a:pt x="8424828" y="8208912"/>
                </a:cubicBezTo>
                <a:cubicBezTo>
                  <a:pt x="7928334" y="8208912"/>
                  <a:pt x="7525848" y="8611399"/>
                  <a:pt x="7525848" y="9107892"/>
                </a:cubicBezTo>
                <a:lnTo>
                  <a:pt x="7525848" y="9236269"/>
                </a:lnTo>
                <a:lnTo>
                  <a:pt x="6773866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ubicBezTo>
                  <a:pt x="86" y="1985194"/>
                  <a:pt x="1985280" y="0"/>
                  <a:pt x="44341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D6A75E8D-F914-3186-0324-87748F393A58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11B87CC-40C5-2FD9-F74C-9B92F2165A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1EFB36D1-C788-1CA8-6D83-6A03156962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452016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upp 67">
            <a:extLst>
              <a:ext uri="{FF2B5EF4-FFF2-40B4-BE49-F238E27FC236}">
                <a16:creationId xmlns:a16="http://schemas.microsoft.com/office/drawing/2014/main" id="{ECA9E46C-A192-E66A-A053-2D035793388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9" name="Bild 68">
              <a:extLst>
                <a:ext uri="{FF2B5EF4-FFF2-40B4-BE49-F238E27FC236}">
                  <a16:creationId xmlns:a16="http://schemas.microsoft.com/office/drawing/2014/main" id="{26DFF6B6-BCF3-4710-9653-A2D3401BE1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0" name="Bild 69">
              <a:extLst>
                <a:ext uri="{FF2B5EF4-FFF2-40B4-BE49-F238E27FC236}">
                  <a16:creationId xmlns:a16="http://schemas.microsoft.com/office/drawing/2014/main" id="{2B9A62BA-B461-3208-3661-A04EC37019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bild 55">
            <a:extLst>
              <a:ext uri="{FF2B5EF4-FFF2-40B4-BE49-F238E27FC236}">
                <a16:creationId xmlns:a16="http://schemas.microsoft.com/office/drawing/2014/main" id="{89A43912-410F-9E93-0855-6EBEDBBD529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98759" y="758131"/>
            <a:ext cx="8874937" cy="9240134"/>
          </a:xfrm>
          <a:custGeom>
            <a:avLst/>
            <a:gdLst>
              <a:gd name="connsiteX0" fmla="*/ 0 w 8868110"/>
              <a:gd name="connsiteY0" fmla="*/ 4434055 h 9201805"/>
              <a:gd name="connsiteX1" fmla="*/ 4434055 w 8868110"/>
              <a:gd name="connsiteY1" fmla="*/ 0 h 9201805"/>
              <a:gd name="connsiteX2" fmla="*/ 4434055 w 8868110"/>
              <a:gd name="connsiteY2" fmla="*/ 0 h 9201805"/>
              <a:gd name="connsiteX3" fmla="*/ 8868110 w 8868110"/>
              <a:gd name="connsiteY3" fmla="*/ 4434055 h 9201805"/>
              <a:gd name="connsiteX4" fmla="*/ 8868110 w 8868110"/>
              <a:gd name="connsiteY4" fmla="*/ 4767750 h 9201805"/>
              <a:gd name="connsiteX5" fmla="*/ 4434055 w 8868110"/>
              <a:gd name="connsiteY5" fmla="*/ 9201805 h 9201805"/>
              <a:gd name="connsiteX6" fmla="*/ 4434055 w 8868110"/>
              <a:gd name="connsiteY6" fmla="*/ 9201805 h 9201805"/>
              <a:gd name="connsiteX7" fmla="*/ 0 w 8868110"/>
              <a:gd name="connsiteY7" fmla="*/ 4767750 h 9201805"/>
              <a:gd name="connsiteX8" fmla="*/ 0 w 8868110"/>
              <a:gd name="connsiteY8" fmla="*/ 4434055 h 9201805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4434055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9874717"/>
              <a:gd name="connsiteY0" fmla="*/ 4434055 h 9284932"/>
              <a:gd name="connsiteX1" fmla="*/ 4434055 w 9874717"/>
              <a:gd name="connsiteY1" fmla="*/ 0 h 9284932"/>
              <a:gd name="connsiteX2" fmla="*/ 4434055 w 9874717"/>
              <a:gd name="connsiteY2" fmla="*/ 0 h 9284932"/>
              <a:gd name="connsiteX3" fmla="*/ 8868110 w 9874717"/>
              <a:gd name="connsiteY3" fmla="*/ 4434055 h 9284932"/>
              <a:gd name="connsiteX4" fmla="*/ 8868110 w 9874717"/>
              <a:gd name="connsiteY4" fmla="*/ 4767750 h 9284932"/>
              <a:gd name="connsiteX5" fmla="*/ 8756673 w 9874717"/>
              <a:gd name="connsiteY5" fmla="*/ 9146387 h 9284932"/>
              <a:gd name="connsiteX6" fmla="*/ 3270273 w 9874717"/>
              <a:gd name="connsiteY6" fmla="*/ 9284932 h 9284932"/>
              <a:gd name="connsiteX7" fmla="*/ 0 w 9874717"/>
              <a:gd name="connsiteY7" fmla="*/ 4767750 h 9284932"/>
              <a:gd name="connsiteX8" fmla="*/ 0 w 9874717"/>
              <a:gd name="connsiteY8" fmla="*/ 4434055 h 9284932"/>
              <a:gd name="connsiteX0" fmla="*/ 0 w 9100960"/>
              <a:gd name="connsiteY0" fmla="*/ 4434055 h 9284932"/>
              <a:gd name="connsiteX1" fmla="*/ 4434055 w 9100960"/>
              <a:gd name="connsiteY1" fmla="*/ 0 h 9284932"/>
              <a:gd name="connsiteX2" fmla="*/ 4434055 w 9100960"/>
              <a:gd name="connsiteY2" fmla="*/ 0 h 9284932"/>
              <a:gd name="connsiteX3" fmla="*/ 8868110 w 9100960"/>
              <a:gd name="connsiteY3" fmla="*/ 4434055 h 9284932"/>
              <a:gd name="connsiteX4" fmla="*/ 8868110 w 9100960"/>
              <a:gd name="connsiteY4" fmla="*/ 4767750 h 9284932"/>
              <a:gd name="connsiteX5" fmla="*/ 8756673 w 9100960"/>
              <a:gd name="connsiteY5" fmla="*/ 9146387 h 9284932"/>
              <a:gd name="connsiteX6" fmla="*/ 3270273 w 9100960"/>
              <a:gd name="connsiteY6" fmla="*/ 9284932 h 9284932"/>
              <a:gd name="connsiteX7" fmla="*/ 0 w 9100960"/>
              <a:gd name="connsiteY7" fmla="*/ 4767750 h 9284932"/>
              <a:gd name="connsiteX8" fmla="*/ 0 w 9100960"/>
              <a:gd name="connsiteY8" fmla="*/ 4434055 h 9284932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756673 w 8868110"/>
              <a:gd name="connsiteY5" fmla="*/ 9146387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963870"/>
              <a:gd name="connsiteY0" fmla="*/ 4434055 h 9284932"/>
              <a:gd name="connsiteX1" fmla="*/ 4434055 w 8963870"/>
              <a:gd name="connsiteY1" fmla="*/ 0 h 9284932"/>
              <a:gd name="connsiteX2" fmla="*/ 4434055 w 8963870"/>
              <a:gd name="connsiteY2" fmla="*/ 0 h 9284932"/>
              <a:gd name="connsiteX3" fmla="*/ 8868110 w 8963870"/>
              <a:gd name="connsiteY3" fmla="*/ 4434055 h 9284932"/>
              <a:gd name="connsiteX4" fmla="*/ 8868110 w 8963870"/>
              <a:gd name="connsiteY4" fmla="*/ 4767750 h 9284932"/>
              <a:gd name="connsiteX5" fmla="*/ 8950637 w 8963870"/>
              <a:gd name="connsiteY5" fmla="*/ 9201805 h 9284932"/>
              <a:gd name="connsiteX6" fmla="*/ 3270273 w 8963870"/>
              <a:gd name="connsiteY6" fmla="*/ 9284932 h 9284932"/>
              <a:gd name="connsiteX7" fmla="*/ 0 w 8963870"/>
              <a:gd name="connsiteY7" fmla="*/ 4767750 h 9284932"/>
              <a:gd name="connsiteX8" fmla="*/ 0 w 8963870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301964"/>
              <a:gd name="connsiteX1" fmla="*/ 4434055 w 8914489"/>
              <a:gd name="connsiteY1" fmla="*/ 0 h 9301964"/>
              <a:gd name="connsiteX2" fmla="*/ 4434055 w 8914489"/>
              <a:gd name="connsiteY2" fmla="*/ 0 h 9301964"/>
              <a:gd name="connsiteX3" fmla="*/ 8868110 w 8914489"/>
              <a:gd name="connsiteY3" fmla="*/ 4434055 h 9301964"/>
              <a:gd name="connsiteX4" fmla="*/ 8868110 w 8914489"/>
              <a:gd name="connsiteY4" fmla="*/ 4767750 h 9301964"/>
              <a:gd name="connsiteX5" fmla="*/ 8895219 w 8914489"/>
              <a:gd name="connsiteY5" fmla="*/ 9284932 h 9301964"/>
              <a:gd name="connsiteX6" fmla="*/ 3270273 w 8914489"/>
              <a:gd name="connsiteY6" fmla="*/ 9284932 h 9301964"/>
              <a:gd name="connsiteX7" fmla="*/ 0 w 8914489"/>
              <a:gd name="connsiteY7" fmla="*/ 4767750 h 9301964"/>
              <a:gd name="connsiteX8" fmla="*/ 0 w 8914489"/>
              <a:gd name="connsiteY8" fmla="*/ 4434055 h 9301964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812092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3270273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10332012"/>
              <a:gd name="connsiteX1" fmla="*/ 4434055 w 8874851"/>
              <a:gd name="connsiteY1" fmla="*/ 0 h 10332012"/>
              <a:gd name="connsiteX2" fmla="*/ 4434055 w 8874851"/>
              <a:gd name="connsiteY2" fmla="*/ 0 h 10332012"/>
              <a:gd name="connsiteX3" fmla="*/ 8868110 w 8874851"/>
              <a:gd name="connsiteY3" fmla="*/ 4434055 h 10332012"/>
              <a:gd name="connsiteX4" fmla="*/ 8868110 w 8874851"/>
              <a:gd name="connsiteY4" fmla="*/ 4767750 h 10332012"/>
              <a:gd name="connsiteX5" fmla="*/ 8839801 w 8874851"/>
              <a:gd name="connsiteY5" fmla="*/ 9229514 h 10332012"/>
              <a:gd name="connsiteX6" fmla="*/ 4821982 w 8874851"/>
              <a:gd name="connsiteY6" fmla="*/ 9284932 h 10332012"/>
              <a:gd name="connsiteX7" fmla="*/ 2854037 w 8874851"/>
              <a:gd name="connsiteY7" fmla="*/ 9228914 h 10332012"/>
              <a:gd name="connsiteX8" fmla="*/ 0 w 8874851"/>
              <a:gd name="connsiteY8" fmla="*/ 4434055 h 1033201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2854037 w 8874851"/>
              <a:gd name="connsiteY7" fmla="*/ 9228914 h 9284932"/>
              <a:gd name="connsiteX8" fmla="*/ 0 w 8874851"/>
              <a:gd name="connsiteY8" fmla="*/ 4434055 h 9284932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3207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6255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62733"/>
              <a:gd name="connsiteX1" fmla="*/ 4434055 w 8874851"/>
              <a:gd name="connsiteY1" fmla="*/ 0 h 9262733"/>
              <a:gd name="connsiteX2" fmla="*/ 4434055 w 8874851"/>
              <a:gd name="connsiteY2" fmla="*/ 0 h 9262733"/>
              <a:gd name="connsiteX3" fmla="*/ 8868110 w 8874851"/>
              <a:gd name="connsiteY3" fmla="*/ 4434055 h 9262733"/>
              <a:gd name="connsiteX4" fmla="*/ 8868110 w 8874851"/>
              <a:gd name="connsiteY4" fmla="*/ 4767750 h 9262733"/>
              <a:gd name="connsiteX5" fmla="*/ 8839801 w 8874851"/>
              <a:gd name="connsiteY5" fmla="*/ 9229514 h 9262733"/>
              <a:gd name="connsiteX6" fmla="*/ 5625546 w 8874851"/>
              <a:gd name="connsiteY6" fmla="*/ 9257223 h 9262733"/>
              <a:gd name="connsiteX7" fmla="*/ 2854037 w 8874851"/>
              <a:gd name="connsiteY7" fmla="*/ 9228914 h 9262733"/>
              <a:gd name="connsiteX8" fmla="*/ 0 w 8874851"/>
              <a:gd name="connsiteY8" fmla="*/ 4434055 h 9262733"/>
              <a:gd name="connsiteX0" fmla="*/ 0 w 8874851"/>
              <a:gd name="connsiteY0" fmla="*/ 4434055 h 9256267"/>
              <a:gd name="connsiteX1" fmla="*/ 4434055 w 8874851"/>
              <a:gd name="connsiteY1" fmla="*/ 0 h 9256267"/>
              <a:gd name="connsiteX2" fmla="*/ 4434055 w 8874851"/>
              <a:gd name="connsiteY2" fmla="*/ 0 h 9256267"/>
              <a:gd name="connsiteX3" fmla="*/ 8868110 w 8874851"/>
              <a:gd name="connsiteY3" fmla="*/ 4434055 h 9256267"/>
              <a:gd name="connsiteX4" fmla="*/ 8868110 w 8874851"/>
              <a:gd name="connsiteY4" fmla="*/ 4767750 h 9256267"/>
              <a:gd name="connsiteX5" fmla="*/ 8839801 w 8874851"/>
              <a:gd name="connsiteY5" fmla="*/ 9229514 h 9256267"/>
              <a:gd name="connsiteX6" fmla="*/ 5786412 w 8874851"/>
              <a:gd name="connsiteY6" fmla="*/ 9240289 h 9256267"/>
              <a:gd name="connsiteX7" fmla="*/ 2854037 w 8874851"/>
              <a:gd name="connsiteY7" fmla="*/ 9228914 h 9256267"/>
              <a:gd name="connsiteX8" fmla="*/ 0 w 8874851"/>
              <a:gd name="connsiteY8" fmla="*/ 4434055 h 9256267"/>
              <a:gd name="connsiteX0" fmla="*/ 0 w 8874851"/>
              <a:gd name="connsiteY0" fmla="*/ 4434055 h 9259340"/>
              <a:gd name="connsiteX1" fmla="*/ 4434055 w 8874851"/>
              <a:gd name="connsiteY1" fmla="*/ 0 h 9259340"/>
              <a:gd name="connsiteX2" fmla="*/ 4434055 w 8874851"/>
              <a:gd name="connsiteY2" fmla="*/ 0 h 9259340"/>
              <a:gd name="connsiteX3" fmla="*/ 8868110 w 8874851"/>
              <a:gd name="connsiteY3" fmla="*/ 4434055 h 9259340"/>
              <a:gd name="connsiteX4" fmla="*/ 8868110 w 8874851"/>
              <a:gd name="connsiteY4" fmla="*/ 4767750 h 9259340"/>
              <a:gd name="connsiteX5" fmla="*/ 8839801 w 8874851"/>
              <a:gd name="connsiteY5" fmla="*/ 9229514 h 9259340"/>
              <a:gd name="connsiteX6" fmla="*/ 5786412 w 8874851"/>
              <a:gd name="connsiteY6" fmla="*/ 9240289 h 9259340"/>
              <a:gd name="connsiteX7" fmla="*/ 2854037 w 8874851"/>
              <a:gd name="connsiteY7" fmla="*/ 9228914 h 9259340"/>
              <a:gd name="connsiteX8" fmla="*/ 0 w 8874851"/>
              <a:gd name="connsiteY8" fmla="*/ 4434055 h 9259340"/>
              <a:gd name="connsiteX0" fmla="*/ 0 w 8874851"/>
              <a:gd name="connsiteY0" fmla="*/ 4434055 h 9252922"/>
              <a:gd name="connsiteX1" fmla="*/ 4434055 w 8874851"/>
              <a:gd name="connsiteY1" fmla="*/ 0 h 9252922"/>
              <a:gd name="connsiteX2" fmla="*/ 4434055 w 8874851"/>
              <a:gd name="connsiteY2" fmla="*/ 0 h 9252922"/>
              <a:gd name="connsiteX3" fmla="*/ 8868110 w 8874851"/>
              <a:gd name="connsiteY3" fmla="*/ 4434055 h 9252922"/>
              <a:gd name="connsiteX4" fmla="*/ 8868110 w 8874851"/>
              <a:gd name="connsiteY4" fmla="*/ 4767750 h 9252922"/>
              <a:gd name="connsiteX5" fmla="*/ 8839801 w 8874851"/>
              <a:gd name="connsiteY5" fmla="*/ 9229514 h 9252922"/>
              <a:gd name="connsiteX6" fmla="*/ 5786412 w 8874851"/>
              <a:gd name="connsiteY6" fmla="*/ 9240289 h 9252922"/>
              <a:gd name="connsiteX7" fmla="*/ 2854037 w 8874851"/>
              <a:gd name="connsiteY7" fmla="*/ 9228914 h 9252922"/>
              <a:gd name="connsiteX8" fmla="*/ 0 w 8874851"/>
              <a:gd name="connsiteY8" fmla="*/ 4434055 h 9252922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284 w 8875135"/>
              <a:gd name="connsiteY0" fmla="*/ 4434055 h 9240289"/>
              <a:gd name="connsiteX1" fmla="*/ 4434339 w 8875135"/>
              <a:gd name="connsiteY1" fmla="*/ 0 h 9240289"/>
              <a:gd name="connsiteX2" fmla="*/ 4434339 w 8875135"/>
              <a:gd name="connsiteY2" fmla="*/ 0 h 9240289"/>
              <a:gd name="connsiteX3" fmla="*/ 8868394 w 8875135"/>
              <a:gd name="connsiteY3" fmla="*/ 4434055 h 9240289"/>
              <a:gd name="connsiteX4" fmla="*/ 8868394 w 8875135"/>
              <a:gd name="connsiteY4" fmla="*/ 4767750 h 9240289"/>
              <a:gd name="connsiteX5" fmla="*/ 8840085 w 8875135"/>
              <a:gd name="connsiteY5" fmla="*/ 9229514 h 9240289"/>
              <a:gd name="connsiteX6" fmla="*/ 5786696 w 8875135"/>
              <a:gd name="connsiteY6" fmla="*/ 9240289 h 9240289"/>
              <a:gd name="connsiteX7" fmla="*/ 2828921 w 8875135"/>
              <a:gd name="connsiteY7" fmla="*/ 9237381 h 9240289"/>
              <a:gd name="connsiteX8" fmla="*/ 284 w 8875135"/>
              <a:gd name="connsiteY8" fmla="*/ 4434055 h 9240289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5786494 w 8874933"/>
              <a:gd name="connsiteY6" fmla="*/ 9240289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6599294 w 8874933"/>
              <a:gd name="connsiteY6" fmla="*/ 9231822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54 w 8874905"/>
              <a:gd name="connsiteY0" fmla="*/ 4434055 h 9254314"/>
              <a:gd name="connsiteX1" fmla="*/ 4434109 w 8874905"/>
              <a:gd name="connsiteY1" fmla="*/ 0 h 9254314"/>
              <a:gd name="connsiteX2" fmla="*/ 4434109 w 8874905"/>
              <a:gd name="connsiteY2" fmla="*/ 0 h 9254314"/>
              <a:gd name="connsiteX3" fmla="*/ 8868164 w 8874905"/>
              <a:gd name="connsiteY3" fmla="*/ 4434055 h 9254314"/>
              <a:gd name="connsiteX4" fmla="*/ 8868164 w 8874905"/>
              <a:gd name="connsiteY4" fmla="*/ 4767750 h 9254314"/>
              <a:gd name="connsiteX5" fmla="*/ 8839855 w 8874905"/>
              <a:gd name="connsiteY5" fmla="*/ 9229514 h 9254314"/>
              <a:gd name="connsiteX6" fmla="*/ 6599266 w 8874905"/>
              <a:gd name="connsiteY6" fmla="*/ 9231822 h 9254314"/>
              <a:gd name="connsiteX7" fmla="*/ 5046958 w 8874905"/>
              <a:gd name="connsiteY7" fmla="*/ 9254314 h 9254314"/>
              <a:gd name="connsiteX8" fmla="*/ 54 w 8874905"/>
              <a:gd name="connsiteY8" fmla="*/ 4434055 h 9254314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599297 w 8874936"/>
              <a:gd name="connsiteY6" fmla="*/ 9231822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5 w 8874936"/>
              <a:gd name="connsiteY0" fmla="*/ 4434055 h 9265073"/>
              <a:gd name="connsiteX1" fmla="*/ 4434140 w 8874936"/>
              <a:gd name="connsiteY1" fmla="*/ 0 h 9265073"/>
              <a:gd name="connsiteX2" fmla="*/ 4434140 w 8874936"/>
              <a:gd name="connsiteY2" fmla="*/ 0 h 9265073"/>
              <a:gd name="connsiteX3" fmla="*/ 8868195 w 8874936"/>
              <a:gd name="connsiteY3" fmla="*/ 4434055 h 9265073"/>
              <a:gd name="connsiteX4" fmla="*/ 8868195 w 8874936"/>
              <a:gd name="connsiteY4" fmla="*/ 4767750 h 9265073"/>
              <a:gd name="connsiteX5" fmla="*/ 8839886 w 8874936"/>
              <a:gd name="connsiteY5" fmla="*/ 9229514 h 9265073"/>
              <a:gd name="connsiteX6" fmla="*/ 6674112 w 8874936"/>
              <a:gd name="connsiteY6" fmla="*/ 9265073 h 9265073"/>
              <a:gd name="connsiteX7" fmla="*/ 5046989 w 8874936"/>
              <a:gd name="connsiteY7" fmla="*/ 9254314 h 9265073"/>
              <a:gd name="connsiteX8" fmla="*/ 85 w 8874936"/>
              <a:gd name="connsiteY8" fmla="*/ 4434055 h 9265073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682424 w 8874936"/>
              <a:gd name="connsiteY6" fmla="*/ 9240134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29662"/>
              <a:gd name="connsiteX1" fmla="*/ 4434141 w 8874937"/>
              <a:gd name="connsiteY1" fmla="*/ 0 h 9229662"/>
              <a:gd name="connsiteX2" fmla="*/ 4434141 w 8874937"/>
              <a:gd name="connsiteY2" fmla="*/ 0 h 9229662"/>
              <a:gd name="connsiteX3" fmla="*/ 8868196 w 8874937"/>
              <a:gd name="connsiteY3" fmla="*/ 4434055 h 9229662"/>
              <a:gd name="connsiteX4" fmla="*/ 8868196 w 8874937"/>
              <a:gd name="connsiteY4" fmla="*/ 4767750 h 9229662"/>
              <a:gd name="connsiteX5" fmla="*/ 8839887 w 8874937"/>
              <a:gd name="connsiteY5" fmla="*/ 9229514 h 9229662"/>
              <a:gd name="connsiteX6" fmla="*/ 6707363 w 8874937"/>
              <a:gd name="connsiteY6" fmla="*/ 9223508 h 9229662"/>
              <a:gd name="connsiteX7" fmla="*/ 5038677 w 8874937"/>
              <a:gd name="connsiteY7" fmla="*/ 9229376 h 9229662"/>
              <a:gd name="connsiteX8" fmla="*/ 86 w 8874937"/>
              <a:gd name="connsiteY8" fmla="*/ 4434055 h 9229662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77386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74937" h="9240134">
                <a:moveTo>
                  <a:pt x="86" y="4434055"/>
                </a:moveTo>
                <a:cubicBezTo>
                  <a:pt x="86" y="1985194"/>
                  <a:pt x="1985280" y="0"/>
                  <a:pt x="4434141" y="0"/>
                </a:cubicBezTo>
                <a:lnTo>
                  <a:pt x="4434141" y="0"/>
                </a:ln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7216611"/>
                  <a:pt x="8895605" y="7040195"/>
                  <a:pt x="8839887" y="9229514"/>
                </a:cubicBezTo>
                <a:lnTo>
                  <a:pt x="6773865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93DE1B89-8B95-C991-FCCB-A27AE56873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84098" y="3240000"/>
            <a:ext cx="8280000" cy="540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106">
            <a:extLst>
              <a:ext uri="{FF2B5EF4-FFF2-40B4-BE49-F238E27FC236}">
                <a16:creationId xmlns:a16="http://schemas.microsoft.com/office/drawing/2014/main" id="{505B7519-D4A1-65FB-10F7-68D1930A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4098" y="758131"/>
            <a:ext cx="828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D1922A11-6FDC-5954-DA22-3452A9DB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97927D5-8C5F-1843-FA9D-B3EFCC39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B3977587-313F-F007-1750-653BB1B3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21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-Vinröd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93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nröd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spcAft>
                <a:spcPts val="2300"/>
              </a:spcAft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83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t-Turkos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accent3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03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ida_helsida-Vinröd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grpSp>
        <p:nvGrpSpPr>
          <p:cNvPr id="16" name="Grupp 15">
            <a:extLst>
              <a:ext uri="{FF2B5EF4-FFF2-40B4-BE49-F238E27FC236}">
                <a16:creationId xmlns:a16="http://schemas.microsoft.com/office/drawing/2014/main" id="{E7C7BFDF-15BB-A35D-182B-71E482DB79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D13F18B1-ED24-8397-C568-DD94D6B23E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8" name="Bild 17">
              <a:extLst>
                <a:ext uri="{FF2B5EF4-FFF2-40B4-BE49-F238E27FC236}">
                  <a16:creationId xmlns:a16="http://schemas.microsoft.com/office/drawing/2014/main" id="{87208784-4141-09D3-D660-A2268386B8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4" name="Platshållare för innehåll 14">
            <a:extLst>
              <a:ext uri="{FF2B5EF4-FFF2-40B4-BE49-F238E27FC236}">
                <a16:creationId xmlns:a16="http://schemas.microsoft.com/office/drawing/2014/main" id="{9EB8307F-13DC-A5B9-FFB0-58CD993C5C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-1"/>
            <a:ext cx="20104100" cy="11309351"/>
          </a:xfrm>
          <a:custGeom>
            <a:avLst/>
            <a:gdLst>
              <a:gd name="connsiteX0" fmla="*/ 18655886 w 20104100"/>
              <a:gd name="connsiteY0" fmla="*/ 8967044 h 11309351"/>
              <a:gd name="connsiteX1" fmla="*/ 17756906 w 20104100"/>
              <a:gd name="connsiteY1" fmla="*/ 9866024 h 11309351"/>
              <a:gd name="connsiteX2" fmla="*/ 17756906 w 20104100"/>
              <a:gd name="connsiteY2" fmla="*/ 10765005 h 11309351"/>
              <a:gd name="connsiteX3" fmla="*/ 18655886 w 20104100"/>
              <a:gd name="connsiteY3" fmla="*/ 10765005 h 11309351"/>
              <a:gd name="connsiteX4" fmla="*/ 19554868 w 20104100"/>
              <a:gd name="connsiteY4" fmla="*/ 9866024 h 11309351"/>
              <a:gd name="connsiteX5" fmla="*/ 18655886 w 20104100"/>
              <a:gd name="connsiteY5" fmla="*/ 8967044 h 11309351"/>
              <a:gd name="connsiteX6" fmla="*/ 0 w 20104100"/>
              <a:gd name="connsiteY6" fmla="*/ 0 h 11309351"/>
              <a:gd name="connsiteX7" fmla="*/ 20104100 w 20104100"/>
              <a:gd name="connsiteY7" fmla="*/ 0 h 11309351"/>
              <a:gd name="connsiteX8" fmla="*/ 20104100 w 20104100"/>
              <a:gd name="connsiteY8" fmla="*/ 11309351 h 11309351"/>
              <a:gd name="connsiteX9" fmla="*/ 0 w 20104100"/>
              <a:gd name="connsiteY9" fmla="*/ 11309351 h 1130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1">
                <a:moveTo>
                  <a:pt x="18655886" y="8967044"/>
                </a:moveTo>
                <a:cubicBezTo>
                  <a:pt x="18159392" y="8967044"/>
                  <a:pt x="17756906" y="9369531"/>
                  <a:pt x="17756906" y="9866024"/>
                </a:cubicBezTo>
                <a:lnTo>
                  <a:pt x="17756906" y="10765005"/>
                </a:lnTo>
                <a:cubicBezTo>
                  <a:pt x="17756906" y="10765005"/>
                  <a:pt x="18655886" y="10765005"/>
                  <a:pt x="18655886" y="10765005"/>
                </a:cubicBezTo>
                <a:cubicBezTo>
                  <a:pt x="19152380" y="10765005"/>
                  <a:pt x="19554868" y="10362518"/>
                  <a:pt x="19554868" y="9866024"/>
                </a:cubicBezTo>
                <a:cubicBezTo>
                  <a:pt x="19554868" y="9369531"/>
                  <a:pt x="19152380" y="8967044"/>
                  <a:pt x="18655886" y="8967044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1"/>
                </a:lnTo>
                <a:lnTo>
                  <a:pt x="0" y="11309351"/>
                </a:lnTo>
                <a:close/>
              </a:path>
            </a:pathLst>
          </a:custGeom>
          <a:solidFill>
            <a:schemeClr val="accent3">
              <a:alpha val="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26BD7044-3A0C-0360-26A6-6F4A9E58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C5B364C0-16BC-3264-BEEF-314B8ECC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sidfot 5">
            <a:extLst>
              <a:ext uri="{FF2B5EF4-FFF2-40B4-BE49-F238E27FC236}">
                <a16:creationId xmlns:a16="http://schemas.microsoft.com/office/drawing/2014/main" id="{559A4CF1-D37E-27F6-F19A-164549C1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155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19587E9D-16BD-AF70-A45B-6226475A8D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017350"/>
            <a:ext cx="5310000" cy="511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410E5945-31B5-7188-D32A-98B7B861DF97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" name="Bild 2">
              <a:extLst>
                <a:ext uri="{FF2B5EF4-FFF2-40B4-BE49-F238E27FC236}">
                  <a16:creationId xmlns:a16="http://schemas.microsoft.com/office/drawing/2014/main" id="{1B6F520F-252E-AD6B-6CFC-A8FA4E19BB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" name="Bild 3">
              <a:extLst>
                <a:ext uri="{FF2B5EF4-FFF2-40B4-BE49-F238E27FC236}">
                  <a16:creationId xmlns:a16="http://schemas.microsoft.com/office/drawing/2014/main" id="{4865D953-04C2-C138-9C36-AF9243AA1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1294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_med_text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6C45F4-5A3A-B353-8B3A-6433B352CE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02400" y="6377390"/>
            <a:ext cx="5279848" cy="1005477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dirty="0"/>
              <a:t>100%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88D93A17-5D27-9173-DE8F-75232BA67D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02400" y="7454875"/>
            <a:ext cx="5311700" cy="2880320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8905EC65-8650-70B3-60D1-3E1ABCA0D806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11FBA0C9-6BFF-B8AD-A3F5-12DDCE3121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28F8573-1D0A-2F1D-9164-0EFB361C27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41431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7" name="Platshållare för bild 11">
            <a:extLst>
              <a:ext uri="{FF2B5EF4-FFF2-40B4-BE49-F238E27FC236}">
                <a16:creationId xmlns:a16="http://schemas.microsoft.com/office/drawing/2014/main" id="{F74D3FB7-FCAD-6210-57DB-6889BD350E3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76000" y="6913750"/>
            <a:ext cx="40481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670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spaltsida_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_med_text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F9EFEF-9695-7AB3-FDC0-829FA125B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76000" y="7022827"/>
            <a:ext cx="4023825" cy="972128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3" name="Platshållare för text 4">
            <a:extLst>
              <a:ext uri="{FF2B5EF4-FFF2-40B4-BE49-F238E27FC236}">
                <a16:creationId xmlns:a16="http://schemas.microsoft.com/office/drawing/2014/main" id="{3EBD60E3-AB8C-FA3F-4E75-0BB502CA3F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000" y="8005650"/>
            <a:ext cx="4048100" cy="2905609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49737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-Vinröd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2712562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D692920B-743B-E1CA-4916-353239D3C39B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1F23884-35A6-AE70-C8A4-9EB34222B7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AC019253-62DA-A36D-F7F7-66C677AAA7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74338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_med_text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1C86E17-67EC-C615-2842-76EB0D847D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03429" y="326082"/>
            <a:ext cx="3509500" cy="936105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0B185A-2F22-3207-F086-4CB9D11473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03428" y="1262187"/>
            <a:ext cx="3530672" cy="2396633"/>
          </a:xfrm>
        </p:spPr>
        <p:txBody>
          <a:bodyPr anchor="t"/>
          <a:lstStyle>
            <a:lvl1pPr marL="0" indent="0" algn="ctr">
              <a:buNone/>
              <a:defRPr sz="44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9924D6F4-B2E5-DFB3-AD23-22CDC8FBF80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4C9CD803-0E8B-1C0E-0E29-B5DAE7383C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4C80B198-33F3-1D5A-45D1-D92C2FCD60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686999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4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1" name="Platshållare för bild 11">
            <a:extLst>
              <a:ext uri="{FF2B5EF4-FFF2-40B4-BE49-F238E27FC236}">
                <a16:creationId xmlns:a16="http://schemas.microsoft.com/office/drawing/2014/main" id="{04A79490-3E77-1BC2-C4F7-C0081AFF5F6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83365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320889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5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72A62F05-C027-469F-18E7-289CD72A6D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1309045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9243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6-Turkos_mö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05B2B2DE-FEA3-653C-0931-379607DA7294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833652" y="180000"/>
            <a:ext cx="13090449" cy="10949350"/>
          </a:xfrm>
          <a:custGeom>
            <a:avLst/>
            <a:gdLst>
              <a:gd name="connsiteX0" fmla="*/ 11822235 w 13090449"/>
              <a:gd name="connsiteY0" fmla="*/ 8787043 h 10949350"/>
              <a:gd name="connsiteX1" fmla="*/ 10923255 w 13090449"/>
              <a:gd name="connsiteY1" fmla="*/ 9686023 h 10949350"/>
              <a:gd name="connsiteX2" fmla="*/ 10923255 w 13090449"/>
              <a:gd name="connsiteY2" fmla="*/ 10585004 h 10949350"/>
              <a:gd name="connsiteX3" fmla="*/ 11822235 w 13090449"/>
              <a:gd name="connsiteY3" fmla="*/ 10585004 h 10949350"/>
              <a:gd name="connsiteX4" fmla="*/ 12721217 w 13090449"/>
              <a:gd name="connsiteY4" fmla="*/ 9686023 h 10949350"/>
              <a:gd name="connsiteX5" fmla="*/ 11822235 w 13090449"/>
              <a:gd name="connsiteY5" fmla="*/ 8787043 h 10949350"/>
              <a:gd name="connsiteX6" fmla="*/ 0 w 13090449"/>
              <a:gd name="connsiteY6" fmla="*/ 0 h 10949350"/>
              <a:gd name="connsiteX7" fmla="*/ 13090449 w 13090449"/>
              <a:gd name="connsiteY7" fmla="*/ 0 h 10949350"/>
              <a:gd name="connsiteX8" fmla="*/ 13090449 w 13090449"/>
              <a:gd name="connsiteY8" fmla="*/ 10949350 h 10949350"/>
              <a:gd name="connsiteX9" fmla="*/ 0 w 13090449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90449" h="10949350">
                <a:moveTo>
                  <a:pt x="11822235" y="8787043"/>
                </a:moveTo>
                <a:cubicBezTo>
                  <a:pt x="11325741" y="8787043"/>
                  <a:pt x="10923255" y="9189530"/>
                  <a:pt x="10923255" y="9686023"/>
                </a:cubicBezTo>
                <a:lnTo>
                  <a:pt x="10923255" y="10585004"/>
                </a:lnTo>
                <a:cubicBezTo>
                  <a:pt x="10923255" y="10585004"/>
                  <a:pt x="11822235" y="10585004"/>
                  <a:pt x="11822235" y="10585004"/>
                </a:cubicBezTo>
                <a:cubicBezTo>
                  <a:pt x="12318729" y="10585004"/>
                  <a:pt x="12721217" y="10182517"/>
                  <a:pt x="12721217" y="9686023"/>
                </a:cubicBezTo>
                <a:cubicBezTo>
                  <a:pt x="12721217" y="9189530"/>
                  <a:pt x="12318729" y="8787043"/>
                  <a:pt x="11822235" y="8787043"/>
                </a:cubicBezTo>
                <a:close/>
                <a:moveTo>
                  <a:pt x="0" y="0"/>
                </a:moveTo>
                <a:lnTo>
                  <a:pt x="13090449" y="0"/>
                </a:lnTo>
                <a:lnTo>
                  <a:pt x="13090449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2CD8BC74-CB05-F75D-4DA5-0A80BAEE188A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5E8ABFF-A049-3CC3-723D-CBFA3BE938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82540203-A0E1-AD3F-4C66-DCA08CC9C2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9488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Grafik-Vinröd_mörk_bakgrund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B5FC84A3-6718-98CF-9EE3-A8DB0F8FC6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grpSp>
        <p:nvGrpSpPr>
          <p:cNvPr id="44" name="Grupp 43">
            <a:extLst>
              <a:ext uri="{FF2B5EF4-FFF2-40B4-BE49-F238E27FC236}">
                <a16:creationId xmlns:a16="http://schemas.microsoft.com/office/drawing/2014/main" id="{1538AC56-7E65-723C-776F-248CC678B0A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7A9E031A-CC55-2EE8-9EA6-B2600A90B4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6" name="Bild 45">
              <a:extLst>
                <a:ext uri="{FF2B5EF4-FFF2-40B4-BE49-F238E27FC236}">
                  <a16:creationId xmlns:a16="http://schemas.microsoft.com/office/drawing/2014/main" id="{C6584C1A-A6D5-74D4-62AF-595A0D83C8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pic>
        <p:nvPicPr>
          <p:cNvPr id="4" name="Bild 3">
            <a:extLst>
              <a:ext uri="{FF2B5EF4-FFF2-40B4-BE49-F238E27FC236}">
                <a16:creationId xmlns:a16="http://schemas.microsoft.com/office/drawing/2014/main" id="{CD5ED3C4-0BE5-7CD7-24AB-E690E890CC9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5231" t="28360" r="55508" b="23764"/>
          <a:stretch/>
        </p:blipFill>
        <p:spPr>
          <a:xfrm>
            <a:off x="10556106" y="-1"/>
            <a:ext cx="9547994" cy="1130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0487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_Bild-Vinröd_mö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DA62A74-CD6A-60FA-D88A-16D15496863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20104100" cy="11309350"/>
          </a:xfrm>
          <a:custGeom>
            <a:avLst/>
            <a:gdLst>
              <a:gd name="connsiteX0" fmla="*/ 18655886 w 20104100"/>
              <a:gd name="connsiteY0" fmla="*/ 8967043 h 11309350"/>
              <a:gd name="connsiteX1" fmla="*/ 17756906 w 20104100"/>
              <a:gd name="connsiteY1" fmla="*/ 9866023 h 11309350"/>
              <a:gd name="connsiteX2" fmla="*/ 17756906 w 20104100"/>
              <a:gd name="connsiteY2" fmla="*/ 10765004 h 11309350"/>
              <a:gd name="connsiteX3" fmla="*/ 18655886 w 20104100"/>
              <a:gd name="connsiteY3" fmla="*/ 10765004 h 11309350"/>
              <a:gd name="connsiteX4" fmla="*/ 19554868 w 20104100"/>
              <a:gd name="connsiteY4" fmla="*/ 9866023 h 11309350"/>
              <a:gd name="connsiteX5" fmla="*/ 18655886 w 20104100"/>
              <a:gd name="connsiteY5" fmla="*/ 8967043 h 11309350"/>
              <a:gd name="connsiteX6" fmla="*/ 0 w 20104100"/>
              <a:gd name="connsiteY6" fmla="*/ 0 h 11309350"/>
              <a:gd name="connsiteX7" fmla="*/ 20104100 w 20104100"/>
              <a:gd name="connsiteY7" fmla="*/ 0 h 11309350"/>
              <a:gd name="connsiteX8" fmla="*/ 20104100 w 20104100"/>
              <a:gd name="connsiteY8" fmla="*/ 11309350 h 11309350"/>
              <a:gd name="connsiteX9" fmla="*/ 0 w 20104100"/>
              <a:gd name="connsiteY9" fmla="*/ 11309350 h 1130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0">
                <a:moveTo>
                  <a:pt x="18655886" y="8967043"/>
                </a:moveTo>
                <a:cubicBezTo>
                  <a:pt x="18159392" y="8967043"/>
                  <a:pt x="17756906" y="9369530"/>
                  <a:pt x="17756906" y="9866023"/>
                </a:cubicBezTo>
                <a:lnTo>
                  <a:pt x="17756906" y="10765004"/>
                </a:lnTo>
                <a:cubicBezTo>
                  <a:pt x="17756906" y="10765004"/>
                  <a:pt x="18655886" y="10765004"/>
                  <a:pt x="18655886" y="10765004"/>
                </a:cubicBezTo>
                <a:cubicBezTo>
                  <a:pt x="19152380" y="10765004"/>
                  <a:pt x="19554868" y="10362517"/>
                  <a:pt x="19554868" y="9866023"/>
                </a:cubicBezTo>
                <a:cubicBezTo>
                  <a:pt x="19554868" y="9369530"/>
                  <a:pt x="19152380" y="8967043"/>
                  <a:pt x="18655886" y="8967043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0"/>
                </a:lnTo>
                <a:lnTo>
                  <a:pt x="0" y="113093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830139"/>
            <a:ext cx="10260000" cy="4525838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2000" b="0" spc="-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till tre rader</a:t>
            </a:r>
          </a:p>
        </p:txBody>
      </p:sp>
      <p:sp>
        <p:nvSpPr>
          <p:cNvPr id="13" name="Underrubrik 2">
            <a:extLst>
              <a:ext uri="{FF2B5EF4-FFF2-40B4-BE49-F238E27FC236}">
                <a16:creationId xmlns:a16="http://schemas.microsoft.com/office/drawing/2014/main" id="{10AF6820-499B-E3FE-4D90-926C8CD06C5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42000" y="5847725"/>
            <a:ext cx="10260000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70A80DFD-2EF3-263F-E0D3-4F2A69095E29}"/>
              </a:ext>
            </a:extLst>
          </p:cNvPr>
          <p:cNvSpPr txBox="1"/>
          <p:nvPr userDrawn="1"/>
        </p:nvSpPr>
        <p:spPr>
          <a:xfrm>
            <a:off x="21497731" y="76324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1C913480-2908-8406-6E25-B7ECDA02D5E2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B92FEAB0-FE55-BBF5-A189-AB46908364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7DF4329B-88BE-F299-2070-02117A1F03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314630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_Vinröd_mörk_bakgrund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DAB45FCC-3155-3E2B-897C-05CB7E42DA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00" y="3061817"/>
            <a:ext cx="9360000" cy="6481290"/>
          </a:xfrm>
        </p:spPr>
        <p:txBody>
          <a:bodyPr anchor="t">
            <a:noAutofit/>
          </a:bodyPr>
          <a:lstStyle>
            <a:lvl1pPr algn="l">
              <a:lnSpc>
                <a:spcPct val="75000"/>
              </a:lnSpc>
              <a:defRPr sz="10000" b="0" spc="-400" baseline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Kapitelrubrik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C254AF-B658-492F-D6C4-A2541B9445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2001" y="902147"/>
            <a:ext cx="9360000" cy="1584325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3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Överrubrik</a:t>
            </a:r>
            <a:r>
              <a:rPr lang="en-US" dirty="0"/>
              <a:t> </a:t>
            </a:r>
            <a:r>
              <a:rPr lang="en-US" dirty="0" err="1"/>
              <a:t>kapitel</a:t>
            </a:r>
            <a:endParaRPr lang="en-US" dirty="0"/>
          </a:p>
        </p:txBody>
      </p:sp>
      <p:pic>
        <p:nvPicPr>
          <p:cNvPr id="2" name="Bild 1">
            <a:extLst>
              <a:ext uri="{FF2B5EF4-FFF2-40B4-BE49-F238E27FC236}">
                <a16:creationId xmlns:a16="http://schemas.microsoft.com/office/drawing/2014/main" id="{20115601-E846-C70A-34FF-AAB5D232C3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3D07759-F15F-CAAA-555B-26CF5EB6BBE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B0AE4E5-AAA5-A1D5-62A6-5D0510031524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03B9A82-E3B3-3832-2A3A-FCC367289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ACABBBEF-F890-549E-8572-9E899AA7EB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577570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sida_Vinröd_mörk_bakgrund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800A8904-65D5-F704-1F45-6639AF4C7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51D9AC0B-9A28-EBC7-DE2D-75AA21BBB7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77628" t="-1566" r="-4596" b="83352"/>
          <a:stretch/>
        </p:blipFill>
        <p:spPr>
          <a:xfrm>
            <a:off x="-14479" y="7006840"/>
            <a:ext cx="5178504" cy="4302510"/>
          </a:xfrm>
          <a:prstGeom prst="rect">
            <a:avLst/>
          </a:prstGeom>
        </p:spPr>
      </p:pic>
      <p:pic>
        <p:nvPicPr>
          <p:cNvPr id="11" name="Bild 10">
            <a:extLst>
              <a:ext uri="{FF2B5EF4-FFF2-40B4-BE49-F238E27FC236}">
                <a16:creationId xmlns:a16="http://schemas.microsoft.com/office/drawing/2014/main" id="{9E5B939A-F98F-E7E0-597B-386E1E870C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7337" t="48723" r="80369" b="24476"/>
          <a:stretch/>
        </p:blipFill>
        <p:spPr>
          <a:xfrm>
            <a:off x="14925596" y="26219"/>
            <a:ext cx="5178504" cy="6330938"/>
          </a:xfrm>
          <a:prstGeom prst="rect">
            <a:avLst/>
          </a:prstGeom>
        </p:spPr>
      </p:pic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4" name="Rubrik 1">
            <a:extLst>
              <a:ext uri="{FF2B5EF4-FFF2-40B4-BE49-F238E27FC236}">
                <a16:creationId xmlns:a16="http://schemas.microsoft.com/office/drawing/2014/main" id="{122500B5-D652-D912-9670-09854E1D46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4763" y="2414315"/>
            <a:ext cx="14560096" cy="6167560"/>
          </a:xfrm>
        </p:spPr>
        <p:txBody>
          <a:bodyPr anchor="ctr">
            <a:noAutofit/>
          </a:bodyPr>
          <a:lstStyle>
            <a:lvl1pPr algn="ctr">
              <a:defRPr sz="6000" b="0">
                <a:solidFill>
                  <a:schemeClr val="accent3"/>
                </a:solidFill>
              </a:defRPr>
            </a:lvl1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adipiscing</a:t>
            </a:r>
            <a:r>
              <a:rPr lang="sv-SE" dirty="0"/>
              <a:t> elit.  </a:t>
            </a:r>
            <a:r>
              <a:rPr lang="sv-SE" dirty="0" err="1"/>
              <a:t>Curabitur</a:t>
            </a:r>
            <a:r>
              <a:rPr lang="sv-SE" dirty="0"/>
              <a:t> </a:t>
            </a:r>
            <a:r>
              <a:rPr lang="sv-SE" dirty="0" err="1"/>
              <a:t>vel</a:t>
            </a:r>
            <a:r>
              <a:rPr lang="sv-SE" dirty="0"/>
              <a:t> ante et </a:t>
            </a:r>
            <a:r>
              <a:rPr lang="sv-SE" dirty="0" err="1"/>
              <a:t>orci</a:t>
            </a:r>
            <a:r>
              <a:rPr lang="sv-SE" dirty="0"/>
              <a:t> </a:t>
            </a:r>
            <a:r>
              <a:rPr lang="sv-SE" dirty="0" err="1"/>
              <a:t>eleifend</a:t>
            </a:r>
            <a:r>
              <a:rPr lang="sv-SE" dirty="0"/>
              <a:t>. </a:t>
            </a:r>
            <a:br>
              <a:rPr lang="sv-SE" dirty="0"/>
            </a:br>
            <a:r>
              <a:rPr lang="sv-SE" dirty="0" err="1"/>
              <a:t>Suspendisse</a:t>
            </a:r>
            <a:r>
              <a:rPr lang="sv-SE" dirty="0"/>
              <a:t> </a:t>
            </a:r>
            <a:r>
              <a:rPr lang="sv-SE" dirty="0" err="1"/>
              <a:t>potenti</a:t>
            </a:r>
            <a:r>
              <a:rPr lang="sv-SE" dirty="0"/>
              <a:t>. </a:t>
            </a:r>
            <a:r>
              <a:rPr lang="sv-SE" dirty="0" err="1"/>
              <a:t>Aenean</a:t>
            </a:r>
            <a:r>
              <a:rPr lang="sv-SE" dirty="0"/>
              <a:t> </a:t>
            </a:r>
            <a:r>
              <a:rPr lang="sv-SE" dirty="0" err="1"/>
              <a:t>tincidunt</a:t>
            </a:r>
            <a:r>
              <a:rPr lang="sv-SE" dirty="0"/>
              <a:t>, </a:t>
            </a:r>
            <a:r>
              <a:rPr lang="sv-SE" dirty="0" err="1"/>
              <a:t>magna</a:t>
            </a:r>
            <a:r>
              <a:rPr lang="sv-SE" dirty="0"/>
              <a:t> at </a:t>
            </a:r>
            <a:br>
              <a:rPr lang="sv-SE" dirty="0"/>
            </a:br>
            <a:r>
              <a:rPr lang="sv-SE" dirty="0" err="1"/>
              <a:t>vulputate</a:t>
            </a:r>
            <a:r>
              <a:rPr lang="sv-SE" dirty="0"/>
              <a:t>, </a:t>
            </a:r>
            <a:r>
              <a:rPr lang="sv-SE" dirty="0" err="1"/>
              <a:t>nisl</a:t>
            </a:r>
            <a:r>
              <a:rPr lang="sv-SE" dirty="0"/>
              <a:t> elit </a:t>
            </a:r>
            <a:r>
              <a:rPr lang="sv-SE" dirty="0" err="1"/>
              <a:t>luctus</a:t>
            </a:r>
            <a:r>
              <a:rPr lang="sv-SE" dirty="0"/>
              <a:t> </a:t>
            </a:r>
            <a:r>
              <a:rPr lang="sv-SE" dirty="0" err="1"/>
              <a:t>lorem</a:t>
            </a:r>
            <a:r>
              <a:rPr lang="sv-SE" dirty="0"/>
              <a:t>.</a:t>
            </a:r>
          </a:p>
        </p:txBody>
      </p:sp>
      <p:sp>
        <p:nvSpPr>
          <p:cNvPr id="2" name="Platshållare för sidfot 5">
            <a:extLst>
              <a:ext uri="{FF2B5EF4-FFF2-40B4-BE49-F238E27FC236}">
                <a16:creationId xmlns:a16="http://schemas.microsoft.com/office/drawing/2014/main" id="{C3C233AC-CCB6-C6D3-557E-E229A5D2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13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_med_bild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8603" y="10548000"/>
            <a:ext cx="6084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53204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DD169D-E447-4789-8673-AFA93CC4C0FC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804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36" name="Grupp 35">
            <a:extLst>
              <a:ext uri="{FF2B5EF4-FFF2-40B4-BE49-F238E27FC236}">
                <a16:creationId xmlns:a16="http://schemas.microsoft.com/office/drawing/2014/main" id="{0DB1CF83-948A-3C08-8F45-26B724985FBC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7" name="Bild 36">
              <a:extLst>
                <a:ext uri="{FF2B5EF4-FFF2-40B4-BE49-F238E27FC236}">
                  <a16:creationId xmlns:a16="http://schemas.microsoft.com/office/drawing/2014/main" id="{30D25779-0EE3-115C-0F10-EB3643FA9B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38" name="Bild 37">
              <a:extLst>
                <a:ext uri="{FF2B5EF4-FFF2-40B4-BE49-F238E27FC236}">
                  <a16:creationId xmlns:a16="http://schemas.microsoft.com/office/drawing/2014/main" id="{E3E5DDCE-AC70-2774-BE28-F556695E84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F026782C-3D7A-17F2-5918-28639A7693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26091" y="3240000"/>
            <a:ext cx="756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Rubrik 106">
            <a:extLst>
              <a:ext uri="{FF2B5EF4-FFF2-40B4-BE49-F238E27FC236}">
                <a16:creationId xmlns:a16="http://schemas.microsoft.com/office/drawing/2014/main" id="{F9F80C19-D75E-41AA-A755-74DD2587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091" y="830139"/>
            <a:ext cx="756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5" name="Platshållare för bild 11">
            <a:extLst>
              <a:ext uri="{FF2B5EF4-FFF2-40B4-BE49-F238E27FC236}">
                <a16:creationId xmlns:a16="http://schemas.microsoft.com/office/drawing/2014/main" id="{BA18EB43-EC39-DEB1-4F75-6CDEE023D6E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-1907"/>
            <a:ext cx="9000000" cy="1131125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våspaltsida_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54212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nehållsförteckning_Vinröd_mörk_Bakgrund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1pPr>
            <a:lvl2pPr marL="1174950" indent="-7429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2pPr>
            <a:lvl3pPr marL="1342350" indent="-5143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3pPr>
            <a:lvl4pPr marL="1713150" indent="-5143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4pPr>
            <a:lvl5pPr marL="1969200" indent="-45720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42000" y="3239092"/>
            <a:ext cx="7740000" cy="6840000"/>
          </a:xfrm>
        </p:spPr>
        <p:txBody>
          <a:bodyPr vert="horz" lIns="0" tIns="0" rIns="0" bIns="0" rtlCol="0">
            <a:noAutofit/>
          </a:bodyPr>
          <a:lstStyle>
            <a:lvl1pPr marL="742950" indent="-7429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1pPr>
            <a:lvl2pPr marL="1174950" indent="-7429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2pPr>
            <a:lvl3pPr marL="1342350" indent="-5143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3pPr>
            <a:lvl4pPr marL="1713150" indent="-51435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4pPr>
            <a:lvl5pPr marL="1969200" indent="-457200">
              <a:buClr>
                <a:schemeClr val="accent3"/>
              </a:buClr>
              <a:buFont typeface="+mj-lt"/>
              <a:buAutoNum type="arabicPeriod"/>
              <a:defRPr lang="sv-SE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18718AE-EF03-C6A8-4DF3-B1579BF0EE2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60DC6478-B658-B7D0-AE09-4EFBFD58B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F74FD982-7983-7D64-D405-41229F78FE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1" name="Platshållare för datum 3">
            <a:extLst>
              <a:ext uri="{FF2B5EF4-FFF2-40B4-BE49-F238E27FC236}">
                <a16:creationId xmlns:a16="http://schemas.microsoft.com/office/drawing/2014/main" id="{1783EC63-79BB-77E8-2181-41E0C882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D1758E46-E2BA-B68B-6F52-E6C6CEA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Platshållare för sidfot 5">
            <a:extLst>
              <a:ext uri="{FF2B5EF4-FFF2-40B4-BE49-F238E27FC236}">
                <a16:creationId xmlns:a16="http://schemas.microsoft.com/office/drawing/2014/main" id="{F3FBF16E-2EBB-59D5-909D-2D594D1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288BB84D-8752-6D1B-89BF-B3A5CE23AE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7346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_och_innehåll-Turkos_lj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9600"/>
            <a:ext cx="1584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6">
            <a:extLst>
              <a:ext uri="{FF2B5EF4-FFF2-40B4-BE49-F238E27FC236}">
                <a16:creationId xmlns:a16="http://schemas.microsoft.com/office/drawing/2014/main" id="{5B488F52-9C4F-3F42-4B5D-100F22C708F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42000" y="3239092"/>
            <a:ext cx="15840000" cy="6840000"/>
          </a:xfrm>
        </p:spPr>
        <p:txBody>
          <a:bodyPr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grpSp>
        <p:nvGrpSpPr>
          <p:cNvPr id="43" name="Grupp 42">
            <a:extLst>
              <a:ext uri="{FF2B5EF4-FFF2-40B4-BE49-F238E27FC236}">
                <a16:creationId xmlns:a16="http://schemas.microsoft.com/office/drawing/2014/main" id="{7A23552D-3732-C0B5-E1B6-21C705E2F71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44" name="Bild 43">
              <a:extLst>
                <a:ext uri="{FF2B5EF4-FFF2-40B4-BE49-F238E27FC236}">
                  <a16:creationId xmlns:a16="http://schemas.microsoft.com/office/drawing/2014/main" id="{1CA7B898-59A2-533E-C977-9283764423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5" name="Bild 44">
              <a:extLst>
                <a:ext uri="{FF2B5EF4-FFF2-40B4-BE49-F238E27FC236}">
                  <a16:creationId xmlns:a16="http://schemas.microsoft.com/office/drawing/2014/main" id="{02EA1F93-9F6F-99CC-EA7B-54D635900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sidfot 5">
            <a:extLst>
              <a:ext uri="{FF2B5EF4-FFF2-40B4-BE49-F238E27FC236}">
                <a16:creationId xmlns:a16="http://schemas.microsoft.com/office/drawing/2014/main" id="{71137FAD-ABC3-9EB8-4D49-7CF66C27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322839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80660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_med_bild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8603" y="10548000"/>
            <a:ext cx="6084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53204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DD169D-E447-4789-8673-AFA93CC4C0FC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804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36" name="Grupp 35">
            <a:extLst>
              <a:ext uri="{FF2B5EF4-FFF2-40B4-BE49-F238E27FC236}">
                <a16:creationId xmlns:a16="http://schemas.microsoft.com/office/drawing/2014/main" id="{0DB1CF83-948A-3C08-8F45-26B724985FBC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7" name="Bild 36">
              <a:extLst>
                <a:ext uri="{FF2B5EF4-FFF2-40B4-BE49-F238E27FC236}">
                  <a16:creationId xmlns:a16="http://schemas.microsoft.com/office/drawing/2014/main" id="{30D25779-0EE3-115C-0F10-EB3643FA9B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38" name="Bild 37">
              <a:extLst>
                <a:ext uri="{FF2B5EF4-FFF2-40B4-BE49-F238E27FC236}">
                  <a16:creationId xmlns:a16="http://schemas.microsoft.com/office/drawing/2014/main" id="{E3E5DDCE-AC70-2774-BE28-F556695E84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F026782C-3D7A-17F2-5918-28639A7693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26091" y="3240000"/>
            <a:ext cx="756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Rubrik 106">
            <a:extLst>
              <a:ext uri="{FF2B5EF4-FFF2-40B4-BE49-F238E27FC236}">
                <a16:creationId xmlns:a16="http://schemas.microsoft.com/office/drawing/2014/main" id="{F9F80C19-D75E-41AA-A755-74DD2587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091" y="759600"/>
            <a:ext cx="756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Platshållare för bild 11">
            <a:extLst>
              <a:ext uri="{FF2B5EF4-FFF2-40B4-BE49-F238E27FC236}">
                <a16:creationId xmlns:a16="http://schemas.microsoft.com/office/drawing/2014/main" id="{BA18EB43-EC39-DEB1-4F75-6CDEE023D6E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-1907"/>
            <a:ext cx="9000000" cy="1131125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88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_med_bild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>
            <a:extLst>
              <a:ext uri="{FF2B5EF4-FFF2-40B4-BE49-F238E27FC236}">
                <a16:creationId xmlns:a16="http://schemas.microsoft.com/office/drawing/2014/main" id="{2371849D-5CFA-C47E-F676-A87457070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4BB72E08-77C3-8B82-913C-313B37DED62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6" name="Platshållare för bild 11">
            <a:extLst>
              <a:ext uri="{FF2B5EF4-FFF2-40B4-BE49-F238E27FC236}">
                <a16:creationId xmlns:a16="http://schemas.microsoft.com/office/drawing/2014/main" id="{1225C724-E477-1380-A934-93D3F53CB8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302522" y="0"/>
            <a:ext cx="9000000" cy="1130935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/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6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64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4" name="Platshållare för sidfot 2">
            <a:extLst>
              <a:ext uri="{FF2B5EF4-FFF2-40B4-BE49-F238E27FC236}">
                <a16:creationId xmlns:a16="http://schemas.microsoft.com/office/drawing/2014/main" id="{0955F523-DC9C-9A33-971C-E2A5B3FD35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757600" y="10548000"/>
            <a:ext cx="71676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datum 3">
            <a:extLst>
              <a:ext uri="{FF2B5EF4-FFF2-40B4-BE49-F238E27FC236}">
                <a16:creationId xmlns:a16="http://schemas.microsoft.com/office/drawing/2014/main" id="{A8609803-2BD2-EE23-740E-802C47BF757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77503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16" name="Platshållare för bildnummer 4">
            <a:extLst>
              <a:ext uri="{FF2B5EF4-FFF2-40B4-BE49-F238E27FC236}">
                <a16:creationId xmlns:a16="http://schemas.microsoft.com/office/drawing/2014/main" id="{EEDEC0E0-F968-24BA-1865-501F4115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4163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9" name="Grupp 18">
            <a:extLst>
              <a:ext uri="{FF2B5EF4-FFF2-40B4-BE49-F238E27FC236}">
                <a16:creationId xmlns:a16="http://schemas.microsoft.com/office/drawing/2014/main" id="{E2D06B91-E4F4-02B0-7B37-218258E307E9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0" name="Bild 19">
              <a:extLst>
                <a:ext uri="{FF2B5EF4-FFF2-40B4-BE49-F238E27FC236}">
                  <a16:creationId xmlns:a16="http://schemas.microsoft.com/office/drawing/2014/main" id="{7580A8A2-6AFE-4A23-58B1-D8184B5FF9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1" name="Bild 20">
              <a:extLst>
                <a:ext uri="{FF2B5EF4-FFF2-40B4-BE49-F238E27FC236}">
                  <a16:creationId xmlns:a16="http://schemas.microsoft.com/office/drawing/2014/main" id="{79ED422F-7D66-F311-2B3F-533B72FF23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035162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sto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>
            <a:extLst>
              <a:ext uri="{FF2B5EF4-FFF2-40B4-BE49-F238E27FC236}">
                <a16:creationId xmlns:a16="http://schemas.microsoft.com/office/drawing/2014/main" id="{5FDFB973-E8EF-E17D-C0FB-867D393A7B0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2" name="Bild 11">
              <a:extLst>
                <a:ext uri="{FF2B5EF4-FFF2-40B4-BE49-F238E27FC236}">
                  <a16:creationId xmlns:a16="http://schemas.microsoft.com/office/drawing/2014/main" id="{97E4FEE6-0FF3-1C6D-1DF5-210CA699DD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5" name="Bild 14">
              <a:extLst>
                <a:ext uri="{FF2B5EF4-FFF2-40B4-BE49-F238E27FC236}">
                  <a16:creationId xmlns:a16="http://schemas.microsoft.com/office/drawing/2014/main" id="{15545271-AD95-D88B-2106-FED669C5B0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DFF8D528-3013-8A0C-4A04-9D1407F3E0A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2000" y="2089423"/>
            <a:ext cx="15840000" cy="7920000"/>
          </a:xfrm>
          <a:solidFill>
            <a:schemeClr val="bg1">
              <a:alpha val="0"/>
            </a:schemeClr>
          </a:solidFill>
        </p:spPr>
        <p:txBody>
          <a:bodyPr anchor="ctr">
            <a:noAutofit/>
          </a:bodyPr>
          <a:lstStyle>
            <a:lvl1pPr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4" name="Rubrik 12">
            <a:extLst>
              <a:ext uri="{FF2B5EF4-FFF2-40B4-BE49-F238E27FC236}">
                <a16:creationId xmlns:a16="http://schemas.microsoft.com/office/drawing/2014/main" id="{945D2D78-6FA1-D3B3-6756-7DCAA2530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5" y="758131"/>
            <a:ext cx="15840000" cy="104326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F61C49C4-544E-06FF-D2D3-D6DBFB2E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BE2F662-9F9D-61DE-18A9-9D7AC61E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166C0C4C-8FE9-9A7B-C423-14C86646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600" y="10548000"/>
            <a:ext cx="143244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476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28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28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CA76D545-8EEB-9CD2-2DFC-67DFCD1B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3" name="Platshållare för bildnummer 5">
            <a:extLst>
              <a:ext uri="{FF2B5EF4-FFF2-40B4-BE49-F238E27FC236}">
                <a16:creationId xmlns:a16="http://schemas.microsoft.com/office/drawing/2014/main" id="{91A99BA0-7BAE-145E-E53F-6FBBD86B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Platshållare för sidfot 5">
            <a:extLst>
              <a:ext uri="{FF2B5EF4-FFF2-40B4-BE49-F238E27FC236}">
                <a16:creationId xmlns:a16="http://schemas.microsoft.com/office/drawing/2014/main" id="{155DB2E7-956E-4BEC-C369-0056BCAF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866ADBD5-CC6E-EE18-4ADC-BFD204AF4A3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0231058" y="758131"/>
            <a:ext cx="8874937" cy="9240134"/>
          </a:xfrm>
          <a:custGeom>
            <a:avLst/>
            <a:gdLst>
              <a:gd name="connsiteX0" fmla="*/ 4434141 w 8874937"/>
              <a:gd name="connsiteY0" fmla="*/ 0 h 9240134"/>
              <a:gd name="connsiteX1" fmla="*/ 8868196 w 8874937"/>
              <a:gd name="connsiteY1" fmla="*/ 4434055 h 9240134"/>
              <a:gd name="connsiteX2" fmla="*/ 8868196 w 8874937"/>
              <a:gd name="connsiteY2" fmla="*/ 4767750 h 9240134"/>
              <a:gd name="connsiteX3" fmla="*/ 8863190 w 8874937"/>
              <a:gd name="connsiteY3" fmla="*/ 8214634 h 9240134"/>
              <a:gd name="connsiteX4" fmla="*/ 8860960 w 8874937"/>
              <a:gd name="connsiteY4" fmla="*/ 8326350 h 9240134"/>
              <a:gd name="connsiteX5" fmla="*/ 8774752 w 8874937"/>
              <a:gd name="connsiteY5" fmla="*/ 8279558 h 9240134"/>
              <a:gd name="connsiteX6" fmla="*/ 8424828 w 8874937"/>
              <a:gd name="connsiteY6" fmla="*/ 8208912 h 9240134"/>
              <a:gd name="connsiteX7" fmla="*/ 7525848 w 8874937"/>
              <a:gd name="connsiteY7" fmla="*/ 9107892 h 9240134"/>
              <a:gd name="connsiteX8" fmla="*/ 7525848 w 8874937"/>
              <a:gd name="connsiteY8" fmla="*/ 9236269 h 9240134"/>
              <a:gd name="connsiteX9" fmla="*/ 6773866 w 8874937"/>
              <a:gd name="connsiteY9" fmla="*/ 9240134 h 9240134"/>
              <a:gd name="connsiteX10" fmla="*/ 5038677 w 8874937"/>
              <a:gd name="connsiteY10" fmla="*/ 9229376 h 9240134"/>
              <a:gd name="connsiteX11" fmla="*/ 86 w 8874937"/>
              <a:gd name="connsiteY11" fmla="*/ 4434055 h 9240134"/>
              <a:gd name="connsiteX12" fmla="*/ 4434141 w 8874937"/>
              <a:gd name="connsiteY12" fmla="*/ 0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4937" h="9240134">
                <a:moveTo>
                  <a:pt x="4434141" y="0"/>
                </a:move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6757450"/>
                  <a:pt x="8886290" y="7014056"/>
                  <a:pt x="8863190" y="8214634"/>
                </a:cubicBezTo>
                <a:lnTo>
                  <a:pt x="8860960" y="8326350"/>
                </a:lnTo>
                <a:lnTo>
                  <a:pt x="8774752" y="8279558"/>
                </a:lnTo>
                <a:cubicBezTo>
                  <a:pt x="8667200" y="8234067"/>
                  <a:pt x="8548952" y="8208912"/>
                  <a:pt x="8424828" y="8208912"/>
                </a:cubicBezTo>
                <a:cubicBezTo>
                  <a:pt x="7928334" y="8208912"/>
                  <a:pt x="7525848" y="8611399"/>
                  <a:pt x="7525848" y="9107892"/>
                </a:cubicBezTo>
                <a:lnTo>
                  <a:pt x="7525848" y="9236269"/>
                </a:lnTo>
                <a:lnTo>
                  <a:pt x="6773866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ubicBezTo>
                  <a:pt x="86" y="1985194"/>
                  <a:pt x="1985280" y="0"/>
                  <a:pt x="44341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D6A75E8D-F914-3186-0324-87748F393A58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B11B87CC-40C5-2FD9-F74C-9B92F2165A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1EFB36D1-C788-1CA8-6D83-6A03156962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72596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sida_med_bildbubbla_vänst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upp 67">
            <a:extLst>
              <a:ext uri="{FF2B5EF4-FFF2-40B4-BE49-F238E27FC236}">
                <a16:creationId xmlns:a16="http://schemas.microsoft.com/office/drawing/2014/main" id="{ECA9E46C-A192-E66A-A053-2D035793388F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9" name="Bild 68">
              <a:extLst>
                <a:ext uri="{FF2B5EF4-FFF2-40B4-BE49-F238E27FC236}">
                  <a16:creationId xmlns:a16="http://schemas.microsoft.com/office/drawing/2014/main" id="{26DFF6B6-BCF3-4710-9653-A2D3401BE1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0" name="Bild 69">
              <a:extLst>
                <a:ext uri="{FF2B5EF4-FFF2-40B4-BE49-F238E27FC236}">
                  <a16:creationId xmlns:a16="http://schemas.microsoft.com/office/drawing/2014/main" id="{2B9A62BA-B461-3208-3661-A04EC37019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3" name="Platshållare för bild 55">
            <a:extLst>
              <a:ext uri="{FF2B5EF4-FFF2-40B4-BE49-F238E27FC236}">
                <a16:creationId xmlns:a16="http://schemas.microsoft.com/office/drawing/2014/main" id="{89A43912-410F-9E93-0855-6EBEDBBD529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98759" y="758131"/>
            <a:ext cx="8874937" cy="9240134"/>
          </a:xfrm>
          <a:custGeom>
            <a:avLst/>
            <a:gdLst>
              <a:gd name="connsiteX0" fmla="*/ 0 w 8868110"/>
              <a:gd name="connsiteY0" fmla="*/ 4434055 h 9201805"/>
              <a:gd name="connsiteX1" fmla="*/ 4434055 w 8868110"/>
              <a:gd name="connsiteY1" fmla="*/ 0 h 9201805"/>
              <a:gd name="connsiteX2" fmla="*/ 4434055 w 8868110"/>
              <a:gd name="connsiteY2" fmla="*/ 0 h 9201805"/>
              <a:gd name="connsiteX3" fmla="*/ 8868110 w 8868110"/>
              <a:gd name="connsiteY3" fmla="*/ 4434055 h 9201805"/>
              <a:gd name="connsiteX4" fmla="*/ 8868110 w 8868110"/>
              <a:gd name="connsiteY4" fmla="*/ 4767750 h 9201805"/>
              <a:gd name="connsiteX5" fmla="*/ 4434055 w 8868110"/>
              <a:gd name="connsiteY5" fmla="*/ 9201805 h 9201805"/>
              <a:gd name="connsiteX6" fmla="*/ 4434055 w 8868110"/>
              <a:gd name="connsiteY6" fmla="*/ 9201805 h 9201805"/>
              <a:gd name="connsiteX7" fmla="*/ 0 w 8868110"/>
              <a:gd name="connsiteY7" fmla="*/ 4767750 h 9201805"/>
              <a:gd name="connsiteX8" fmla="*/ 0 w 8868110"/>
              <a:gd name="connsiteY8" fmla="*/ 4434055 h 9201805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4434055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9874717"/>
              <a:gd name="connsiteY0" fmla="*/ 4434055 h 9284932"/>
              <a:gd name="connsiteX1" fmla="*/ 4434055 w 9874717"/>
              <a:gd name="connsiteY1" fmla="*/ 0 h 9284932"/>
              <a:gd name="connsiteX2" fmla="*/ 4434055 w 9874717"/>
              <a:gd name="connsiteY2" fmla="*/ 0 h 9284932"/>
              <a:gd name="connsiteX3" fmla="*/ 8868110 w 9874717"/>
              <a:gd name="connsiteY3" fmla="*/ 4434055 h 9284932"/>
              <a:gd name="connsiteX4" fmla="*/ 8868110 w 9874717"/>
              <a:gd name="connsiteY4" fmla="*/ 4767750 h 9284932"/>
              <a:gd name="connsiteX5" fmla="*/ 8756673 w 9874717"/>
              <a:gd name="connsiteY5" fmla="*/ 9146387 h 9284932"/>
              <a:gd name="connsiteX6" fmla="*/ 3270273 w 9874717"/>
              <a:gd name="connsiteY6" fmla="*/ 9284932 h 9284932"/>
              <a:gd name="connsiteX7" fmla="*/ 0 w 9874717"/>
              <a:gd name="connsiteY7" fmla="*/ 4767750 h 9284932"/>
              <a:gd name="connsiteX8" fmla="*/ 0 w 9874717"/>
              <a:gd name="connsiteY8" fmla="*/ 4434055 h 9284932"/>
              <a:gd name="connsiteX0" fmla="*/ 0 w 9100960"/>
              <a:gd name="connsiteY0" fmla="*/ 4434055 h 9284932"/>
              <a:gd name="connsiteX1" fmla="*/ 4434055 w 9100960"/>
              <a:gd name="connsiteY1" fmla="*/ 0 h 9284932"/>
              <a:gd name="connsiteX2" fmla="*/ 4434055 w 9100960"/>
              <a:gd name="connsiteY2" fmla="*/ 0 h 9284932"/>
              <a:gd name="connsiteX3" fmla="*/ 8868110 w 9100960"/>
              <a:gd name="connsiteY3" fmla="*/ 4434055 h 9284932"/>
              <a:gd name="connsiteX4" fmla="*/ 8868110 w 9100960"/>
              <a:gd name="connsiteY4" fmla="*/ 4767750 h 9284932"/>
              <a:gd name="connsiteX5" fmla="*/ 8756673 w 9100960"/>
              <a:gd name="connsiteY5" fmla="*/ 9146387 h 9284932"/>
              <a:gd name="connsiteX6" fmla="*/ 3270273 w 9100960"/>
              <a:gd name="connsiteY6" fmla="*/ 9284932 h 9284932"/>
              <a:gd name="connsiteX7" fmla="*/ 0 w 9100960"/>
              <a:gd name="connsiteY7" fmla="*/ 4767750 h 9284932"/>
              <a:gd name="connsiteX8" fmla="*/ 0 w 9100960"/>
              <a:gd name="connsiteY8" fmla="*/ 4434055 h 9284932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756673 w 8868110"/>
              <a:gd name="connsiteY5" fmla="*/ 9146387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963870"/>
              <a:gd name="connsiteY0" fmla="*/ 4434055 h 9284932"/>
              <a:gd name="connsiteX1" fmla="*/ 4434055 w 8963870"/>
              <a:gd name="connsiteY1" fmla="*/ 0 h 9284932"/>
              <a:gd name="connsiteX2" fmla="*/ 4434055 w 8963870"/>
              <a:gd name="connsiteY2" fmla="*/ 0 h 9284932"/>
              <a:gd name="connsiteX3" fmla="*/ 8868110 w 8963870"/>
              <a:gd name="connsiteY3" fmla="*/ 4434055 h 9284932"/>
              <a:gd name="connsiteX4" fmla="*/ 8868110 w 8963870"/>
              <a:gd name="connsiteY4" fmla="*/ 4767750 h 9284932"/>
              <a:gd name="connsiteX5" fmla="*/ 8950637 w 8963870"/>
              <a:gd name="connsiteY5" fmla="*/ 9201805 h 9284932"/>
              <a:gd name="connsiteX6" fmla="*/ 3270273 w 8963870"/>
              <a:gd name="connsiteY6" fmla="*/ 9284932 h 9284932"/>
              <a:gd name="connsiteX7" fmla="*/ 0 w 8963870"/>
              <a:gd name="connsiteY7" fmla="*/ 4767750 h 9284932"/>
              <a:gd name="connsiteX8" fmla="*/ 0 w 8963870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284932"/>
              <a:gd name="connsiteX1" fmla="*/ 4434055 w 8914489"/>
              <a:gd name="connsiteY1" fmla="*/ 0 h 9284932"/>
              <a:gd name="connsiteX2" fmla="*/ 4434055 w 8914489"/>
              <a:gd name="connsiteY2" fmla="*/ 0 h 9284932"/>
              <a:gd name="connsiteX3" fmla="*/ 8868110 w 8914489"/>
              <a:gd name="connsiteY3" fmla="*/ 4434055 h 9284932"/>
              <a:gd name="connsiteX4" fmla="*/ 8868110 w 8914489"/>
              <a:gd name="connsiteY4" fmla="*/ 4767750 h 9284932"/>
              <a:gd name="connsiteX5" fmla="*/ 8895219 w 8914489"/>
              <a:gd name="connsiteY5" fmla="*/ 9229514 h 9284932"/>
              <a:gd name="connsiteX6" fmla="*/ 3270273 w 8914489"/>
              <a:gd name="connsiteY6" fmla="*/ 9284932 h 9284932"/>
              <a:gd name="connsiteX7" fmla="*/ 0 w 8914489"/>
              <a:gd name="connsiteY7" fmla="*/ 4767750 h 9284932"/>
              <a:gd name="connsiteX8" fmla="*/ 0 w 8914489"/>
              <a:gd name="connsiteY8" fmla="*/ 4434055 h 9284932"/>
              <a:gd name="connsiteX0" fmla="*/ 0 w 8914489"/>
              <a:gd name="connsiteY0" fmla="*/ 4434055 h 9301964"/>
              <a:gd name="connsiteX1" fmla="*/ 4434055 w 8914489"/>
              <a:gd name="connsiteY1" fmla="*/ 0 h 9301964"/>
              <a:gd name="connsiteX2" fmla="*/ 4434055 w 8914489"/>
              <a:gd name="connsiteY2" fmla="*/ 0 h 9301964"/>
              <a:gd name="connsiteX3" fmla="*/ 8868110 w 8914489"/>
              <a:gd name="connsiteY3" fmla="*/ 4434055 h 9301964"/>
              <a:gd name="connsiteX4" fmla="*/ 8868110 w 8914489"/>
              <a:gd name="connsiteY4" fmla="*/ 4767750 h 9301964"/>
              <a:gd name="connsiteX5" fmla="*/ 8895219 w 8914489"/>
              <a:gd name="connsiteY5" fmla="*/ 9284932 h 9301964"/>
              <a:gd name="connsiteX6" fmla="*/ 3270273 w 8914489"/>
              <a:gd name="connsiteY6" fmla="*/ 9284932 h 9301964"/>
              <a:gd name="connsiteX7" fmla="*/ 0 w 8914489"/>
              <a:gd name="connsiteY7" fmla="*/ 4767750 h 9301964"/>
              <a:gd name="connsiteX8" fmla="*/ 0 w 8914489"/>
              <a:gd name="connsiteY8" fmla="*/ 4434055 h 9301964"/>
              <a:gd name="connsiteX0" fmla="*/ 0 w 8868110"/>
              <a:gd name="connsiteY0" fmla="*/ 4434055 h 9284932"/>
              <a:gd name="connsiteX1" fmla="*/ 4434055 w 8868110"/>
              <a:gd name="connsiteY1" fmla="*/ 0 h 9284932"/>
              <a:gd name="connsiteX2" fmla="*/ 4434055 w 8868110"/>
              <a:gd name="connsiteY2" fmla="*/ 0 h 9284932"/>
              <a:gd name="connsiteX3" fmla="*/ 8868110 w 8868110"/>
              <a:gd name="connsiteY3" fmla="*/ 4434055 h 9284932"/>
              <a:gd name="connsiteX4" fmla="*/ 8868110 w 8868110"/>
              <a:gd name="connsiteY4" fmla="*/ 4767750 h 9284932"/>
              <a:gd name="connsiteX5" fmla="*/ 8812092 w 8868110"/>
              <a:gd name="connsiteY5" fmla="*/ 9201805 h 9284932"/>
              <a:gd name="connsiteX6" fmla="*/ 3270273 w 8868110"/>
              <a:gd name="connsiteY6" fmla="*/ 9284932 h 9284932"/>
              <a:gd name="connsiteX7" fmla="*/ 0 w 8868110"/>
              <a:gd name="connsiteY7" fmla="*/ 4767750 h 9284932"/>
              <a:gd name="connsiteX8" fmla="*/ 0 w 8868110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3270273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0 w 8874851"/>
              <a:gd name="connsiteY7" fmla="*/ 4767750 h 9284932"/>
              <a:gd name="connsiteX8" fmla="*/ 0 w 8874851"/>
              <a:gd name="connsiteY8" fmla="*/ 4434055 h 9284932"/>
              <a:gd name="connsiteX0" fmla="*/ 0 w 8874851"/>
              <a:gd name="connsiteY0" fmla="*/ 4434055 h 10332012"/>
              <a:gd name="connsiteX1" fmla="*/ 4434055 w 8874851"/>
              <a:gd name="connsiteY1" fmla="*/ 0 h 10332012"/>
              <a:gd name="connsiteX2" fmla="*/ 4434055 w 8874851"/>
              <a:gd name="connsiteY2" fmla="*/ 0 h 10332012"/>
              <a:gd name="connsiteX3" fmla="*/ 8868110 w 8874851"/>
              <a:gd name="connsiteY3" fmla="*/ 4434055 h 10332012"/>
              <a:gd name="connsiteX4" fmla="*/ 8868110 w 8874851"/>
              <a:gd name="connsiteY4" fmla="*/ 4767750 h 10332012"/>
              <a:gd name="connsiteX5" fmla="*/ 8839801 w 8874851"/>
              <a:gd name="connsiteY5" fmla="*/ 9229514 h 10332012"/>
              <a:gd name="connsiteX6" fmla="*/ 4821982 w 8874851"/>
              <a:gd name="connsiteY6" fmla="*/ 9284932 h 10332012"/>
              <a:gd name="connsiteX7" fmla="*/ 2854037 w 8874851"/>
              <a:gd name="connsiteY7" fmla="*/ 9228914 h 10332012"/>
              <a:gd name="connsiteX8" fmla="*/ 0 w 8874851"/>
              <a:gd name="connsiteY8" fmla="*/ 4434055 h 10332012"/>
              <a:gd name="connsiteX0" fmla="*/ 0 w 8874851"/>
              <a:gd name="connsiteY0" fmla="*/ 4434055 h 9284932"/>
              <a:gd name="connsiteX1" fmla="*/ 4434055 w 8874851"/>
              <a:gd name="connsiteY1" fmla="*/ 0 h 9284932"/>
              <a:gd name="connsiteX2" fmla="*/ 4434055 w 8874851"/>
              <a:gd name="connsiteY2" fmla="*/ 0 h 9284932"/>
              <a:gd name="connsiteX3" fmla="*/ 8868110 w 8874851"/>
              <a:gd name="connsiteY3" fmla="*/ 4434055 h 9284932"/>
              <a:gd name="connsiteX4" fmla="*/ 8868110 w 8874851"/>
              <a:gd name="connsiteY4" fmla="*/ 4767750 h 9284932"/>
              <a:gd name="connsiteX5" fmla="*/ 8839801 w 8874851"/>
              <a:gd name="connsiteY5" fmla="*/ 9229514 h 9284932"/>
              <a:gd name="connsiteX6" fmla="*/ 4821982 w 8874851"/>
              <a:gd name="connsiteY6" fmla="*/ 9284932 h 9284932"/>
              <a:gd name="connsiteX7" fmla="*/ 2854037 w 8874851"/>
              <a:gd name="connsiteY7" fmla="*/ 9228914 h 9284932"/>
              <a:gd name="connsiteX8" fmla="*/ 0 w 8874851"/>
              <a:gd name="connsiteY8" fmla="*/ 4434055 h 9284932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3207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57223"/>
              <a:gd name="connsiteX1" fmla="*/ 4434055 w 8874851"/>
              <a:gd name="connsiteY1" fmla="*/ 0 h 9257223"/>
              <a:gd name="connsiteX2" fmla="*/ 4434055 w 8874851"/>
              <a:gd name="connsiteY2" fmla="*/ 0 h 9257223"/>
              <a:gd name="connsiteX3" fmla="*/ 8868110 w 8874851"/>
              <a:gd name="connsiteY3" fmla="*/ 4434055 h 9257223"/>
              <a:gd name="connsiteX4" fmla="*/ 8868110 w 8874851"/>
              <a:gd name="connsiteY4" fmla="*/ 4767750 h 9257223"/>
              <a:gd name="connsiteX5" fmla="*/ 8839801 w 8874851"/>
              <a:gd name="connsiteY5" fmla="*/ 9229514 h 9257223"/>
              <a:gd name="connsiteX6" fmla="*/ 5625546 w 8874851"/>
              <a:gd name="connsiteY6" fmla="*/ 9257223 h 9257223"/>
              <a:gd name="connsiteX7" fmla="*/ 2854037 w 8874851"/>
              <a:gd name="connsiteY7" fmla="*/ 9228914 h 9257223"/>
              <a:gd name="connsiteX8" fmla="*/ 0 w 8874851"/>
              <a:gd name="connsiteY8" fmla="*/ 4434055 h 9257223"/>
              <a:gd name="connsiteX0" fmla="*/ 0 w 8874851"/>
              <a:gd name="connsiteY0" fmla="*/ 4434055 h 9262733"/>
              <a:gd name="connsiteX1" fmla="*/ 4434055 w 8874851"/>
              <a:gd name="connsiteY1" fmla="*/ 0 h 9262733"/>
              <a:gd name="connsiteX2" fmla="*/ 4434055 w 8874851"/>
              <a:gd name="connsiteY2" fmla="*/ 0 h 9262733"/>
              <a:gd name="connsiteX3" fmla="*/ 8868110 w 8874851"/>
              <a:gd name="connsiteY3" fmla="*/ 4434055 h 9262733"/>
              <a:gd name="connsiteX4" fmla="*/ 8868110 w 8874851"/>
              <a:gd name="connsiteY4" fmla="*/ 4767750 h 9262733"/>
              <a:gd name="connsiteX5" fmla="*/ 8839801 w 8874851"/>
              <a:gd name="connsiteY5" fmla="*/ 9229514 h 9262733"/>
              <a:gd name="connsiteX6" fmla="*/ 5625546 w 8874851"/>
              <a:gd name="connsiteY6" fmla="*/ 9257223 h 9262733"/>
              <a:gd name="connsiteX7" fmla="*/ 2854037 w 8874851"/>
              <a:gd name="connsiteY7" fmla="*/ 9228914 h 9262733"/>
              <a:gd name="connsiteX8" fmla="*/ 0 w 8874851"/>
              <a:gd name="connsiteY8" fmla="*/ 4434055 h 9262733"/>
              <a:gd name="connsiteX0" fmla="*/ 0 w 8874851"/>
              <a:gd name="connsiteY0" fmla="*/ 4434055 h 9256267"/>
              <a:gd name="connsiteX1" fmla="*/ 4434055 w 8874851"/>
              <a:gd name="connsiteY1" fmla="*/ 0 h 9256267"/>
              <a:gd name="connsiteX2" fmla="*/ 4434055 w 8874851"/>
              <a:gd name="connsiteY2" fmla="*/ 0 h 9256267"/>
              <a:gd name="connsiteX3" fmla="*/ 8868110 w 8874851"/>
              <a:gd name="connsiteY3" fmla="*/ 4434055 h 9256267"/>
              <a:gd name="connsiteX4" fmla="*/ 8868110 w 8874851"/>
              <a:gd name="connsiteY4" fmla="*/ 4767750 h 9256267"/>
              <a:gd name="connsiteX5" fmla="*/ 8839801 w 8874851"/>
              <a:gd name="connsiteY5" fmla="*/ 9229514 h 9256267"/>
              <a:gd name="connsiteX6" fmla="*/ 5786412 w 8874851"/>
              <a:gd name="connsiteY6" fmla="*/ 9240289 h 9256267"/>
              <a:gd name="connsiteX7" fmla="*/ 2854037 w 8874851"/>
              <a:gd name="connsiteY7" fmla="*/ 9228914 h 9256267"/>
              <a:gd name="connsiteX8" fmla="*/ 0 w 8874851"/>
              <a:gd name="connsiteY8" fmla="*/ 4434055 h 9256267"/>
              <a:gd name="connsiteX0" fmla="*/ 0 w 8874851"/>
              <a:gd name="connsiteY0" fmla="*/ 4434055 h 9259340"/>
              <a:gd name="connsiteX1" fmla="*/ 4434055 w 8874851"/>
              <a:gd name="connsiteY1" fmla="*/ 0 h 9259340"/>
              <a:gd name="connsiteX2" fmla="*/ 4434055 w 8874851"/>
              <a:gd name="connsiteY2" fmla="*/ 0 h 9259340"/>
              <a:gd name="connsiteX3" fmla="*/ 8868110 w 8874851"/>
              <a:gd name="connsiteY3" fmla="*/ 4434055 h 9259340"/>
              <a:gd name="connsiteX4" fmla="*/ 8868110 w 8874851"/>
              <a:gd name="connsiteY4" fmla="*/ 4767750 h 9259340"/>
              <a:gd name="connsiteX5" fmla="*/ 8839801 w 8874851"/>
              <a:gd name="connsiteY5" fmla="*/ 9229514 h 9259340"/>
              <a:gd name="connsiteX6" fmla="*/ 5786412 w 8874851"/>
              <a:gd name="connsiteY6" fmla="*/ 9240289 h 9259340"/>
              <a:gd name="connsiteX7" fmla="*/ 2854037 w 8874851"/>
              <a:gd name="connsiteY7" fmla="*/ 9228914 h 9259340"/>
              <a:gd name="connsiteX8" fmla="*/ 0 w 8874851"/>
              <a:gd name="connsiteY8" fmla="*/ 4434055 h 9259340"/>
              <a:gd name="connsiteX0" fmla="*/ 0 w 8874851"/>
              <a:gd name="connsiteY0" fmla="*/ 4434055 h 9252922"/>
              <a:gd name="connsiteX1" fmla="*/ 4434055 w 8874851"/>
              <a:gd name="connsiteY1" fmla="*/ 0 h 9252922"/>
              <a:gd name="connsiteX2" fmla="*/ 4434055 w 8874851"/>
              <a:gd name="connsiteY2" fmla="*/ 0 h 9252922"/>
              <a:gd name="connsiteX3" fmla="*/ 8868110 w 8874851"/>
              <a:gd name="connsiteY3" fmla="*/ 4434055 h 9252922"/>
              <a:gd name="connsiteX4" fmla="*/ 8868110 w 8874851"/>
              <a:gd name="connsiteY4" fmla="*/ 4767750 h 9252922"/>
              <a:gd name="connsiteX5" fmla="*/ 8839801 w 8874851"/>
              <a:gd name="connsiteY5" fmla="*/ 9229514 h 9252922"/>
              <a:gd name="connsiteX6" fmla="*/ 5786412 w 8874851"/>
              <a:gd name="connsiteY6" fmla="*/ 9240289 h 9252922"/>
              <a:gd name="connsiteX7" fmla="*/ 2854037 w 8874851"/>
              <a:gd name="connsiteY7" fmla="*/ 9228914 h 9252922"/>
              <a:gd name="connsiteX8" fmla="*/ 0 w 8874851"/>
              <a:gd name="connsiteY8" fmla="*/ 4434055 h 9252922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54037 w 8874851"/>
              <a:gd name="connsiteY7" fmla="*/ 9228914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0 w 8874851"/>
              <a:gd name="connsiteY0" fmla="*/ 4434055 h 9240289"/>
              <a:gd name="connsiteX1" fmla="*/ 4434055 w 8874851"/>
              <a:gd name="connsiteY1" fmla="*/ 0 h 9240289"/>
              <a:gd name="connsiteX2" fmla="*/ 4434055 w 8874851"/>
              <a:gd name="connsiteY2" fmla="*/ 0 h 9240289"/>
              <a:gd name="connsiteX3" fmla="*/ 8868110 w 8874851"/>
              <a:gd name="connsiteY3" fmla="*/ 4434055 h 9240289"/>
              <a:gd name="connsiteX4" fmla="*/ 8868110 w 8874851"/>
              <a:gd name="connsiteY4" fmla="*/ 4767750 h 9240289"/>
              <a:gd name="connsiteX5" fmla="*/ 8839801 w 8874851"/>
              <a:gd name="connsiteY5" fmla="*/ 9229514 h 9240289"/>
              <a:gd name="connsiteX6" fmla="*/ 5786412 w 8874851"/>
              <a:gd name="connsiteY6" fmla="*/ 9240289 h 9240289"/>
              <a:gd name="connsiteX7" fmla="*/ 2828637 w 8874851"/>
              <a:gd name="connsiteY7" fmla="*/ 9237381 h 9240289"/>
              <a:gd name="connsiteX8" fmla="*/ 0 w 8874851"/>
              <a:gd name="connsiteY8" fmla="*/ 4434055 h 9240289"/>
              <a:gd name="connsiteX0" fmla="*/ 284 w 8875135"/>
              <a:gd name="connsiteY0" fmla="*/ 4434055 h 9240289"/>
              <a:gd name="connsiteX1" fmla="*/ 4434339 w 8875135"/>
              <a:gd name="connsiteY1" fmla="*/ 0 h 9240289"/>
              <a:gd name="connsiteX2" fmla="*/ 4434339 w 8875135"/>
              <a:gd name="connsiteY2" fmla="*/ 0 h 9240289"/>
              <a:gd name="connsiteX3" fmla="*/ 8868394 w 8875135"/>
              <a:gd name="connsiteY3" fmla="*/ 4434055 h 9240289"/>
              <a:gd name="connsiteX4" fmla="*/ 8868394 w 8875135"/>
              <a:gd name="connsiteY4" fmla="*/ 4767750 h 9240289"/>
              <a:gd name="connsiteX5" fmla="*/ 8840085 w 8875135"/>
              <a:gd name="connsiteY5" fmla="*/ 9229514 h 9240289"/>
              <a:gd name="connsiteX6" fmla="*/ 5786696 w 8875135"/>
              <a:gd name="connsiteY6" fmla="*/ 9240289 h 9240289"/>
              <a:gd name="connsiteX7" fmla="*/ 2828921 w 8875135"/>
              <a:gd name="connsiteY7" fmla="*/ 9237381 h 9240289"/>
              <a:gd name="connsiteX8" fmla="*/ 284 w 8875135"/>
              <a:gd name="connsiteY8" fmla="*/ 4434055 h 9240289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5786494 w 8874933"/>
              <a:gd name="connsiteY6" fmla="*/ 9240289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82 w 8874933"/>
              <a:gd name="connsiteY0" fmla="*/ 4434055 h 9262781"/>
              <a:gd name="connsiteX1" fmla="*/ 4434137 w 8874933"/>
              <a:gd name="connsiteY1" fmla="*/ 0 h 9262781"/>
              <a:gd name="connsiteX2" fmla="*/ 4434137 w 8874933"/>
              <a:gd name="connsiteY2" fmla="*/ 0 h 9262781"/>
              <a:gd name="connsiteX3" fmla="*/ 8868192 w 8874933"/>
              <a:gd name="connsiteY3" fmla="*/ 4434055 h 9262781"/>
              <a:gd name="connsiteX4" fmla="*/ 8868192 w 8874933"/>
              <a:gd name="connsiteY4" fmla="*/ 4767750 h 9262781"/>
              <a:gd name="connsiteX5" fmla="*/ 8839883 w 8874933"/>
              <a:gd name="connsiteY5" fmla="*/ 9229514 h 9262781"/>
              <a:gd name="connsiteX6" fmla="*/ 6599294 w 8874933"/>
              <a:gd name="connsiteY6" fmla="*/ 9231822 h 9262781"/>
              <a:gd name="connsiteX7" fmla="*/ 4107186 w 8874933"/>
              <a:gd name="connsiteY7" fmla="*/ 9262781 h 9262781"/>
              <a:gd name="connsiteX8" fmla="*/ 82 w 8874933"/>
              <a:gd name="connsiteY8" fmla="*/ 4434055 h 9262781"/>
              <a:gd name="connsiteX0" fmla="*/ 54 w 8874905"/>
              <a:gd name="connsiteY0" fmla="*/ 4434055 h 9254314"/>
              <a:gd name="connsiteX1" fmla="*/ 4434109 w 8874905"/>
              <a:gd name="connsiteY1" fmla="*/ 0 h 9254314"/>
              <a:gd name="connsiteX2" fmla="*/ 4434109 w 8874905"/>
              <a:gd name="connsiteY2" fmla="*/ 0 h 9254314"/>
              <a:gd name="connsiteX3" fmla="*/ 8868164 w 8874905"/>
              <a:gd name="connsiteY3" fmla="*/ 4434055 h 9254314"/>
              <a:gd name="connsiteX4" fmla="*/ 8868164 w 8874905"/>
              <a:gd name="connsiteY4" fmla="*/ 4767750 h 9254314"/>
              <a:gd name="connsiteX5" fmla="*/ 8839855 w 8874905"/>
              <a:gd name="connsiteY5" fmla="*/ 9229514 h 9254314"/>
              <a:gd name="connsiteX6" fmla="*/ 6599266 w 8874905"/>
              <a:gd name="connsiteY6" fmla="*/ 9231822 h 9254314"/>
              <a:gd name="connsiteX7" fmla="*/ 5046958 w 8874905"/>
              <a:gd name="connsiteY7" fmla="*/ 9254314 h 9254314"/>
              <a:gd name="connsiteX8" fmla="*/ 54 w 8874905"/>
              <a:gd name="connsiteY8" fmla="*/ 4434055 h 9254314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599297 w 8874936"/>
              <a:gd name="connsiteY6" fmla="*/ 9231822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5 w 8874936"/>
              <a:gd name="connsiteY0" fmla="*/ 4434055 h 9265073"/>
              <a:gd name="connsiteX1" fmla="*/ 4434140 w 8874936"/>
              <a:gd name="connsiteY1" fmla="*/ 0 h 9265073"/>
              <a:gd name="connsiteX2" fmla="*/ 4434140 w 8874936"/>
              <a:gd name="connsiteY2" fmla="*/ 0 h 9265073"/>
              <a:gd name="connsiteX3" fmla="*/ 8868195 w 8874936"/>
              <a:gd name="connsiteY3" fmla="*/ 4434055 h 9265073"/>
              <a:gd name="connsiteX4" fmla="*/ 8868195 w 8874936"/>
              <a:gd name="connsiteY4" fmla="*/ 4767750 h 9265073"/>
              <a:gd name="connsiteX5" fmla="*/ 8839886 w 8874936"/>
              <a:gd name="connsiteY5" fmla="*/ 9229514 h 9265073"/>
              <a:gd name="connsiteX6" fmla="*/ 6674112 w 8874936"/>
              <a:gd name="connsiteY6" fmla="*/ 9265073 h 9265073"/>
              <a:gd name="connsiteX7" fmla="*/ 5046989 w 8874936"/>
              <a:gd name="connsiteY7" fmla="*/ 9254314 h 9265073"/>
              <a:gd name="connsiteX8" fmla="*/ 85 w 8874936"/>
              <a:gd name="connsiteY8" fmla="*/ 4434055 h 9265073"/>
              <a:gd name="connsiteX0" fmla="*/ 85 w 8874936"/>
              <a:gd name="connsiteY0" fmla="*/ 4434055 h 9254596"/>
              <a:gd name="connsiteX1" fmla="*/ 4434140 w 8874936"/>
              <a:gd name="connsiteY1" fmla="*/ 0 h 9254596"/>
              <a:gd name="connsiteX2" fmla="*/ 4434140 w 8874936"/>
              <a:gd name="connsiteY2" fmla="*/ 0 h 9254596"/>
              <a:gd name="connsiteX3" fmla="*/ 8868195 w 8874936"/>
              <a:gd name="connsiteY3" fmla="*/ 4434055 h 9254596"/>
              <a:gd name="connsiteX4" fmla="*/ 8868195 w 8874936"/>
              <a:gd name="connsiteY4" fmla="*/ 4767750 h 9254596"/>
              <a:gd name="connsiteX5" fmla="*/ 8839886 w 8874936"/>
              <a:gd name="connsiteY5" fmla="*/ 9229514 h 9254596"/>
              <a:gd name="connsiteX6" fmla="*/ 6682424 w 8874936"/>
              <a:gd name="connsiteY6" fmla="*/ 9240134 h 9254596"/>
              <a:gd name="connsiteX7" fmla="*/ 5046989 w 8874936"/>
              <a:gd name="connsiteY7" fmla="*/ 9254314 h 9254596"/>
              <a:gd name="connsiteX8" fmla="*/ 85 w 8874936"/>
              <a:gd name="connsiteY8" fmla="*/ 4434055 h 9254596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68242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  <a:gd name="connsiteX0" fmla="*/ 86 w 8874937"/>
              <a:gd name="connsiteY0" fmla="*/ 4434055 h 9229662"/>
              <a:gd name="connsiteX1" fmla="*/ 4434141 w 8874937"/>
              <a:gd name="connsiteY1" fmla="*/ 0 h 9229662"/>
              <a:gd name="connsiteX2" fmla="*/ 4434141 w 8874937"/>
              <a:gd name="connsiteY2" fmla="*/ 0 h 9229662"/>
              <a:gd name="connsiteX3" fmla="*/ 8868196 w 8874937"/>
              <a:gd name="connsiteY3" fmla="*/ 4434055 h 9229662"/>
              <a:gd name="connsiteX4" fmla="*/ 8868196 w 8874937"/>
              <a:gd name="connsiteY4" fmla="*/ 4767750 h 9229662"/>
              <a:gd name="connsiteX5" fmla="*/ 8839887 w 8874937"/>
              <a:gd name="connsiteY5" fmla="*/ 9229514 h 9229662"/>
              <a:gd name="connsiteX6" fmla="*/ 6707363 w 8874937"/>
              <a:gd name="connsiteY6" fmla="*/ 9223508 h 9229662"/>
              <a:gd name="connsiteX7" fmla="*/ 5038677 w 8874937"/>
              <a:gd name="connsiteY7" fmla="*/ 9229376 h 9229662"/>
              <a:gd name="connsiteX8" fmla="*/ 86 w 8874937"/>
              <a:gd name="connsiteY8" fmla="*/ 4434055 h 9229662"/>
              <a:gd name="connsiteX0" fmla="*/ 86 w 8874937"/>
              <a:gd name="connsiteY0" fmla="*/ 4434055 h 9240134"/>
              <a:gd name="connsiteX1" fmla="*/ 4434141 w 8874937"/>
              <a:gd name="connsiteY1" fmla="*/ 0 h 9240134"/>
              <a:gd name="connsiteX2" fmla="*/ 4434141 w 8874937"/>
              <a:gd name="connsiteY2" fmla="*/ 0 h 9240134"/>
              <a:gd name="connsiteX3" fmla="*/ 8868196 w 8874937"/>
              <a:gd name="connsiteY3" fmla="*/ 4434055 h 9240134"/>
              <a:gd name="connsiteX4" fmla="*/ 8868196 w 8874937"/>
              <a:gd name="connsiteY4" fmla="*/ 4767750 h 9240134"/>
              <a:gd name="connsiteX5" fmla="*/ 8839887 w 8874937"/>
              <a:gd name="connsiteY5" fmla="*/ 9229514 h 9240134"/>
              <a:gd name="connsiteX6" fmla="*/ 6773865 w 8874937"/>
              <a:gd name="connsiteY6" fmla="*/ 9240134 h 9240134"/>
              <a:gd name="connsiteX7" fmla="*/ 5038677 w 8874937"/>
              <a:gd name="connsiteY7" fmla="*/ 9229376 h 9240134"/>
              <a:gd name="connsiteX8" fmla="*/ 86 w 8874937"/>
              <a:gd name="connsiteY8" fmla="*/ 4434055 h 924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74937" h="9240134">
                <a:moveTo>
                  <a:pt x="86" y="4434055"/>
                </a:moveTo>
                <a:cubicBezTo>
                  <a:pt x="86" y="1985194"/>
                  <a:pt x="1985280" y="0"/>
                  <a:pt x="4434141" y="0"/>
                </a:cubicBezTo>
                <a:lnTo>
                  <a:pt x="4434141" y="0"/>
                </a:lnTo>
                <a:cubicBezTo>
                  <a:pt x="6883002" y="0"/>
                  <a:pt x="8868196" y="1985194"/>
                  <a:pt x="8868196" y="4434055"/>
                </a:cubicBezTo>
                <a:lnTo>
                  <a:pt x="8868196" y="4767750"/>
                </a:lnTo>
                <a:cubicBezTo>
                  <a:pt x="8868196" y="7216611"/>
                  <a:pt x="8895605" y="7040195"/>
                  <a:pt x="8839887" y="9229514"/>
                </a:cubicBezTo>
                <a:lnTo>
                  <a:pt x="6773865" y="9240134"/>
                </a:lnTo>
                <a:lnTo>
                  <a:pt x="5038677" y="9229376"/>
                </a:lnTo>
                <a:cubicBezTo>
                  <a:pt x="1640464" y="9256690"/>
                  <a:pt x="-13768" y="7327741"/>
                  <a:pt x="86" y="4434055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form</a:t>
            </a:r>
          </a:p>
        </p:txBody>
      </p:sp>
      <p:sp>
        <p:nvSpPr>
          <p:cNvPr id="9" name="Platshållare för text 2">
            <a:extLst>
              <a:ext uri="{FF2B5EF4-FFF2-40B4-BE49-F238E27FC236}">
                <a16:creationId xmlns:a16="http://schemas.microsoft.com/office/drawing/2014/main" id="{93DE1B89-8B95-C991-FCCB-A27AE56873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84098" y="3240000"/>
            <a:ext cx="8280000" cy="540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3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3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106">
            <a:extLst>
              <a:ext uri="{FF2B5EF4-FFF2-40B4-BE49-F238E27FC236}">
                <a16:creationId xmlns:a16="http://schemas.microsoft.com/office/drawing/2014/main" id="{505B7519-D4A1-65FB-10F7-68D1930A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4098" y="758131"/>
            <a:ext cx="8280000" cy="2052000"/>
          </a:xfrm>
        </p:spPr>
        <p:txBody>
          <a:bodyPr>
            <a:noAutofit/>
          </a:bodyPr>
          <a:lstStyle>
            <a:lvl1pPr>
              <a:defRPr sz="7200" b="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D1922A11-6FDC-5954-DA22-3452A9DB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97927D5-8C5F-1843-FA9D-B3EFCC39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5">
            <a:extLst>
              <a:ext uri="{FF2B5EF4-FFF2-40B4-BE49-F238E27FC236}">
                <a16:creationId xmlns:a16="http://schemas.microsoft.com/office/drawing/2014/main" id="{B3977587-313F-F007-1750-653BB1B3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596390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-Vinröd_mörk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1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nröd_mörk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spcAft>
                <a:spcPts val="2300"/>
              </a:spcAft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accent3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79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_med_bild_höger-Vinröd_mö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>
            <a:extLst>
              <a:ext uri="{FF2B5EF4-FFF2-40B4-BE49-F238E27FC236}">
                <a16:creationId xmlns:a16="http://schemas.microsoft.com/office/drawing/2014/main" id="{2371849D-5CFA-C47E-F676-A87457070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4BB72E08-77C3-8B82-913C-313B37DED62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04100" y="-1907"/>
            <a:ext cx="9000000" cy="11311257"/>
          </a:xfrm>
          <a:custGeom>
            <a:avLst/>
            <a:gdLst>
              <a:gd name="connsiteX0" fmla="*/ 7551786 w 9000000"/>
              <a:gd name="connsiteY0" fmla="*/ 8968950 h 11311257"/>
              <a:gd name="connsiteX1" fmla="*/ 6652806 w 9000000"/>
              <a:gd name="connsiteY1" fmla="*/ 9867930 h 11311257"/>
              <a:gd name="connsiteX2" fmla="*/ 6652806 w 9000000"/>
              <a:gd name="connsiteY2" fmla="*/ 10766911 h 11311257"/>
              <a:gd name="connsiteX3" fmla="*/ 7551786 w 9000000"/>
              <a:gd name="connsiteY3" fmla="*/ 10766911 h 11311257"/>
              <a:gd name="connsiteX4" fmla="*/ 8450768 w 9000000"/>
              <a:gd name="connsiteY4" fmla="*/ 9867930 h 11311257"/>
              <a:gd name="connsiteX5" fmla="*/ 7551786 w 9000000"/>
              <a:gd name="connsiteY5" fmla="*/ 8968950 h 11311257"/>
              <a:gd name="connsiteX6" fmla="*/ 0 w 9000000"/>
              <a:gd name="connsiteY6" fmla="*/ 0 h 11311257"/>
              <a:gd name="connsiteX7" fmla="*/ 9000000 w 9000000"/>
              <a:gd name="connsiteY7" fmla="*/ 0 h 11311257"/>
              <a:gd name="connsiteX8" fmla="*/ 9000000 w 9000000"/>
              <a:gd name="connsiteY8" fmla="*/ 11311257 h 11311257"/>
              <a:gd name="connsiteX9" fmla="*/ 0 w 9000000"/>
              <a:gd name="connsiteY9" fmla="*/ 11311257 h 1131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00000" h="11311257">
                <a:moveTo>
                  <a:pt x="7551786" y="8968950"/>
                </a:moveTo>
                <a:cubicBezTo>
                  <a:pt x="7055292" y="8968950"/>
                  <a:pt x="6652806" y="9371437"/>
                  <a:pt x="6652806" y="9867930"/>
                </a:cubicBezTo>
                <a:lnTo>
                  <a:pt x="6652806" y="10766911"/>
                </a:lnTo>
                <a:cubicBezTo>
                  <a:pt x="6652806" y="10766911"/>
                  <a:pt x="7551786" y="10766911"/>
                  <a:pt x="7551786" y="10766911"/>
                </a:cubicBezTo>
                <a:cubicBezTo>
                  <a:pt x="8048280" y="10766911"/>
                  <a:pt x="8450768" y="10364424"/>
                  <a:pt x="8450768" y="9867930"/>
                </a:cubicBezTo>
                <a:cubicBezTo>
                  <a:pt x="8450768" y="9371437"/>
                  <a:pt x="8048280" y="8968950"/>
                  <a:pt x="7551786" y="8968950"/>
                </a:cubicBezTo>
                <a:close/>
                <a:moveTo>
                  <a:pt x="0" y="0"/>
                </a:moveTo>
                <a:lnTo>
                  <a:pt x="9000000" y="0"/>
                </a:lnTo>
                <a:lnTo>
                  <a:pt x="9000000" y="11311257"/>
                </a:lnTo>
                <a:lnTo>
                  <a:pt x="0" y="1131125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6" name="Platshållare för bild 11">
            <a:extLst>
              <a:ext uri="{FF2B5EF4-FFF2-40B4-BE49-F238E27FC236}">
                <a16:creationId xmlns:a16="http://schemas.microsoft.com/office/drawing/2014/main" id="{1225C724-E477-1380-A934-93D3F53CB8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302522" y="0"/>
            <a:ext cx="9000000" cy="11309350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Clr>
                <a:schemeClr val="accent1"/>
              </a:buClr>
              <a:buFont typeface="Arial" panose="020B0604020202020204" pitchFamily="34" charset="0"/>
              <a:buNone/>
              <a:defRPr sz="4000"/>
            </a:lvl1pPr>
          </a:lstStyle>
          <a:p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endParaRPr lang="en-US" dirty="0"/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A12E0FAE-7077-6068-8382-A9095BF5B3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2000" y="3240000"/>
            <a:ext cx="8640000" cy="6840000"/>
          </a:xfrm>
        </p:spPr>
        <p:txBody>
          <a:bodyPr vert="horz" lIns="0" tIns="0" rIns="0" bIns="0" rtlCol="0">
            <a:noAutofit/>
          </a:bodyPr>
          <a:lstStyle>
            <a:lvl1pPr marL="345600" indent="-345600">
              <a:buClr>
                <a:schemeClr val="accent1"/>
              </a:buClr>
              <a:buFont typeface="Arial" panose="020B0604020202020204" pitchFamily="34" charset="0"/>
              <a:buChar char="•"/>
              <a:defRPr lang="sv-SE" sz="4000" dirty="0">
                <a:solidFill>
                  <a:schemeClr val="tx1"/>
                </a:solidFill>
              </a:defRPr>
            </a:lvl1pPr>
            <a:lvl2pPr marL="756000" indent="-324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600" dirty="0">
                <a:solidFill>
                  <a:schemeClr val="tx1"/>
                </a:solidFill>
              </a:defRPr>
            </a:lvl2pPr>
            <a:lvl3pPr marL="1116000" indent="-288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3200" dirty="0">
                <a:solidFill>
                  <a:schemeClr val="tx1"/>
                </a:solidFill>
              </a:defRPr>
            </a:lvl3pPr>
            <a:lvl4pPr marL="1458000" indent="-2592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800" dirty="0">
                <a:solidFill>
                  <a:schemeClr val="tx1"/>
                </a:solidFill>
              </a:defRPr>
            </a:lvl4pPr>
            <a:lvl5pPr marL="1764000" indent="-252000">
              <a:buClr>
                <a:schemeClr val="accent1"/>
              </a:buClr>
              <a:buFont typeface="Arial" panose="020B0604020202020204" pitchFamily="34" charset="0"/>
              <a:buChar char="•"/>
              <a:defRPr lang="sv-SE" sz="24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ubrik 106">
            <a:extLst>
              <a:ext uri="{FF2B5EF4-FFF2-40B4-BE49-F238E27FC236}">
                <a16:creationId xmlns:a16="http://schemas.microsoft.com/office/drawing/2014/main" id="{5069FD89-84A3-DA98-9D26-F0198B7F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758131"/>
            <a:ext cx="8640000" cy="2052000"/>
          </a:xfrm>
        </p:spPr>
        <p:txBody>
          <a:bodyPr bIns="0">
            <a:noAutofit/>
          </a:bodyPr>
          <a:lstStyle>
            <a:lvl1pPr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sidfot 2">
            <a:extLst>
              <a:ext uri="{FF2B5EF4-FFF2-40B4-BE49-F238E27FC236}">
                <a16:creationId xmlns:a16="http://schemas.microsoft.com/office/drawing/2014/main" id="{0955F523-DC9C-9A33-971C-E2A5B3FD35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757600" y="10548000"/>
            <a:ext cx="71676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datum 3">
            <a:extLst>
              <a:ext uri="{FF2B5EF4-FFF2-40B4-BE49-F238E27FC236}">
                <a16:creationId xmlns:a16="http://schemas.microsoft.com/office/drawing/2014/main" id="{A8609803-2BD2-EE23-740E-802C47BF757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77503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16" name="Platshållare för bildnummer 4">
            <a:extLst>
              <a:ext uri="{FF2B5EF4-FFF2-40B4-BE49-F238E27FC236}">
                <a16:creationId xmlns:a16="http://schemas.microsoft.com/office/drawing/2014/main" id="{EEDEC0E0-F968-24BA-1865-501F4115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4163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9" name="Grupp 18">
            <a:extLst>
              <a:ext uri="{FF2B5EF4-FFF2-40B4-BE49-F238E27FC236}">
                <a16:creationId xmlns:a16="http://schemas.microsoft.com/office/drawing/2014/main" id="{E2D06B91-E4F4-02B0-7B37-218258E307E9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0" name="Bild 19">
              <a:extLst>
                <a:ext uri="{FF2B5EF4-FFF2-40B4-BE49-F238E27FC236}">
                  <a16:creationId xmlns:a16="http://schemas.microsoft.com/office/drawing/2014/main" id="{7580A8A2-6AFE-4A23-58B1-D8184B5FF9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1" name="Bild 20">
              <a:extLst>
                <a:ext uri="{FF2B5EF4-FFF2-40B4-BE49-F238E27FC236}">
                  <a16:creationId xmlns:a16="http://schemas.microsoft.com/office/drawing/2014/main" id="{79ED422F-7D66-F311-2B3F-533B72FF23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887263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sida_bild_topp_och_text-Vit-Turkos_lj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949564A-5379-F559-CBE7-FF45D034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FCB456D6-7B98-AEDE-1A87-17C52A7F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sidfot 5">
            <a:extLst>
              <a:ext uri="{FF2B5EF4-FFF2-40B4-BE49-F238E27FC236}">
                <a16:creationId xmlns:a16="http://schemas.microsoft.com/office/drawing/2014/main" id="{BB4F6B91-E7D3-255D-44BF-7F3E3534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57E4DDF-B89B-3B5E-4B7A-22A918DDF8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0104100" cy="3654425"/>
          </a:xfrm>
          <a:custGeom>
            <a:avLst/>
            <a:gdLst>
              <a:gd name="connsiteX0" fmla="*/ 18655886 w 20104100"/>
              <a:gd name="connsiteY0" fmla="*/ 927212 h 3654425"/>
              <a:gd name="connsiteX1" fmla="*/ 17756906 w 20104100"/>
              <a:gd name="connsiteY1" fmla="*/ 1826192 h 3654425"/>
              <a:gd name="connsiteX2" fmla="*/ 17756906 w 20104100"/>
              <a:gd name="connsiteY2" fmla="*/ 2725173 h 3654425"/>
              <a:gd name="connsiteX3" fmla="*/ 18655886 w 20104100"/>
              <a:gd name="connsiteY3" fmla="*/ 2725173 h 3654425"/>
              <a:gd name="connsiteX4" fmla="*/ 19554868 w 20104100"/>
              <a:gd name="connsiteY4" fmla="*/ 1826192 h 3654425"/>
              <a:gd name="connsiteX5" fmla="*/ 18655886 w 20104100"/>
              <a:gd name="connsiteY5" fmla="*/ 927212 h 3654425"/>
              <a:gd name="connsiteX6" fmla="*/ 0 w 20104100"/>
              <a:gd name="connsiteY6" fmla="*/ 0 h 3654425"/>
              <a:gd name="connsiteX7" fmla="*/ 20104100 w 20104100"/>
              <a:gd name="connsiteY7" fmla="*/ 0 h 3654425"/>
              <a:gd name="connsiteX8" fmla="*/ 20104100 w 20104100"/>
              <a:gd name="connsiteY8" fmla="*/ 3654425 h 3654425"/>
              <a:gd name="connsiteX9" fmla="*/ 0 w 20104100"/>
              <a:gd name="connsiteY9" fmla="*/ 3654425 h 365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3654425">
                <a:moveTo>
                  <a:pt x="18655886" y="927212"/>
                </a:moveTo>
                <a:cubicBezTo>
                  <a:pt x="18159392" y="927212"/>
                  <a:pt x="17756906" y="1329699"/>
                  <a:pt x="17756906" y="1826192"/>
                </a:cubicBezTo>
                <a:lnTo>
                  <a:pt x="17756906" y="2725173"/>
                </a:lnTo>
                <a:cubicBezTo>
                  <a:pt x="17756906" y="2725173"/>
                  <a:pt x="18655886" y="2725173"/>
                  <a:pt x="18655886" y="2725173"/>
                </a:cubicBezTo>
                <a:cubicBezTo>
                  <a:pt x="19152380" y="2725173"/>
                  <a:pt x="19554868" y="2322686"/>
                  <a:pt x="19554868" y="1826192"/>
                </a:cubicBezTo>
                <a:cubicBezTo>
                  <a:pt x="19554868" y="1329699"/>
                  <a:pt x="19152380" y="927212"/>
                  <a:pt x="18655886" y="927212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3654425"/>
                </a:lnTo>
                <a:lnTo>
                  <a:pt x="0" y="36544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endParaRPr lang="en-US" dirty="0"/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519E575-451D-56AC-BC70-3C69451708E5}"/>
              </a:ext>
            </a:extLst>
          </p:cNvPr>
          <p:cNvGrpSpPr/>
          <p:nvPr userDrawn="1"/>
        </p:nvGrpSpPr>
        <p:grpSpPr>
          <a:xfrm>
            <a:off x="17784000" y="928800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3" name="Bild 12">
              <a:extLst>
                <a:ext uri="{FF2B5EF4-FFF2-40B4-BE49-F238E27FC236}">
                  <a16:creationId xmlns:a16="http://schemas.microsoft.com/office/drawing/2014/main" id="{1CA28C7F-94DF-0464-FFCE-B92D1B1157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4" name="Bild 13">
              <a:extLst>
                <a:ext uri="{FF2B5EF4-FFF2-40B4-BE49-F238E27FC236}">
                  <a16:creationId xmlns:a16="http://schemas.microsoft.com/office/drawing/2014/main" id="{E9A26804-8171-4C87-EA39-D7D02C505C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A2C7EF-B9AA-2DA8-8610-4F53E94D0A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986" y="574150"/>
            <a:ext cx="6984776" cy="2664000"/>
          </a:xfrm>
        </p:spPr>
        <p:txBody>
          <a:bodyPr anchor="ctr"/>
          <a:lstStyle>
            <a:lvl1pPr marL="0" indent="0">
              <a:lnSpc>
                <a:spcPts val="5400"/>
              </a:lnSpc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  <a:endParaRPr lang="en-US" dirty="0"/>
          </a:p>
        </p:txBody>
      </p:sp>
      <p:sp>
        <p:nvSpPr>
          <p:cNvPr id="7" name="Platshållare för text 4">
            <a:extLst>
              <a:ext uri="{FF2B5EF4-FFF2-40B4-BE49-F238E27FC236}">
                <a16:creationId xmlns:a16="http://schemas.microsoft.com/office/drawing/2014/main" id="{94F67A0E-E56A-0E7E-0659-639FB34E41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37665" y="4767725"/>
            <a:ext cx="16108695" cy="5364000"/>
          </a:xfrm>
        </p:spPr>
        <p:txBody>
          <a:bodyPr/>
          <a:lstStyle>
            <a:lvl1pPr marL="0" indent="0">
              <a:buClr>
                <a:schemeClr val="accent3"/>
              </a:buClr>
              <a:buNone/>
              <a:defRPr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70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sida_helsida-Vinröd_mörk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4">
            <a:extLst>
              <a:ext uri="{FF2B5EF4-FFF2-40B4-BE49-F238E27FC236}">
                <a16:creationId xmlns:a16="http://schemas.microsoft.com/office/drawing/2014/main" id="{07EDFFC4-C176-64E9-9298-AD68EDB49D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-1"/>
            <a:ext cx="20104100" cy="11309351"/>
          </a:xfrm>
          <a:custGeom>
            <a:avLst/>
            <a:gdLst>
              <a:gd name="connsiteX0" fmla="*/ 18655886 w 20104100"/>
              <a:gd name="connsiteY0" fmla="*/ 8967044 h 11309351"/>
              <a:gd name="connsiteX1" fmla="*/ 17756906 w 20104100"/>
              <a:gd name="connsiteY1" fmla="*/ 9866024 h 11309351"/>
              <a:gd name="connsiteX2" fmla="*/ 17756906 w 20104100"/>
              <a:gd name="connsiteY2" fmla="*/ 10765005 h 11309351"/>
              <a:gd name="connsiteX3" fmla="*/ 18655886 w 20104100"/>
              <a:gd name="connsiteY3" fmla="*/ 10765005 h 11309351"/>
              <a:gd name="connsiteX4" fmla="*/ 19554868 w 20104100"/>
              <a:gd name="connsiteY4" fmla="*/ 9866024 h 11309351"/>
              <a:gd name="connsiteX5" fmla="*/ 18655886 w 20104100"/>
              <a:gd name="connsiteY5" fmla="*/ 8967044 h 11309351"/>
              <a:gd name="connsiteX6" fmla="*/ 0 w 20104100"/>
              <a:gd name="connsiteY6" fmla="*/ 0 h 11309351"/>
              <a:gd name="connsiteX7" fmla="*/ 20104100 w 20104100"/>
              <a:gd name="connsiteY7" fmla="*/ 0 h 11309351"/>
              <a:gd name="connsiteX8" fmla="*/ 20104100 w 20104100"/>
              <a:gd name="connsiteY8" fmla="*/ 11309351 h 11309351"/>
              <a:gd name="connsiteX9" fmla="*/ 0 w 20104100"/>
              <a:gd name="connsiteY9" fmla="*/ 11309351 h 1130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104100" h="11309351">
                <a:moveTo>
                  <a:pt x="18655886" y="8967044"/>
                </a:moveTo>
                <a:cubicBezTo>
                  <a:pt x="18159392" y="8967044"/>
                  <a:pt x="17756906" y="9369531"/>
                  <a:pt x="17756906" y="9866024"/>
                </a:cubicBezTo>
                <a:lnTo>
                  <a:pt x="17756906" y="10765005"/>
                </a:lnTo>
                <a:cubicBezTo>
                  <a:pt x="17756906" y="10765005"/>
                  <a:pt x="18655886" y="10765005"/>
                  <a:pt x="18655886" y="10765005"/>
                </a:cubicBezTo>
                <a:cubicBezTo>
                  <a:pt x="19152380" y="10765005"/>
                  <a:pt x="19554868" y="10362518"/>
                  <a:pt x="19554868" y="9866024"/>
                </a:cubicBezTo>
                <a:cubicBezTo>
                  <a:pt x="19554868" y="9369531"/>
                  <a:pt x="19152380" y="8967044"/>
                  <a:pt x="18655886" y="8967044"/>
                </a:cubicBezTo>
                <a:close/>
                <a:moveTo>
                  <a:pt x="0" y="0"/>
                </a:moveTo>
                <a:lnTo>
                  <a:pt x="20104100" y="0"/>
                </a:lnTo>
                <a:lnTo>
                  <a:pt x="20104100" y="11309351"/>
                </a:lnTo>
                <a:lnTo>
                  <a:pt x="0" y="11309351"/>
                </a:lnTo>
                <a:close/>
              </a:path>
            </a:pathLst>
          </a:custGeom>
          <a:solidFill>
            <a:schemeClr val="accent3">
              <a:alpha val="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9EEE50AE-AD45-C8EB-F181-3EB97FB88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grpSp>
        <p:nvGrpSpPr>
          <p:cNvPr id="16" name="Grupp 15">
            <a:extLst>
              <a:ext uri="{FF2B5EF4-FFF2-40B4-BE49-F238E27FC236}">
                <a16:creationId xmlns:a16="http://schemas.microsoft.com/office/drawing/2014/main" id="{E7C7BFDF-15BB-A35D-182B-71E482DB79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17" name="Bild 16">
              <a:extLst>
                <a:ext uri="{FF2B5EF4-FFF2-40B4-BE49-F238E27FC236}">
                  <a16:creationId xmlns:a16="http://schemas.microsoft.com/office/drawing/2014/main" id="{D13F18B1-ED24-8397-C568-DD94D6B23E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18" name="Bild 17">
              <a:extLst>
                <a:ext uri="{FF2B5EF4-FFF2-40B4-BE49-F238E27FC236}">
                  <a16:creationId xmlns:a16="http://schemas.microsoft.com/office/drawing/2014/main" id="{87208784-4141-09D3-D660-A2268386B8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3A71AB9-AAA7-E78A-F77A-D1A10EB2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71066" y="10548000"/>
            <a:ext cx="792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2A7701B-8AEB-47E6-B4CC-5A851E887FD1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22D6F3-33C1-5574-70A2-85ADD2CE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7666" y="10548000"/>
            <a:ext cx="3600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8480145-259A-47DA-A30D-C906B9DB5C99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5">
            <a:extLst>
              <a:ext uri="{FF2B5EF4-FFF2-40B4-BE49-F238E27FC236}">
                <a16:creationId xmlns:a16="http://schemas.microsoft.com/office/drawing/2014/main" id="{A02E07FB-A8EC-6B08-D352-1681F3F6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449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19587E9D-16BD-AF70-A45B-6226475A8D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017350"/>
            <a:ext cx="5310000" cy="511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410E5945-31B5-7188-D32A-98B7B861DF97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3" name="Bild 2">
              <a:extLst>
                <a:ext uri="{FF2B5EF4-FFF2-40B4-BE49-F238E27FC236}">
                  <a16:creationId xmlns:a16="http://schemas.microsoft.com/office/drawing/2014/main" id="{1B6F520F-252E-AD6B-6CFC-A8FA4E19BB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4" name="Bild 3">
              <a:extLst>
                <a:ext uri="{FF2B5EF4-FFF2-40B4-BE49-F238E27FC236}">
                  <a16:creationId xmlns:a16="http://schemas.microsoft.com/office/drawing/2014/main" id="{4865D953-04C2-C138-9C36-AF9243AA1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136076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1_med_text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3996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5" name="Platshållare för bild 11">
            <a:extLst>
              <a:ext uri="{FF2B5EF4-FFF2-40B4-BE49-F238E27FC236}">
                <a16:creationId xmlns:a16="http://schemas.microsoft.com/office/drawing/2014/main" id="{75590286-0510-BFB4-EE2F-160E3A17B3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180000" y="4359600"/>
            <a:ext cx="4716000" cy="67697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40464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5076000" y="6913750"/>
            <a:ext cx="40464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9304100" y="180000"/>
            <a:ext cx="1062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6C45F4-5A3A-B353-8B3A-6433B352CE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02400" y="6377390"/>
            <a:ext cx="5279848" cy="1005477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sv-SE" dirty="0"/>
              <a:t>100%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88D93A17-5D27-9173-DE8F-75232BA67D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02400" y="7454875"/>
            <a:ext cx="5311700" cy="2880320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accent3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6" name="Grupp 5">
            <a:extLst>
              <a:ext uri="{FF2B5EF4-FFF2-40B4-BE49-F238E27FC236}">
                <a16:creationId xmlns:a16="http://schemas.microsoft.com/office/drawing/2014/main" id="{8905EC65-8650-70B3-60D1-3E1ABCA0D806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11FBA0C9-6BFF-B8AD-A3F5-12DDCE3121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28F8573-1D0A-2F1D-9164-0EFB361C27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9351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7" name="Platshållare för bild 11">
            <a:extLst>
              <a:ext uri="{FF2B5EF4-FFF2-40B4-BE49-F238E27FC236}">
                <a16:creationId xmlns:a16="http://schemas.microsoft.com/office/drawing/2014/main" id="{F74D3FB7-FCAD-6210-57DB-6889BD350E3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76000" y="6913750"/>
            <a:ext cx="40481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749969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2_med_text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781495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9538100" cy="65520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8174955"/>
            <a:ext cx="4716000" cy="295439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4794100" y="180000"/>
            <a:ext cx="5130000" cy="56628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9" name="Platshållare för bild 11">
            <a:extLst>
              <a:ext uri="{FF2B5EF4-FFF2-40B4-BE49-F238E27FC236}">
                <a16:creationId xmlns:a16="http://schemas.microsoft.com/office/drawing/2014/main" id="{4798232A-73EF-6BAB-910A-26A2BE1F6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9304100" y="6913750"/>
            <a:ext cx="5310000" cy="42156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51" name="Platshållare för bild 50">
            <a:extLst>
              <a:ext uri="{FF2B5EF4-FFF2-40B4-BE49-F238E27FC236}">
                <a16:creationId xmlns:a16="http://schemas.microsoft.com/office/drawing/2014/main" id="{6CEF6B11-B88E-2C7C-9AD5-550A8765D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14794100" y="6017350"/>
            <a:ext cx="5130000" cy="5112000"/>
          </a:xfrm>
          <a:custGeom>
            <a:avLst/>
            <a:gdLst>
              <a:gd name="connsiteX0" fmla="*/ 3861786 w 5130000"/>
              <a:gd name="connsiteY0" fmla="*/ 2949693 h 5112000"/>
              <a:gd name="connsiteX1" fmla="*/ 2962806 w 5130000"/>
              <a:gd name="connsiteY1" fmla="*/ 3848673 h 5112000"/>
              <a:gd name="connsiteX2" fmla="*/ 2962806 w 5130000"/>
              <a:gd name="connsiteY2" fmla="*/ 4747654 h 5112000"/>
              <a:gd name="connsiteX3" fmla="*/ 3861786 w 5130000"/>
              <a:gd name="connsiteY3" fmla="*/ 4747654 h 5112000"/>
              <a:gd name="connsiteX4" fmla="*/ 4760768 w 5130000"/>
              <a:gd name="connsiteY4" fmla="*/ 3848673 h 5112000"/>
              <a:gd name="connsiteX5" fmla="*/ 3861786 w 5130000"/>
              <a:gd name="connsiteY5" fmla="*/ 2949693 h 5112000"/>
              <a:gd name="connsiteX6" fmla="*/ 0 w 5130000"/>
              <a:gd name="connsiteY6" fmla="*/ 0 h 5112000"/>
              <a:gd name="connsiteX7" fmla="*/ 5130000 w 5130000"/>
              <a:gd name="connsiteY7" fmla="*/ 0 h 5112000"/>
              <a:gd name="connsiteX8" fmla="*/ 5130000 w 5130000"/>
              <a:gd name="connsiteY8" fmla="*/ 5112000 h 5112000"/>
              <a:gd name="connsiteX9" fmla="*/ 0 w 5130000"/>
              <a:gd name="connsiteY9" fmla="*/ 5112000 h 511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30000" h="5112000">
                <a:moveTo>
                  <a:pt x="3861786" y="2949693"/>
                </a:moveTo>
                <a:cubicBezTo>
                  <a:pt x="3365292" y="2949693"/>
                  <a:pt x="2962806" y="3352180"/>
                  <a:pt x="2962806" y="3848673"/>
                </a:cubicBezTo>
                <a:lnTo>
                  <a:pt x="2962806" y="4747654"/>
                </a:lnTo>
                <a:cubicBezTo>
                  <a:pt x="2962806" y="4747654"/>
                  <a:pt x="3861786" y="4747654"/>
                  <a:pt x="3861786" y="4747654"/>
                </a:cubicBezTo>
                <a:cubicBezTo>
                  <a:pt x="4358280" y="4747654"/>
                  <a:pt x="4760768" y="4345167"/>
                  <a:pt x="4760768" y="3848673"/>
                </a:cubicBezTo>
                <a:cubicBezTo>
                  <a:pt x="4760768" y="3352180"/>
                  <a:pt x="4358280" y="2949693"/>
                  <a:pt x="3861786" y="2949693"/>
                </a:cubicBezTo>
                <a:close/>
                <a:moveTo>
                  <a:pt x="0" y="0"/>
                </a:moveTo>
                <a:lnTo>
                  <a:pt x="5130000" y="0"/>
                </a:lnTo>
                <a:lnTo>
                  <a:pt x="5130000" y="5112000"/>
                </a:lnTo>
                <a:lnTo>
                  <a:pt x="0" y="5112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F9EFEF-9695-7AB3-FDC0-829FA125B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76000" y="7022827"/>
            <a:ext cx="4023825" cy="972128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3" name="Platshållare för text 4">
            <a:extLst>
              <a:ext uri="{FF2B5EF4-FFF2-40B4-BE49-F238E27FC236}">
                <a16:creationId xmlns:a16="http://schemas.microsoft.com/office/drawing/2014/main" id="{3EBD60E3-AB8C-FA3F-4E75-0BB502CA3F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000" y="8005650"/>
            <a:ext cx="4048100" cy="2905609"/>
          </a:xfrm>
        </p:spPr>
        <p:txBody>
          <a:bodyPr anchor="t"/>
          <a:lstStyle>
            <a:lvl1pPr marL="0" indent="0" algn="ctr">
              <a:buNone/>
              <a:defRPr sz="5400">
                <a:solidFill>
                  <a:schemeClr val="accent3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7B35C18-31BA-C480-0D6A-3E04BD624973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" name="Bild 4">
              <a:extLst>
                <a:ext uri="{FF2B5EF4-FFF2-40B4-BE49-F238E27FC236}">
                  <a16:creationId xmlns:a16="http://schemas.microsoft.com/office/drawing/2014/main" id="{16ED4C09-51FE-CD65-312F-C7C542BCB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6C996E8F-0F50-1B7B-6FCE-C271498367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514148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8" name="Platshållare för bild 11">
            <a:extLst>
              <a:ext uri="{FF2B5EF4-FFF2-40B4-BE49-F238E27FC236}">
                <a16:creationId xmlns:a16="http://schemas.microsoft.com/office/drawing/2014/main" id="{DEAE2A4F-ACD4-6532-5F4C-9A855B9F53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12712562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D692920B-743B-E1CA-4916-353239D3C39B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8" name="Bild 7">
              <a:extLst>
                <a:ext uri="{FF2B5EF4-FFF2-40B4-BE49-F238E27FC236}">
                  <a16:creationId xmlns:a16="http://schemas.microsoft.com/office/drawing/2014/main" id="{21F23884-35A6-AE70-C8A4-9EB34222B7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9" name="Bild 8">
              <a:extLst>
                <a:ext uri="{FF2B5EF4-FFF2-40B4-BE49-F238E27FC236}">
                  <a16:creationId xmlns:a16="http://schemas.microsoft.com/office/drawing/2014/main" id="{AC019253-62DA-A36D-F7F7-66C677AAA7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499603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3_med_text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180000" y="180000"/>
            <a:ext cx="4716000" cy="493463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6" name="Platshållare för bild 11">
            <a:extLst>
              <a:ext uri="{FF2B5EF4-FFF2-40B4-BE49-F238E27FC236}">
                <a16:creationId xmlns:a16="http://schemas.microsoft.com/office/drawing/2014/main" id="{C42B1CAE-88D6-F5B7-D4F5-2ECEE06BF8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076000" y="180000"/>
            <a:ext cx="7456562" cy="1094443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7" name="Platshållare för bild 11">
            <a:extLst>
              <a:ext uri="{FF2B5EF4-FFF2-40B4-BE49-F238E27FC236}">
                <a16:creationId xmlns:a16="http://schemas.microsoft.com/office/drawing/2014/main" id="{E102E7A0-AE2E-AA53-4CF0-46E7B72A4F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180000" y="5294635"/>
            <a:ext cx="4716000" cy="583471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07741B52-3B3E-3BC7-9652-BCFA930D0B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12712562" y="3962467"/>
            <a:ext cx="7211538" cy="7161963"/>
          </a:xfrm>
          <a:custGeom>
            <a:avLst/>
            <a:gdLst>
              <a:gd name="connsiteX0" fmla="*/ 5943324 w 7211538"/>
              <a:gd name="connsiteY0" fmla="*/ 5004576 h 7161963"/>
              <a:gd name="connsiteX1" fmla="*/ 5044344 w 7211538"/>
              <a:gd name="connsiteY1" fmla="*/ 5903556 h 7161963"/>
              <a:gd name="connsiteX2" fmla="*/ 5044344 w 7211538"/>
              <a:gd name="connsiteY2" fmla="*/ 6802537 h 7161963"/>
              <a:gd name="connsiteX3" fmla="*/ 5943324 w 7211538"/>
              <a:gd name="connsiteY3" fmla="*/ 6802537 h 7161963"/>
              <a:gd name="connsiteX4" fmla="*/ 6842306 w 7211538"/>
              <a:gd name="connsiteY4" fmla="*/ 5903556 h 7161963"/>
              <a:gd name="connsiteX5" fmla="*/ 5943324 w 7211538"/>
              <a:gd name="connsiteY5" fmla="*/ 5004576 h 7161963"/>
              <a:gd name="connsiteX6" fmla="*/ 0 w 7211538"/>
              <a:gd name="connsiteY6" fmla="*/ 0 h 7161963"/>
              <a:gd name="connsiteX7" fmla="*/ 7211538 w 7211538"/>
              <a:gd name="connsiteY7" fmla="*/ 0 h 7161963"/>
              <a:gd name="connsiteX8" fmla="*/ 7211538 w 7211538"/>
              <a:gd name="connsiteY8" fmla="*/ 7161963 h 7161963"/>
              <a:gd name="connsiteX9" fmla="*/ 0 w 7211538"/>
              <a:gd name="connsiteY9" fmla="*/ 7161963 h 71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11538" h="7161963">
                <a:moveTo>
                  <a:pt x="5943324" y="5004576"/>
                </a:moveTo>
                <a:cubicBezTo>
                  <a:pt x="5446830" y="5004576"/>
                  <a:pt x="5044344" y="5407063"/>
                  <a:pt x="5044344" y="5903556"/>
                </a:cubicBezTo>
                <a:lnTo>
                  <a:pt x="5044344" y="6802537"/>
                </a:lnTo>
                <a:cubicBezTo>
                  <a:pt x="5044344" y="6802537"/>
                  <a:pt x="5943324" y="6802537"/>
                  <a:pt x="5943324" y="6802537"/>
                </a:cubicBezTo>
                <a:cubicBezTo>
                  <a:pt x="6439818" y="6802537"/>
                  <a:pt x="6842306" y="6400050"/>
                  <a:pt x="6842306" y="5903556"/>
                </a:cubicBezTo>
                <a:cubicBezTo>
                  <a:pt x="6842306" y="5407063"/>
                  <a:pt x="6439818" y="5004576"/>
                  <a:pt x="5943324" y="5004576"/>
                </a:cubicBezTo>
                <a:close/>
                <a:moveTo>
                  <a:pt x="0" y="0"/>
                </a:moveTo>
                <a:lnTo>
                  <a:pt x="7211538" y="0"/>
                </a:lnTo>
                <a:lnTo>
                  <a:pt x="7211538" y="7161963"/>
                </a:lnTo>
                <a:lnTo>
                  <a:pt x="0" y="716196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F536D92B-87AA-BBF0-BDDC-1A023F4BB4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9" hasCustomPrompt="1"/>
          </p:nvPr>
        </p:nvSpPr>
        <p:spPr>
          <a:xfrm>
            <a:off x="16414100" y="180000"/>
            <a:ext cx="3510000" cy="3602467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1C86E17-67EC-C615-2842-76EB0D847D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03429" y="326082"/>
            <a:ext cx="3509500" cy="936105"/>
          </a:xfrm>
        </p:spPr>
        <p:txBody>
          <a:bodyPr anchor="t">
            <a:noAutofit/>
          </a:bodyPr>
          <a:lstStyle>
            <a:lvl1pPr algn="ctr">
              <a:lnSpc>
                <a:spcPct val="75000"/>
              </a:lnSpc>
              <a:defRPr sz="10000" b="0" spc="-400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sv-SE" dirty="0"/>
              <a:t>98%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0B185A-2F22-3207-F086-4CB9D11473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03428" y="1262187"/>
            <a:ext cx="3530672" cy="2396633"/>
          </a:xfrm>
        </p:spPr>
        <p:txBody>
          <a:bodyPr anchor="t"/>
          <a:lstStyle>
            <a:lvl1pPr marL="0" indent="0" algn="ctr">
              <a:buNone/>
              <a:defRPr sz="4400">
                <a:solidFill>
                  <a:schemeClr val="accent3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amet</a:t>
            </a:r>
            <a:r>
              <a:rPr lang="sv-SE" dirty="0"/>
              <a:t>, </a:t>
            </a:r>
            <a:r>
              <a:rPr lang="sv-SE" dirty="0" err="1"/>
              <a:t>consectetur</a:t>
            </a:r>
            <a:r>
              <a:rPr lang="sv-SE" dirty="0"/>
              <a:t> </a:t>
            </a:r>
            <a:r>
              <a:rPr lang="sv-SE" dirty="0" err="1"/>
              <a:t>adipiscing</a:t>
            </a:r>
            <a:r>
              <a:rPr lang="sv-SE" dirty="0"/>
              <a:t> elit.</a:t>
            </a:r>
            <a:endParaRPr lang="en-US" dirty="0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9924D6F4-B2E5-DFB3-AD23-22CDC8FBF80E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6" name="Bild 5">
              <a:extLst>
                <a:ext uri="{FF2B5EF4-FFF2-40B4-BE49-F238E27FC236}">
                  <a16:creationId xmlns:a16="http://schemas.microsoft.com/office/drawing/2014/main" id="{4C9CD803-0E8B-1C0E-0E29-B5DAE7383C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7" name="Bild 6">
              <a:extLst>
                <a:ext uri="{FF2B5EF4-FFF2-40B4-BE49-F238E27FC236}">
                  <a16:creationId xmlns:a16="http://schemas.microsoft.com/office/drawing/2014/main" id="{4C80B198-33F3-1D5A-45D1-D92C2FCD60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285993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4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34" name="Platshållare för bild 11">
            <a:extLst>
              <a:ext uri="{FF2B5EF4-FFF2-40B4-BE49-F238E27FC236}">
                <a16:creationId xmlns:a16="http://schemas.microsoft.com/office/drawing/2014/main" id="{4F632D52-BAD3-8174-63E4-207022BD20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sp>
        <p:nvSpPr>
          <p:cNvPr id="11" name="Platshållare för bild 11">
            <a:extLst>
              <a:ext uri="{FF2B5EF4-FFF2-40B4-BE49-F238E27FC236}">
                <a16:creationId xmlns:a16="http://schemas.microsoft.com/office/drawing/2014/main" id="{04A79490-3E77-1BC2-C4F7-C0081AFF5F6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833650" y="180000"/>
            <a:ext cx="643680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57658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_5-Turkos_ljus">
    <p:bg>
      <p:bgPr>
        <a:solidFill>
          <a:schemeClr val="accent3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Bild 49">
            <a:extLst>
              <a:ext uri="{FF2B5EF4-FFF2-40B4-BE49-F238E27FC236}">
                <a16:creationId xmlns:a16="http://schemas.microsoft.com/office/drawing/2014/main" id="{7E2F43E5-3711-9972-603C-B957D8EF4B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AE476CC3-39A7-954F-B55A-B3FADD79CCA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3487300" y="180000"/>
            <a:ext cx="6436800" cy="10949350"/>
          </a:xfrm>
          <a:custGeom>
            <a:avLst/>
            <a:gdLst>
              <a:gd name="connsiteX0" fmla="*/ 5168586 w 6436800"/>
              <a:gd name="connsiteY0" fmla="*/ 8787043 h 10949350"/>
              <a:gd name="connsiteX1" fmla="*/ 4269606 w 6436800"/>
              <a:gd name="connsiteY1" fmla="*/ 9686023 h 10949350"/>
              <a:gd name="connsiteX2" fmla="*/ 4269606 w 6436800"/>
              <a:gd name="connsiteY2" fmla="*/ 10585004 h 10949350"/>
              <a:gd name="connsiteX3" fmla="*/ 5168586 w 6436800"/>
              <a:gd name="connsiteY3" fmla="*/ 10585004 h 10949350"/>
              <a:gd name="connsiteX4" fmla="*/ 6067568 w 6436800"/>
              <a:gd name="connsiteY4" fmla="*/ 9686023 h 10949350"/>
              <a:gd name="connsiteX5" fmla="*/ 5168586 w 6436800"/>
              <a:gd name="connsiteY5" fmla="*/ 8787043 h 10949350"/>
              <a:gd name="connsiteX6" fmla="*/ 0 w 6436800"/>
              <a:gd name="connsiteY6" fmla="*/ 0 h 10949350"/>
              <a:gd name="connsiteX7" fmla="*/ 6436800 w 6436800"/>
              <a:gd name="connsiteY7" fmla="*/ 0 h 10949350"/>
              <a:gd name="connsiteX8" fmla="*/ 6436800 w 6436800"/>
              <a:gd name="connsiteY8" fmla="*/ 10949350 h 10949350"/>
              <a:gd name="connsiteX9" fmla="*/ 0 w 6436800"/>
              <a:gd name="connsiteY9" fmla="*/ 10949350 h 109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800" h="10949350">
                <a:moveTo>
                  <a:pt x="5168586" y="8787043"/>
                </a:moveTo>
                <a:cubicBezTo>
                  <a:pt x="4672092" y="8787043"/>
                  <a:pt x="4269606" y="9189530"/>
                  <a:pt x="4269606" y="9686023"/>
                </a:cubicBezTo>
                <a:lnTo>
                  <a:pt x="4269606" y="10585004"/>
                </a:lnTo>
                <a:cubicBezTo>
                  <a:pt x="4269606" y="10585004"/>
                  <a:pt x="5168586" y="10585004"/>
                  <a:pt x="5168586" y="10585004"/>
                </a:cubicBezTo>
                <a:cubicBezTo>
                  <a:pt x="5665080" y="10585004"/>
                  <a:pt x="6067568" y="10182517"/>
                  <a:pt x="6067568" y="9686023"/>
                </a:cubicBezTo>
                <a:cubicBezTo>
                  <a:pt x="6067568" y="9189530"/>
                  <a:pt x="5665080" y="8787043"/>
                  <a:pt x="5168586" y="8787043"/>
                </a:cubicBezTo>
                <a:close/>
                <a:moveTo>
                  <a:pt x="0" y="0"/>
                </a:moveTo>
                <a:lnTo>
                  <a:pt x="6436800" y="0"/>
                </a:lnTo>
                <a:lnTo>
                  <a:pt x="6436800" y="10949350"/>
                </a:lnTo>
                <a:lnTo>
                  <a:pt x="0" y="1094935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  <p:grpSp>
        <p:nvGrpSpPr>
          <p:cNvPr id="24" name="Grupp 23">
            <a:extLst>
              <a:ext uri="{FF2B5EF4-FFF2-40B4-BE49-F238E27FC236}">
                <a16:creationId xmlns:a16="http://schemas.microsoft.com/office/drawing/2014/main" id="{36080757-1827-79AE-08EE-9E86E25BE3E0}"/>
              </a:ext>
            </a:extLst>
          </p:cNvPr>
          <p:cNvGrpSpPr/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25" name="Bild 24">
              <a:extLst>
                <a:ext uri="{FF2B5EF4-FFF2-40B4-BE49-F238E27FC236}">
                  <a16:creationId xmlns:a16="http://schemas.microsoft.com/office/drawing/2014/main" id="{5F083FF7-85BF-7EAE-1F71-ECDBB5244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26" name="Bild 25">
              <a:extLst>
                <a:ext uri="{FF2B5EF4-FFF2-40B4-BE49-F238E27FC236}">
                  <a16:creationId xmlns:a16="http://schemas.microsoft.com/office/drawing/2014/main" id="{31D15F89-24FB-77F4-7CF3-368E6D918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  <p:sp>
        <p:nvSpPr>
          <p:cNvPr id="2" name="Platshållare för bild 11">
            <a:extLst>
              <a:ext uri="{FF2B5EF4-FFF2-40B4-BE49-F238E27FC236}">
                <a16:creationId xmlns:a16="http://schemas.microsoft.com/office/drawing/2014/main" id="{72A62F05-C027-469F-18E7-289CD72A6D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80000" y="180000"/>
            <a:ext cx="13090450" cy="1094935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Montera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825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Relationship Id="rId30" Type="http://schemas.openxmlformats.org/officeDocument/2006/relationships/image" Target="../media/image4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image" Target="../media/image2.svg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image" Target="../media/image1.png"/><Relationship Id="rId30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image" Target="../media/image2.svg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image" Target="../media/image1.png"/><Relationship Id="rId30" Type="http://schemas.openxmlformats.org/officeDocument/2006/relationships/image" Target="../media/image4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18" Type="http://schemas.openxmlformats.org/officeDocument/2006/relationships/slideLayout" Target="../slideLayouts/slideLayout93.xml"/><Relationship Id="rId26" Type="http://schemas.openxmlformats.org/officeDocument/2006/relationships/theme" Target="../theme/theme4.xml"/><Relationship Id="rId3" Type="http://schemas.openxmlformats.org/officeDocument/2006/relationships/slideLayout" Target="../slideLayouts/slideLayout78.xml"/><Relationship Id="rId21" Type="http://schemas.openxmlformats.org/officeDocument/2006/relationships/slideLayout" Target="../slideLayouts/slideLayout96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17" Type="http://schemas.openxmlformats.org/officeDocument/2006/relationships/slideLayout" Target="../slideLayouts/slideLayout92.xml"/><Relationship Id="rId25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77.xml"/><Relationship Id="rId16" Type="http://schemas.openxmlformats.org/officeDocument/2006/relationships/slideLayout" Target="../slideLayouts/slideLayout91.xml"/><Relationship Id="rId20" Type="http://schemas.openxmlformats.org/officeDocument/2006/relationships/slideLayout" Target="../slideLayouts/slideLayout95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2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23" Type="http://schemas.openxmlformats.org/officeDocument/2006/relationships/slideLayout" Target="../slideLayouts/slideLayout98.xml"/><Relationship Id="rId28" Type="http://schemas.openxmlformats.org/officeDocument/2006/relationships/image" Target="../media/image2.svg"/><Relationship Id="rId10" Type="http://schemas.openxmlformats.org/officeDocument/2006/relationships/slideLayout" Target="../slideLayouts/slideLayout85.xml"/><Relationship Id="rId19" Type="http://schemas.openxmlformats.org/officeDocument/2006/relationships/slideLayout" Target="../slideLayouts/slideLayout94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Relationship Id="rId22" Type="http://schemas.openxmlformats.org/officeDocument/2006/relationships/slideLayout" Target="../slideLayouts/slideLayout97.xml"/><Relationship Id="rId27" Type="http://schemas.openxmlformats.org/officeDocument/2006/relationships/image" Target="../media/image1.png"/><Relationship Id="rId30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2000" y="3148676"/>
            <a:ext cx="17640000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93760" y="10548000"/>
            <a:ext cx="792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60360" y="10548000"/>
            <a:ext cx="360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974155"/>
            <a:ext cx="17640000" cy="20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grpSp>
        <p:nvGrpSpPr>
          <p:cNvPr id="57" name="Grupp 56">
            <a:extLst>
              <a:ext uri="{FF2B5EF4-FFF2-40B4-BE49-F238E27FC236}">
                <a16:creationId xmlns:a16="http://schemas.microsoft.com/office/drawing/2014/main" id="{916489A0-86E8-8B8D-E38F-32F76FD29A5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8" name="Bild 57">
              <a:extLst>
                <a:ext uri="{FF2B5EF4-FFF2-40B4-BE49-F238E27FC236}">
                  <a16:creationId xmlns:a16="http://schemas.microsoft.com/office/drawing/2014/main" id="{86944D53-AAE4-66FD-DACB-E32C26E040F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59" name="Bild 58">
              <a:extLst>
                <a:ext uri="{FF2B5EF4-FFF2-40B4-BE49-F238E27FC236}">
                  <a16:creationId xmlns:a16="http://schemas.microsoft.com/office/drawing/2014/main" id="{4B611E57-5374-F5B9-4EF0-688584B1CB4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729" r:id="rId2"/>
    <p:sldLayoutId id="2147483789" r:id="rId3"/>
    <p:sldLayoutId id="2147483773" r:id="rId4"/>
    <p:sldLayoutId id="2147483974" r:id="rId5"/>
    <p:sldLayoutId id="2147483755" r:id="rId6"/>
    <p:sldLayoutId id="2147483735" r:id="rId7"/>
    <p:sldLayoutId id="2147483748" r:id="rId8"/>
    <p:sldLayoutId id="2147483766" r:id="rId9"/>
    <p:sldLayoutId id="2147483741" r:id="rId10"/>
    <p:sldLayoutId id="2147483768" r:id="rId11"/>
    <p:sldLayoutId id="2147483969" r:id="rId12"/>
    <p:sldLayoutId id="2147483978" r:id="rId13"/>
    <p:sldLayoutId id="2147483979" r:id="rId14"/>
    <p:sldLayoutId id="2147483980" r:id="rId15"/>
    <p:sldLayoutId id="2147483792" r:id="rId16"/>
    <p:sldLayoutId id="2147483815" r:id="rId17"/>
    <p:sldLayoutId id="2147483970" r:id="rId18"/>
    <p:sldLayoutId id="2147483983" r:id="rId19"/>
    <p:sldLayoutId id="2147483971" r:id="rId20"/>
    <p:sldLayoutId id="2147483817" r:id="rId21"/>
    <p:sldLayoutId id="2147483972" r:id="rId22"/>
    <p:sldLayoutId id="2147483816" r:id="rId23"/>
    <p:sldLayoutId id="2147483981" r:id="rId24"/>
    <p:sldLayoutId id="2147483982" r:id="rId25"/>
  </p:sldLayoutIdLst>
  <p:hf hdr="0" ftr="0"/>
  <p:txStyles>
    <p:titleStyle>
      <a:lvl1pPr eaLnBrk="1" hangingPunct="1">
        <a:lnSpc>
          <a:spcPct val="85000"/>
        </a:lnSpc>
        <a:defRPr sz="6000" b="1" spc="-280" baseline="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Clr>
          <a:schemeClr val="accent1"/>
        </a:buClr>
        <a:buSzPct val="100000"/>
        <a:buFont typeface="Arial" panose="020B0604020202020204" pitchFamily="34" charset="0"/>
        <a:buChar char="•"/>
        <a:tabLst/>
        <a:defRPr sz="400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Clr>
          <a:schemeClr val="accent1"/>
        </a:buClr>
        <a:buFont typeface="Arial" panose="020B0604020202020204" pitchFamily="34" charset="0"/>
        <a:buChar char="•"/>
        <a:defRPr sz="360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Clr>
          <a:schemeClr val="accent1"/>
        </a:buClr>
        <a:buFont typeface="Arial" panose="020B0604020202020204" pitchFamily="34" charset="0"/>
        <a:buChar char="•"/>
        <a:defRPr sz="32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Clr>
          <a:schemeClr val="accent1"/>
        </a:buClr>
        <a:buFont typeface="Arial" panose="020B0604020202020204" pitchFamily="34" charset="0"/>
        <a:buChar char="•"/>
        <a:defRPr sz="28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Clr>
          <a:schemeClr val="accent1"/>
        </a:buClr>
        <a:buFont typeface="Arial" panose="020B0604020202020204" pitchFamily="34" charset="0"/>
        <a:buChar char="•"/>
        <a:defRPr sz="24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2000" y="3148676"/>
            <a:ext cx="17640000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93760" y="10548000"/>
            <a:ext cx="792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60360" y="10548000"/>
            <a:ext cx="360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974155"/>
            <a:ext cx="17640000" cy="20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grpSp>
        <p:nvGrpSpPr>
          <p:cNvPr id="57" name="Grupp 56">
            <a:extLst>
              <a:ext uri="{FF2B5EF4-FFF2-40B4-BE49-F238E27FC236}">
                <a16:creationId xmlns:a16="http://schemas.microsoft.com/office/drawing/2014/main" id="{916489A0-86E8-8B8D-E38F-32F76FD29A5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8" name="Bild 57">
              <a:extLst>
                <a:ext uri="{FF2B5EF4-FFF2-40B4-BE49-F238E27FC236}">
                  <a16:creationId xmlns:a16="http://schemas.microsoft.com/office/drawing/2014/main" id="{86944D53-AAE4-66FD-DACB-E32C26E040F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59" name="Bild 58">
              <a:extLst>
                <a:ext uri="{FF2B5EF4-FFF2-40B4-BE49-F238E27FC236}">
                  <a16:creationId xmlns:a16="http://schemas.microsoft.com/office/drawing/2014/main" id="{4B611E57-5374-F5B9-4EF0-688584B1CB4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2133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  <p:sldLayoutId id="2147483998" r:id="rId14"/>
    <p:sldLayoutId id="2147483999" r:id="rId15"/>
    <p:sldLayoutId id="2147484000" r:id="rId16"/>
    <p:sldLayoutId id="2147484001" r:id="rId17"/>
    <p:sldLayoutId id="2147484002" r:id="rId18"/>
    <p:sldLayoutId id="2147484003" r:id="rId19"/>
    <p:sldLayoutId id="2147484004" r:id="rId20"/>
    <p:sldLayoutId id="2147484005" r:id="rId21"/>
    <p:sldLayoutId id="2147484006" r:id="rId22"/>
    <p:sldLayoutId id="2147484007" r:id="rId23"/>
    <p:sldLayoutId id="2147484008" r:id="rId24"/>
    <p:sldLayoutId id="2147484009" r:id="rId25"/>
  </p:sldLayoutIdLst>
  <p:hf hdr="0" ftr="0"/>
  <p:txStyles>
    <p:titleStyle>
      <a:lvl1pPr eaLnBrk="1" hangingPunct="1">
        <a:lnSpc>
          <a:spcPct val="85000"/>
        </a:lnSpc>
        <a:defRPr sz="6000" b="1" spc="-280" baseline="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Clr>
          <a:schemeClr val="accent1"/>
        </a:buClr>
        <a:buSzPct val="100000"/>
        <a:buFont typeface="Arial" panose="020B0604020202020204" pitchFamily="34" charset="0"/>
        <a:buChar char="•"/>
        <a:tabLst/>
        <a:defRPr sz="400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Clr>
          <a:schemeClr val="accent1"/>
        </a:buClr>
        <a:buFont typeface="Arial" panose="020B0604020202020204" pitchFamily="34" charset="0"/>
        <a:buChar char="•"/>
        <a:defRPr sz="360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Clr>
          <a:schemeClr val="accent1"/>
        </a:buClr>
        <a:buFont typeface="Arial" panose="020B0604020202020204" pitchFamily="34" charset="0"/>
        <a:buChar char="•"/>
        <a:defRPr sz="32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Clr>
          <a:schemeClr val="accent1"/>
        </a:buClr>
        <a:buFont typeface="Arial" panose="020B0604020202020204" pitchFamily="34" charset="0"/>
        <a:buChar char="•"/>
        <a:defRPr sz="28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Clr>
          <a:schemeClr val="accent1"/>
        </a:buClr>
        <a:buFont typeface="Arial" panose="020B0604020202020204" pitchFamily="34" charset="0"/>
        <a:buChar char="•"/>
        <a:defRPr sz="24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2000" y="3148676"/>
            <a:ext cx="17640000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93760" y="10548000"/>
            <a:ext cx="792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60360" y="10548000"/>
            <a:ext cx="360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974155"/>
            <a:ext cx="17640000" cy="20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grpSp>
        <p:nvGrpSpPr>
          <p:cNvPr id="57" name="Grupp 56">
            <a:extLst>
              <a:ext uri="{FF2B5EF4-FFF2-40B4-BE49-F238E27FC236}">
                <a16:creationId xmlns:a16="http://schemas.microsoft.com/office/drawing/2014/main" id="{916489A0-86E8-8B8D-E38F-32F76FD29A5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8" name="Bild 57">
              <a:extLst>
                <a:ext uri="{FF2B5EF4-FFF2-40B4-BE49-F238E27FC236}">
                  <a16:creationId xmlns:a16="http://schemas.microsoft.com/office/drawing/2014/main" id="{86944D53-AAE4-66FD-DACB-E32C26E040F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59" name="Bild 58">
              <a:extLst>
                <a:ext uri="{FF2B5EF4-FFF2-40B4-BE49-F238E27FC236}">
                  <a16:creationId xmlns:a16="http://schemas.microsoft.com/office/drawing/2014/main" id="{4B611E57-5374-F5B9-4EF0-688584B1CB4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633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  <p:sldLayoutId id="2147484025" r:id="rId15"/>
    <p:sldLayoutId id="2147484026" r:id="rId16"/>
    <p:sldLayoutId id="2147484027" r:id="rId17"/>
    <p:sldLayoutId id="2147484028" r:id="rId18"/>
    <p:sldLayoutId id="2147484029" r:id="rId19"/>
    <p:sldLayoutId id="2147484030" r:id="rId20"/>
    <p:sldLayoutId id="2147484031" r:id="rId21"/>
    <p:sldLayoutId id="2147484032" r:id="rId22"/>
    <p:sldLayoutId id="2147484033" r:id="rId23"/>
    <p:sldLayoutId id="2147484034" r:id="rId24"/>
    <p:sldLayoutId id="2147484035" r:id="rId25"/>
  </p:sldLayoutIdLst>
  <p:hf hdr="0" ftr="0"/>
  <p:txStyles>
    <p:titleStyle>
      <a:lvl1pPr eaLnBrk="1" hangingPunct="1">
        <a:lnSpc>
          <a:spcPct val="85000"/>
        </a:lnSpc>
        <a:defRPr sz="6000" b="1" spc="-280" baseline="0">
          <a:solidFill>
            <a:schemeClr val="accent3"/>
          </a:solidFill>
          <a:latin typeface="+mn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Clr>
          <a:schemeClr val="accent3"/>
        </a:buClr>
        <a:buSzPct val="100000"/>
        <a:buFont typeface="Arial" panose="020B0604020202020204" pitchFamily="34" charset="0"/>
        <a:buChar char="•"/>
        <a:tabLst/>
        <a:defRPr sz="400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Clr>
          <a:schemeClr val="accent3"/>
        </a:buClr>
        <a:buFont typeface="Arial" panose="020B0604020202020204" pitchFamily="34" charset="0"/>
        <a:buChar char="•"/>
        <a:defRPr sz="360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Clr>
          <a:schemeClr val="accent3"/>
        </a:buClr>
        <a:buFont typeface="Arial" panose="020B0604020202020204" pitchFamily="34" charset="0"/>
        <a:buChar char="•"/>
        <a:defRPr sz="32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Clr>
          <a:schemeClr val="accent3"/>
        </a:buClr>
        <a:buFont typeface="Arial" panose="020B0604020202020204" pitchFamily="34" charset="0"/>
        <a:buChar char="•"/>
        <a:defRPr sz="28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Clr>
          <a:schemeClr val="accent3"/>
        </a:buClr>
        <a:buFont typeface="Arial" panose="020B0604020202020204" pitchFamily="34" charset="0"/>
        <a:buChar char="•"/>
        <a:defRPr sz="24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2000" y="3148676"/>
            <a:ext cx="17640000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59161" y="10548000"/>
            <a:ext cx="145872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793760" y="10548000"/>
            <a:ext cx="792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3E1DA4E-B23A-42CD-82EE-75C65057215D}" type="datetime1">
              <a:rPr lang="sv-SE" smtClean="0"/>
              <a:pPr/>
              <a:t>2025-03-27</a:t>
            </a:fld>
            <a:endParaRPr lang="sv-SE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60360" y="10548000"/>
            <a:ext cx="360000" cy="187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000" y="974155"/>
            <a:ext cx="17640000" cy="20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grpSp>
        <p:nvGrpSpPr>
          <p:cNvPr id="57" name="Grupp 56">
            <a:extLst>
              <a:ext uri="{FF2B5EF4-FFF2-40B4-BE49-F238E27FC236}">
                <a16:creationId xmlns:a16="http://schemas.microsoft.com/office/drawing/2014/main" id="{916489A0-86E8-8B8D-E38F-32F76FD29A5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7756906" y="8967043"/>
            <a:ext cx="1800000" cy="1800000"/>
            <a:chOff x="17958809" y="9070148"/>
            <a:chExt cx="2052001" cy="2052001"/>
          </a:xfrm>
          <a:effectLst>
            <a:outerShdw blurRad="1270000" sx="59064" sy="59064" algn="ctr" rotWithShape="0">
              <a:prstClr val="black">
                <a:alpha val="25000"/>
              </a:prstClr>
            </a:outerShdw>
          </a:effectLst>
        </p:grpSpPr>
        <p:pic>
          <p:nvPicPr>
            <p:cNvPr id="58" name="Bild 57">
              <a:extLst>
                <a:ext uri="{FF2B5EF4-FFF2-40B4-BE49-F238E27FC236}">
                  <a16:creationId xmlns:a16="http://schemas.microsoft.com/office/drawing/2014/main" id="{86944D53-AAE4-66FD-DACB-E32C26E040F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17958809" y="9070148"/>
              <a:ext cx="2052001" cy="2052001"/>
            </a:xfrm>
            <a:prstGeom prst="rect">
              <a:avLst/>
            </a:prstGeom>
          </p:spPr>
        </p:pic>
        <p:pic>
          <p:nvPicPr>
            <p:cNvPr id="59" name="Bild 58">
              <a:extLst>
                <a:ext uri="{FF2B5EF4-FFF2-40B4-BE49-F238E27FC236}">
                  <a16:creationId xmlns:a16="http://schemas.microsoft.com/office/drawing/2014/main" id="{4B611E57-5374-F5B9-4EF0-688584B1CB4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18074003" y="9371886"/>
              <a:ext cx="1550353" cy="14747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37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6" r:id="rId5"/>
    <p:sldLayoutId id="2147484044" r:id="rId6"/>
    <p:sldLayoutId id="2147484045" r:id="rId7"/>
    <p:sldLayoutId id="2147484047" r:id="rId8"/>
    <p:sldLayoutId id="2147484048" r:id="rId9"/>
    <p:sldLayoutId id="2147484049" r:id="rId10"/>
    <p:sldLayoutId id="2147484050" r:id="rId11"/>
    <p:sldLayoutId id="2147484051" r:id="rId12"/>
    <p:sldLayoutId id="2147484052" r:id="rId13"/>
    <p:sldLayoutId id="2147484053" r:id="rId14"/>
    <p:sldLayoutId id="2147484054" r:id="rId15"/>
    <p:sldLayoutId id="2147484055" r:id="rId16"/>
    <p:sldLayoutId id="2147484056" r:id="rId17"/>
    <p:sldLayoutId id="2147484057" r:id="rId18"/>
    <p:sldLayoutId id="2147484058" r:id="rId19"/>
    <p:sldLayoutId id="2147484059" r:id="rId20"/>
    <p:sldLayoutId id="2147484060" r:id="rId21"/>
    <p:sldLayoutId id="2147484061" r:id="rId22"/>
    <p:sldLayoutId id="2147484062" r:id="rId23"/>
    <p:sldLayoutId id="2147484063" r:id="rId24"/>
    <p:sldLayoutId id="2147484064" r:id="rId25"/>
  </p:sldLayoutIdLst>
  <p:hf hdr="0" ftr="0"/>
  <p:txStyles>
    <p:titleStyle>
      <a:lvl1pPr eaLnBrk="1" hangingPunct="1">
        <a:lnSpc>
          <a:spcPct val="85000"/>
        </a:lnSpc>
        <a:defRPr sz="6000" b="1" spc="-280" baseline="0">
          <a:solidFill>
            <a:schemeClr val="accent3"/>
          </a:solidFill>
          <a:latin typeface="+mn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Clr>
          <a:schemeClr val="accent3"/>
        </a:buClr>
        <a:buSzPct val="100000"/>
        <a:buFont typeface="Arial" panose="020B0604020202020204" pitchFamily="34" charset="0"/>
        <a:buChar char="•"/>
        <a:tabLst/>
        <a:defRPr sz="400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Clr>
          <a:schemeClr val="accent3"/>
        </a:buClr>
        <a:buFont typeface="Arial" panose="020B0604020202020204" pitchFamily="34" charset="0"/>
        <a:buChar char="•"/>
        <a:defRPr sz="360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Clr>
          <a:schemeClr val="accent3"/>
        </a:buClr>
        <a:buFont typeface="Arial" panose="020B0604020202020204" pitchFamily="34" charset="0"/>
        <a:buChar char="•"/>
        <a:defRPr sz="32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Clr>
          <a:schemeClr val="accent3"/>
        </a:buClr>
        <a:buFont typeface="Arial" panose="020B0604020202020204" pitchFamily="34" charset="0"/>
        <a:buChar char="•"/>
        <a:defRPr sz="28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Clr>
          <a:schemeClr val="accent3"/>
        </a:buClr>
        <a:buFont typeface="Arial" panose="020B0604020202020204" pitchFamily="34" charset="0"/>
        <a:buChar char="•"/>
        <a:defRPr sz="24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Bild 142">
            <a:extLst>
              <a:ext uri="{FF2B5EF4-FFF2-40B4-BE49-F238E27FC236}">
                <a16:creationId xmlns:a16="http://schemas.microsoft.com/office/drawing/2014/main" id="{20350361-27A2-A666-3C05-3F1D98551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31125" t="15557" r="26243" b="36566"/>
          <a:stretch/>
        </p:blipFill>
        <p:spPr>
          <a:xfrm>
            <a:off x="-35716" y="0"/>
            <a:ext cx="20139816" cy="11309350"/>
          </a:xfrm>
          <a:prstGeom prst="rect">
            <a:avLst/>
          </a:prstGeom>
        </p:spPr>
      </p:pic>
      <p:sp>
        <p:nvSpPr>
          <p:cNvPr id="141" name="Platshållare för innehåll 140">
            <a:extLst>
              <a:ext uri="{FF2B5EF4-FFF2-40B4-BE49-F238E27FC236}">
                <a16:creationId xmlns:a16="http://schemas.microsoft.com/office/drawing/2014/main" id="{3E24CCA1-B73E-4D8A-8737-75D0AD88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7615" y="2115485"/>
            <a:ext cx="20104100" cy="113093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7A0D81AB-F3FD-9FF3-20AF-6C66003A2744}"/>
              </a:ext>
            </a:extLst>
          </p:cNvPr>
          <p:cNvGrpSpPr/>
          <p:nvPr/>
        </p:nvGrpSpPr>
        <p:grpSpPr>
          <a:xfrm>
            <a:off x="66618" y="1194382"/>
            <a:ext cx="18523431" cy="9210191"/>
            <a:chOff x="72468" y="1047320"/>
            <a:chExt cx="18523431" cy="9210191"/>
          </a:xfrm>
        </p:grpSpPr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17EC1798-5865-0233-F097-A048FD92A3CE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735692" y="1463725"/>
              <a:ext cx="15679139" cy="3431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" name="Ellips 9">
              <a:extLst>
                <a:ext uri="{FF2B5EF4-FFF2-40B4-BE49-F238E27FC236}">
                  <a16:creationId xmlns:a16="http://schemas.microsoft.com/office/drawing/2014/main" id="{A4F83D6B-F1C3-7A0D-5AB4-F0B50BC9D7ED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555232" y="1463725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1" name="Ellips 10">
              <a:extLst>
                <a:ext uri="{FF2B5EF4-FFF2-40B4-BE49-F238E27FC236}">
                  <a16:creationId xmlns:a16="http://schemas.microsoft.com/office/drawing/2014/main" id="{E9A8D8AA-1A31-E581-C3DC-5032D775FDFF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8227302" y="1463725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7" name="Ellips 26">
              <a:extLst>
                <a:ext uri="{FF2B5EF4-FFF2-40B4-BE49-F238E27FC236}">
                  <a16:creationId xmlns:a16="http://schemas.microsoft.com/office/drawing/2014/main" id="{EB23923C-F22E-2C54-B502-04C63873B14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289257" y="1464145"/>
              <a:ext cx="342395" cy="342359"/>
            </a:xfrm>
            <a:prstGeom prst="ellipse">
              <a:avLst/>
            </a:prstGeom>
            <a:solidFill>
              <a:schemeClr val="accent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9" name="textruta 28">
              <a:extLst>
                <a:ext uri="{FF2B5EF4-FFF2-40B4-BE49-F238E27FC236}">
                  <a16:creationId xmlns:a16="http://schemas.microsoft.com/office/drawing/2014/main" id="{38C482A1-2A00-E8EB-8CBC-9D5A02062B86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3814002" y="1875537"/>
              <a:ext cx="1897357" cy="422328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defTabSz="108000"/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  <a:t>Politiskt beslut byggstart etapp 1</a:t>
              </a:r>
            </a:p>
          </p:txBody>
        </p:sp>
        <p:sp>
          <p:nvSpPr>
            <p:cNvPr id="30" name="textruta 29">
              <a:extLst>
                <a:ext uri="{FF2B5EF4-FFF2-40B4-BE49-F238E27FC236}">
                  <a16:creationId xmlns:a16="http://schemas.microsoft.com/office/drawing/2014/main" id="{808F7264-1628-1365-106C-7E07B3A8738E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12641753" y="1870641"/>
              <a:ext cx="2483048" cy="507088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defTabSz="108000"/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  <a:t>Datum för första patienten</a:t>
              </a:r>
              <a:b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</a:br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  <a:t>kan kommuniceras</a:t>
              </a:r>
            </a:p>
          </p:txBody>
        </p:sp>
        <p:sp>
          <p:nvSpPr>
            <p:cNvPr id="32" name="Rektangel 31">
              <a:extLst>
                <a:ext uri="{FF2B5EF4-FFF2-40B4-BE49-F238E27FC236}">
                  <a16:creationId xmlns:a16="http://schemas.microsoft.com/office/drawing/2014/main" id="{91BB57A8-AEEE-884D-59A7-39DE3A4BB411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735692" y="2742780"/>
              <a:ext cx="15679139" cy="3431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3" name="Ellips 32">
              <a:extLst>
                <a:ext uri="{FF2B5EF4-FFF2-40B4-BE49-F238E27FC236}">
                  <a16:creationId xmlns:a16="http://schemas.microsoft.com/office/drawing/2014/main" id="{69BD4865-0CEB-BEF7-13C4-55424589BCF6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555232" y="2742780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4" name="Ellips 33">
              <a:extLst>
                <a:ext uri="{FF2B5EF4-FFF2-40B4-BE49-F238E27FC236}">
                  <a16:creationId xmlns:a16="http://schemas.microsoft.com/office/drawing/2014/main" id="{B2314DBC-1CCA-77CE-0345-5F396416C7F8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8227302" y="2742780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cxnSp>
          <p:nvCxnSpPr>
            <p:cNvPr id="35" name="Rak 34">
              <a:extLst>
                <a:ext uri="{FF2B5EF4-FFF2-40B4-BE49-F238E27FC236}">
                  <a16:creationId xmlns:a16="http://schemas.microsoft.com/office/drawing/2014/main" id="{DE0E3952-A15E-5D1B-44B4-CFD1C27B9DC2}"/>
                </a:ext>
              </a:extLst>
            </p:cNvPr>
            <p:cNvCxnSpPr>
              <a:cxnSpLocks noChangeAspect="1"/>
            </p:cNvCxnSpPr>
            <p:nvPr userDrawn="1"/>
          </p:nvCxnSpPr>
          <p:spPr>
            <a:xfrm>
              <a:off x="770373" y="1047320"/>
              <a:ext cx="17779943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ruta 35">
              <a:extLst>
                <a:ext uri="{FF2B5EF4-FFF2-40B4-BE49-F238E27FC236}">
                  <a16:creationId xmlns:a16="http://schemas.microsoft.com/office/drawing/2014/main" id="{3692B242-413F-C99B-3A73-8ACB889FA4E2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72469" y="1344271"/>
              <a:ext cx="2222117" cy="69992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ts val="2200"/>
                </a:lnSpc>
              </a:pPr>
              <a:r>
                <a:rPr lang="sv-SE" sz="2000" b="1" dirty="0">
                  <a:solidFill>
                    <a:schemeClr val="accent1"/>
                  </a:solidFill>
                  <a:latin typeface="+mj-lt"/>
                </a:rPr>
                <a:t>Övergripande milstolpar </a:t>
              </a:r>
            </a:p>
          </p:txBody>
        </p:sp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36531FB8-A001-0642-AB54-523464234BE0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349729" y="2694649"/>
              <a:ext cx="1958444" cy="351232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ts val="2200"/>
                </a:lnSpc>
              </a:pPr>
              <a:r>
                <a:rPr lang="sv-SE" sz="2000" b="1" dirty="0">
                  <a:solidFill>
                    <a:schemeClr val="accent4"/>
                  </a:solidFill>
                  <a:latin typeface="+mj-lt"/>
                </a:rPr>
                <a:t>Byggnation sjukhusbyggnad etapp 1</a:t>
              </a:r>
            </a:p>
          </p:txBody>
        </p:sp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B2FEE765-16B5-6598-7853-9A4C5437369F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3310355" y="1464145"/>
              <a:ext cx="342395" cy="342359"/>
            </a:xfrm>
            <a:prstGeom prst="ellipse">
              <a:avLst/>
            </a:prstGeom>
            <a:solidFill>
              <a:schemeClr val="accent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4CFC4859-860C-179F-2C62-E5180D4D3D4D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746913" y="2743617"/>
              <a:ext cx="342358" cy="34235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42" name="Rektangel 41">
              <a:extLst>
                <a:ext uri="{FF2B5EF4-FFF2-40B4-BE49-F238E27FC236}">
                  <a16:creationId xmlns:a16="http://schemas.microsoft.com/office/drawing/2014/main" id="{FAB8D8A6-7FB0-7FBE-0353-8A27F5879E59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905257" y="2743200"/>
              <a:ext cx="10769267" cy="34235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43" name="Ellips 42">
              <a:extLst>
                <a:ext uri="{FF2B5EF4-FFF2-40B4-BE49-F238E27FC236}">
                  <a16:creationId xmlns:a16="http://schemas.microsoft.com/office/drawing/2014/main" id="{1CDD7B1F-83CA-504F-F9D5-18EDF1FDE034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793711" y="2742777"/>
              <a:ext cx="342358" cy="34235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textruta 43">
              <a:extLst>
                <a:ext uri="{FF2B5EF4-FFF2-40B4-BE49-F238E27FC236}">
                  <a16:creationId xmlns:a16="http://schemas.microsoft.com/office/drawing/2014/main" id="{46B64ACE-251D-1796-4EF8-1671E05DB587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15056420" y="3181125"/>
              <a:ext cx="268097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defTabSz="144000">
                <a:buNone/>
              </a:pPr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  <a:t>Slutbesiktning</a:t>
              </a:r>
            </a:p>
            <a:p>
              <a:endParaRPr lang="sv-SE" sz="1500" dirty="0"/>
            </a:p>
          </p:txBody>
        </p:sp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7D7601DD-70B4-63C7-9C66-E3121205FB8C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4449027" y="3156030"/>
              <a:ext cx="408103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Byggstart</a:t>
              </a:r>
            </a:p>
            <a:p>
              <a:r>
                <a:rPr lang="sv-SE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Första spadtaget</a:t>
              </a:r>
            </a:p>
          </p:txBody>
        </p:sp>
        <p:sp>
          <p:nvSpPr>
            <p:cNvPr id="46" name="textruta 45">
              <a:extLst>
                <a:ext uri="{FF2B5EF4-FFF2-40B4-BE49-F238E27FC236}">
                  <a16:creationId xmlns:a16="http://schemas.microsoft.com/office/drawing/2014/main" id="{8D859903-6A21-3C4A-C7A0-F616F39AEEFA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10487883" y="3148859"/>
              <a:ext cx="23112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  <a:t>Tätt hus hela byggnaden</a:t>
              </a:r>
            </a:p>
            <a:p>
              <a:r>
                <a:rPr lang="sv-SE" sz="1500" b="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j-lt"/>
                  <a:ea typeface="+mn-ea"/>
                  <a:cs typeface="+mn-cs"/>
                </a:rPr>
                <a:t>Invändiga arbeten kan påbörja</a:t>
              </a:r>
              <a:endParaRPr lang="sv-SE" sz="15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endParaRPr>
            </a:p>
            <a:p>
              <a:endParaRPr lang="sv-SE" sz="1500" dirty="0"/>
            </a:p>
          </p:txBody>
        </p:sp>
        <p:sp>
          <p:nvSpPr>
            <p:cNvPr id="47" name="Ellips 46">
              <a:extLst>
                <a:ext uri="{FF2B5EF4-FFF2-40B4-BE49-F238E27FC236}">
                  <a16:creationId xmlns:a16="http://schemas.microsoft.com/office/drawing/2014/main" id="{2E000011-9B5E-814B-7239-6F7C50450D9D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0866703" y="2734053"/>
              <a:ext cx="342358" cy="34235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9" name="Ellips 48">
              <a:extLst>
                <a:ext uri="{FF2B5EF4-FFF2-40B4-BE49-F238E27FC236}">
                  <a16:creationId xmlns:a16="http://schemas.microsoft.com/office/drawing/2014/main" id="{17AC0FA2-45DD-DBCD-273C-79547391D07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5493712" y="2743617"/>
              <a:ext cx="342395" cy="34235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1" name="Ellips 50">
              <a:extLst>
                <a:ext uri="{FF2B5EF4-FFF2-40B4-BE49-F238E27FC236}">
                  <a16:creationId xmlns:a16="http://schemas.microsoft.com/office/drawing/2014/main" id="{5A70FAF6-0A74-F680-C74F-4DD24A8CF6D6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5446204" y="2743200"/>
              <a:ext cx="342358" cy="34235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Rektangel 51">
              <a:extLst>
                <a:ext uri="{FF2B5EF4-FFF2-40B4-BE49-F238E27FC236}">
                  <a16:creationId xmlns:a16="http://schemas.microsoft.com/office/drawing/2014/main" id="{582814C2-C062-2F19-A433-D20B9A885A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15815" y="4232057"/>
              <a:ext cx="15679139" cy="3431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3" name="Ellips 52">
              <a:extLst>
                <a:ext uri="{FF2B5EF4-FFF2-40B4-BE49-F238E27FC236}">
                  <a16:creationId xmlns:a16="http://schemas.microsoft.com/office/drawing/2014/main" id="{6861FEB2-F184-DFA8-D0FD-78B0BF7FD36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535355" y="4232057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4" name="Ellips 53">
              <a:extLst>
                <a:ext uri="{FF2B5EF4-FFF2-40B4-BE49-F238E27FC236}">
                  <a16:creationId xmlns:a16="http://schemas.microsoft.com/office/drawing/2014/main" id="{225AEAC8-9296-7A70-460B-16557C2F6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07425" y="4232057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5" name="textruta 54">
              <a:extLst>
                <a:ext uri="{FF2B5EF4-FFF2-40B4-BE49-F238E27FC236}">
                  <a16:creationId xmlns:a16="http://schemas.microsoft.com/office/drawing/2014/main" id="{F87AAD29-16E2-A0A6-DD00-2267D6899B16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72468" y="4189104"/>
              <a:ext cx="2307181" cy="351232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ts val="2200"/>
                </a:lnSpc>
              </a:pPr>
              <a:r>
                <a:rPr lang="sv-SE" sz="2000" b="1" dirty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Inflyttande verksamheter</a:t>
              </a:r>
            </a:p>
          </p:txBody>
        </p:sp>
        <p:sp>
          <p:nvSpPr>
            <p:cNvPr id="56" name="textruta 55">
              <a:extLst>
                <a:ext uri="{FF2B5EF4-FFF2-40B4-BE49-F238E27FC236}">
                  <a16:creationId xmlns:a16="http://schemas.microsoft.com/office/drawing/2014/main" id="{EF8CD2ED-AFBD-85DF-C57C-294911B7C8FB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12472527" y="4656300"/>
              <a:ext cx="109718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r" defTabSz="144000">
                <a:buNone/>
              </a:pPr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Färdig plan </a:t>
              </a:r>
              <a:b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</a:br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inför flytt</a:t>
              </a:r>
            </a:p>
            <a:p>
              <a:pPr marL="0" indent="0" defTabSz="144000">
                <a:buNone/>
              </a:pPr>
              <a:endParaRPr lang="sv-SE" sz="15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48602BD7-91D4-9E76-7AD4-87A480ED70E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715472" y="5848524"/>
              <a:ext cx="15679139" cy="3431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59" name="Ellips 58">
              <a:extLst>
                <a:ext uri="{FF2B5EF4-FFF2-40B4-BE49-F238E27FC236}">
                  <a16:creationId xmlns:a16="http://schemas.microsoft.com/office/drawing/2014/main" id="{3564E4F9-F4C4-E9CD-728B-E027C58EEA7A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5810145" y="5849010"/>
              <a:ext cx="342395" cy="342359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9B835249-5F7F-F18B-4CA2-86F9E757026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3078428" y="5844743"/>
              <a:ext cx="12896707" cy="34648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1" name="Ellips 60">
              <a:extLst>
                <a:ext uri="{FF2B5EF4-FFF2-40B4-BE49-F238E27FC236}">
                  <a16:creationId xmlns:a16="http://schemas.microsoft.com/office/drawing/2014/main" id="{83F68976-784D-00B7-4215-D0E8EB28FC8A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535012" y="5848524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2" name="Ellips 61">
              <a:extLst>
                <a:ext uri="{FF2B5EF4-FFF2-40B4-BE49-F238E27FC236}">
                  <a16:creationId xmlns:a16="http://schemas.microsoft.com/office/drawing/2014/main" id="{D53B7A7E-E7D4-E91B-24F7-5ED8DC876D9B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8207082" y="5848524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7" name="textruta 66">
              <a:extLst>
                <a:ext uri="{FF2B5EF4-FFF2-40B4-BE49-F238E27FC236}">
                  <a16:creationId xmlns:a16="http://schemas.microsoft.com/office/drawing/2014/main" id="{B8C0EAD1-B9CC-3B9A-958E-8FB9A7496629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13222277" y="6339072"/>
              <a:ext cx="2936869" cy="1900940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lstStyle/>
            <a:p>
              <a:pPr marL="0" indent="0" defTabSz="144000">
                <a:buNone/>
              </a:pPr>
              <a:r>
                <a:rPr lang="sv-SE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+mn-ea"/>
                  <a:cs typeface="+mn-cs"/>
                </a:rPr>
                <a:t>Installation och besiktning</a:t>
              </a:r>
              <a:endParaRPr lang="sv-SE" sz="15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endParaRPr>
            </a:p>
          </p:txBody>
        </p:sp>
        <p:sp>
          <p:nvSpPr>
            <p:cNvPr id="71" name="textruta 70">
              <a:extLst>
                <a:ext uri="{FF2B5EF4-FFF2-40B4-BE49-F238E27FC236}">
                  <a16:creationId xmlns:a16="http://schemas.microsoft.com/office/drawing/2014/main" id="{5D5E65FE-A753-85C2-073F-62CA59014E2A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349729" y="5828767"/>
              <a:ext cx="1958444" cy="351232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ts val="2200"/>
                </a:lnSpc>
              </a:pPr>
              <a:r>
                <a:rPr lang="sv-SE" sz="2000" b="1" dirty="0">
                  <a:solidFill>
                    <a:schemeClr val="accent3"/>
                  </a:solidFill>
                  <a:latin typeface="+mj-lt"/>
                </a:rPr>
                <a:t>Utrustning</a:t>
              </a:r>
            </a:p>
          </p:txBody>
        </p:sp>
        <p:sp>
          <p:nvSpPr>
            <p:cNvPr id="72" name="Ellips 71">
              <a:extLst>
                <a:ext uri="{FF2B5EF4-FFF2-40B4-BE49-F238E27FC236}">
                  <a16:creationId xmlns:a16="http://schemas.microsoft.com/office/drawing/2014/main" id="{CA90D928-1A11-BBEB-C430-39232782739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3999758" y="5844243"/>
              <a:ext cx="342395" cy="342359"/>
            </a:xfrm>
            <a:prstGeom prst="ellipse">
              <a:avLst/>
            </a:prstGeom>
            <a:solidFill>
              <a:schemeClr val="accent3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4" name="Ellips 83">
              <a:extLst>
                <a:ext uri="{FF2B5EF4-FFF2-40B4-BE49-F238E27FC236}">
                  <a16:creationId xmlns:a16="http://schemas.microsoft.com/office/drawing/2014/main" id="{2D913F32-611B-E753-36BA-1A75D609DCB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929708" y="4232477"/>
              <a:ext cx="342358" cy="342358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5" name="Ellips 84">
              <a:extLst>
                <a:ext uri="{FF2B5EF4-FFF2-40B4-BE49-F238E27FC236}">
                  <a16:creationId xmlns:a16="http://schemas.microsoft.com/office/drawing/2014/main" id="{C92FF94B-C406-BABA-617E-8BBC82366D94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7389060" y="4232476"/>
              <a:ext cx="342395" cy="342359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6" name="Rektangel 85">
              <a:extLst>
                <a:ext uri="{FF2B5EF4-FFF2-40B4-BE49-F238E27FC236}">
                  <a16:creationId xmlns:a16="http://schemas.microsoft.com/office/drawing/2014/main" id="{2B38DDC8-DE26-66F3-8094-11A32827E374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3105770" y="4232477"/>
              <a:ext cx="14474675" cy="34235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7" name="Ellips 86">
              <a:extLst>
                <a:ext uri="{FF2B5EF4-FFF2-40B4-BE49-F238E27FC236}">
                  <a16:creationId xmlns:a16="http://schemas.microsoft.com/office/drawing/2014/main" id="{7847A9BD-C6DC-4E77-C54A-C1B10FA5D18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3263960" y="4232477"/>
              <a:ext cx="342358" cy="34235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88" name="textruta 87">
              <a:extLst>
                <a:ext uri="{FF2B5EF4-FFF2-40B4-BE49-F238E27FC236}">
                  <a16:creationId xmlns:a16="http://schemas.microsoft.com/office/drawing/2014/main" id="{732161B7-BC3F-F9F0-281B-ED0F409B6E22}"/>
                </a:ext>
              </a:extLst>
            </p:cNvPr>
            <p:cNvSpPr txBox="1">
              <a:spLocks noChangeAspect="1"/>
            </p:cNvSpPr>
            <p:nvPr userDrawn="1"/>
          </p:nvSpPr>
          <p:spPr>
            <a:xfrm>
              <a:off x="312182" y="6972045"/>
              <a:ext cx="21017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b="1" dirty="0">
                  <a:solidFill>
                    <a:schemeClr val="accent2"/>
                  </a:solidFill>
                  <a:latin typeface="+mj-lt"/>
                </a:rPr>
                <a:t>Arbeten med kulvert och </a:t>
              </a:r>
              <a:r>
                <a:rPr lang="sv-SE" sz="2000" b="1" dirty="0" err="1">
                  <a:solidFill>
                    <a:schemeClr val="accent2"/>
                  </a:solidFill>
                  <a:latin typeface="+mj-lt"/>
                </a:rPr>
                <a:t>gasdepå</a:t>
              </a:r>
              <a:endParaRPr lang="sv-SE" sz="2000" b="1" dirty="0">
                <a:solidFill>
                  <a:schemeClr val="accent2"/>
                </a:solidFill>
                <a:latin typeface="+mj-lt"/>
              </a:endParaRPr>
            </a:p>
            <a:p>
              <a:pPr algn="ctr"/>
              <a:endParaRPr lang="sv-SE" sz="2000" dirty="0"/>
            </a:p>
          </p:txBody>
        </p:sp>
        <p:sp>
          <p:nvSpPr>
            <p:cNvPr id="94" name="Rektangel 93">
              <a:extLst>
                <a:ext uri="{FF2B5EF4-FFF2-40B4-BE49-F238E27FC236}">
                  <a16:creationId xmlns:a16="http://schemas.microsoft.com/office/drawing/2014/main" id="{AB47C980-8DD7-AB55-AB0A-811A1B980831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755952" y="7370034"/>
              <a:ext cx="15679139" cy="3431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5" name="Ellips 94">
              <a:extLst>
                <a:ext uri="{FF2B5EF4-FFF2-40B4-BE49-F238E27FC236}">
                  <a16:creationId xmlns:a16="http://schemas.microsoft.com/office/drawing/2014/main" id="{E3CE50E6-5A3F-C0EF-3757-929C78794FAB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2584335" y="7369970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10" name="Ellips 109">
              <a:extLst>
                <a:ext uri="{FF2B5EF4-FFF2-40B4-BE49-F238E27FC236}">
                  <a16:creationId xmlns:a16="http://schemas.microsoft.com/office/drawing/2014/main" id="{EC58EB08-F1E1-E179-8C0F-F7012F265E9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8222236" y="9914312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16" name="Ellips 115">
              <a:extLst>
                <a:ext uri="{FF2B5EF4-FFF2-40B4-BE49-F238E27FC236}">
                  <a16:creationId xmlns:a16="http://schemas.microsoft.com/office/drawing/2014/main" id="{97DB279F-1913-E13D-B73F-C16913E3AFA0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6141096" y="7370811"/>
              <a:ext cx="342358" cy="34235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0" name="Ellips 129">
              <a:extLst>
                <a:ext uri="{FF2B5EF4-FFF2-40B4-BE49-F238E27FC236}">
                  <a16:creationId xmlns:a16="http://schemas.microsoft.com/office/drawing/2014/main" id="{FD0CF89B-27C1-6D36-6992-131EAA5B65CF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4602710" y="7369893"/>
              <a:ext cx="342395" cy="34235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76" name="Ellips 75">
              <a:extLst>
                <a:ext uri="{FF2B5EF4-FFF2-40B4-BE49-F238E27FC236}">
                  <a16:creationId xmlns:a16="http://schemas.microsoft.com/office/drawing/2014/main" id="{04DF756B-B424-EA16-EB9A-4DE2E1C29C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665" y="7369053"/>
              <a:ext cx="343234" cy="343199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2" name="Ellips 1">
            <a:extLst>
              <a:ext uri="{FF2B5EF4-FFF2-40B4-BE49-F238E27FC236}">
                <a16:creationId xmlns:a16="http://schemas.microsoft.com/office/drawing/2014/main" id="{86232435-3B5B-1CE4-25D1-20370F108AEB}"/>
              </a:ext>
            </a:extLst>
          </p:cNvPr>
          <p:cNvSpPr>
            <a:spLocks noChangeAspect="1"/>
          </p:cNvSpPr>
          <p:nvPr/>
        </p:nvSpPr>
        <p:spPr>
          <a:xfrm>
            <a:off x="17393080" y="1608480"/>
            <a:ext cx="342395" cy="342359"/>
          </a:xfrm>
          <a:prstGeom prst="ellips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A8C0F09-68CB-122E-8003-1C52870905C8}"/>
              </a:ext>
            </a:extLst>
          </p:cNvPr>
          <p:cNvSpPr txBox="1">
            <a:spLocks noChangeAspect="1"/>
          </p:cNvSpPr>
          <p:nvPr/>
        </p:nvSpPr>
        <p:spPr>
          <a:xfrm>
            <a:off x="16942687" y="1998412"/>
            <a:ext cx="1585577" cy="5070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defTabSz="108000"/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Första patienten tas emot</a:t>
            </a:r>
          </a:p>
        </p:txBody>
      </p:sp>
      <p:graphicFrame>
        <p:nvGraphicFramePr>
          <p:cNvPr id="148" name="Tabell 148">
            <a:extLst>
              <a:ext uri="{FF2B5EF4-FFF2-40B4-BE49-F238E27FC236}">
                <a16:creationId xmlns:a16="http://schemas.microsoft.com/office/drawing/2014/main" id="{3882BC2E-37B1-7F8F-C964-90FA51139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70358"/>
              </p:ext>
            </p:extLst>
          </p:nvPr>
        </p:nvGraphicFramePr>
        <p:xfrm>
          <a:off x="2536410" y="374496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b="1" dirty="0"/>
                        <a:t>2021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58" name="Tabell 148">
            <a:extLst>
              <a:ext uri="{FF2B5EF4-FFF2-40B4-BE49-F238E27FC236}">
                <a16:creationId xmlns:a16="http://schemas.microsoft.com/office/drawing/2014/main" id="{75AC3665-1821-702C-4A19-3C687498B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21180"/>
              </p:ext>
            </p:extLst>
          </p:nvPr>
        </p:nvGraphicFramePr>
        <p:xfrm>
          <a:off x="4321607" y="372538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b="1" dirty="0"/>
                        <a:t>2022</a:t>
                      </a:r>
                      <a:endParaRPr lang="sv-SE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59" name="Tabell 148">
            <a:extLst>
              <a:ext uri="{FF2B5EF4-FFF2-40B4-BE49-F238E27FC236}">
                <a16:creationId xmlns:a16="http://schemas.microsoft.com/office/drawing/2014/main" id="{9A4F51AA-A92F-CC85-C557-843EFFFC8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90196"/>
              </p:ext>
            </p:extLst>
          </p:nvPr>
        </p:nvGraphicFramePr>
        <p:xfrm>
          <a:off x="6105445" y="360798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60" name="Tabell 148">
            <a:extLst>
              <a:ext uri="{FF2B5EF4-FFF2-40B4-BE49-F238E27FC236}">
                <a16:creationId xmlns:a16="http://schemas.microsoft.com/office/drawing/2014/main" id="{43B171C4-94DC-F644-96FA-08090A528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86385"/>
              </p:ext>
            </p:extLst>
          </p:nvPr>
        </p:nvGraphicFramePr>
        <p:xfrm>
          <a:off x="7884737" y="370105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61" name="Tabell 148">
            <a:extLst>
              <a:ext uri="{FF2B5EF4-FFF2-40B4-BE49-F238E27FC236}">
                <a16:creationId xmlns:a16="http://schemas.microsoft.com/office/drawing/2014/main" id="{88E84F19-4D49-1A33-7C81-5F443DF2B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58088"/>
              </p:ext>
            </p:extLst>
          </p:nvPr>
        </p:nvGraphicFramePr>
        <p:xfrm>
          <a:off x="9694345" y="394490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2025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62" name="Tabell 148">
            <a:extLst>
              <a:ext uri="{FF2B5EF4-FFF2-40B4-BE49-F238E27FC236}">
                <a16:creationId xmlns:a16="http://schemas.microsoft.com/office/drawing/2014/main" id="{844C35B0-5C10-BB6A-6A45-CC5622BE1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64349"/>
              </p:ext>
            </p:extLst>
          </p:nvPr>
        </p:nvGraphicFramePr>
        <p:xfrm>
          <a:off x="11521391" y="394490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2026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63" name="Tabell 148">
            <a:extLst>
              <a:ext uri="{FF2B5EF4-FFF2-40B4-BE49-F238E27FC236}">
                <a16:creationId xmlns:a16="http://schemas.microsoft.com/office/drawing/2014/main" id="{7A922E74-45EB-1F12-DAA3-38BD6268F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6066"/>
              </p:ext>
            </p:extLst>
          </p:nvPr>
        </p:nvGraphicFramePr>
        <p:xfrm>
          <a:off x="13308581" y="381514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2027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64" name="Tabell 148">
            <a:extLst>
              <a:ext uri="{FF2B5EF4-FFF2-40B4-BE49-F238E27FC236}">
                <a16:creationId xmlns:a16="http://schemas.microsoft.com/office/drawing/2014/main" id="{EDD9BCE3-A5CC-3D72-A216-EB533F52E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917470"/>
              </p:ext>
            </p:extLst>
          </p:nvPr>
        </p:nvGraphicFramePr>
        <p:xfrm>
          <a:off x="15050570" y="383542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2028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graphicFrame>
        <p:nvGraphicFramePr>
          <p:cNvPr id="165" name="Tabell 148">
            <a:extLst>
              <a:ext uri="{FF2B5EF4-FFF2-40B4-BE49-F238E27FC236}">
                <a16:creationId xmlns:a16="http://schemas.microsoft.com/office/drawing/2014/main" id="{82932D42-4776-B99C-B8C0-09CBDD018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22286"/>
              </p:ext>
            </p:extLst>
          </p:nvPr>
        </p:nvGraphicFramePr>
        <p:xfrm>
          <a:off x="16877616" y="399880"/>
          <a:ext cx="1598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20">
                  <a:extLst>
                    <a:ext uri="{9D8B030D-6E8A-4147-A177-3AD203B41FA5}">
                      <a16:colId xmlns:a16="http://schemas.microsoft.com/office/drawing/2014/main" val="2470231177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991249549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3376204115"/>
                    </a:ext>
                  </a:extLst>
                </a:gridCol>
                <a:gridCol w="399620">
                  <a:extLst>
                    <a:ext uri="{9D8B030D-6E8A-4147-A177-3AD203B41FA5}">
                      <a16:colId xmlns:a16="http://schemas.microsoft.com/office/drawing/2014/main" val="258629549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/>
                        <a:t>2029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16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40454"/>
                  </a:ext>
                </a:extLst>
              </a:tr>
            </a:tbl>
          </a:graphicData>
        </a:graphic>
      </p:graphicFrame>
      <p:sp>
        <p:nvSpPr>
          <p:cNvPr id="168" name="textruta 167">
            <a:extLst>
              <a:ext uri="{FF2B5EF4-FFF2-40B4-BE49-F238E27FC236}">
                <a16:creationId xmlns:a16="http://schemas.microsoft.com/office/drawing/2014/main" id="{31B8E1C9-1EAF-E917-66D4-5D55FCB7A57A}"/>
              </a:ext>
            </a:extLst>
          </p:cNvPr>
          <p:cNvSpPr txBox="1">
            <a:spLocks noChangeAspect="1"/>
          </p:cNvSpPr>
          <p:nvPr/>
        </p:nvSpPr>
        <p:spPr>
          <a:xfrm>
            <a:off x="1321596" y="371613"/>
            <a:ext cx="69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accent1"/>
                </a:solidFill>
                <a:latin typeface="+mj-lt"/>
              </a:rPr>
              <a:t>Årtal</a:t>
            </a:r>
          </a:p>
        </p:txBody>
      </p:sp>
      <p:sp>
        <p:nvSpPr>
          <p:cNvPr id="169" name="textruta 168">
            <a:extLst>
              <a:ext uri="{FF2B5EF4-FFF2-40B4-BE49-F238E27FC236}">
                <a16:creationId xmlns:a16="http://schemas.microsoft.com/office/drawing/2014/main" id="{E14FC1F5-ADAB-0A01-1799-91B6198F191C}"/>
              </a:ext>
            </a:extLst>
          </p:cNvPr>
          <p:cNvSpPr txBox="1">
            <a:spLocks noChangeAspect="1"/>
          </p:cNvSpPr>
          <p:nvPr/>
        </p:nvSpPr>
        <p:spPr>
          <a:xfrm>
            <a:off x="1237657" y="747925"/>
            <a:ext cx="858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chemeClr val="accent1"/>
                </a:solidFill>
                <a:latin typeface="+mj-lt"/>
              </a:rPr>
              <a:t>Kvartal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67F84FF8-4275-91B6-07FD-9B2A6EAFC9FC}"/>
              </a:ext>
            </a:extLst>
          </p:cNvPr>
          <p:cNvSpPr>
            <a:spLocks noChangeAspect="1"/>
          </p:cNvSpPr>
          <p:nvPr/>
        </p:nvSpPr>
        <p:spPr>
          <a:xfrm>
            <a:off x="3702751" y="4380066"/>
            <a:ext cx="342358" cy="34235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3539A1A-3923-BF4A-A308-3D9CD2D58DE7}"/>
              </a:ext>
            </a:extLst>
          </p:cNvPr>
          <p:cNvSpPr txBox="1">
            <a:spLocks noChangeAspect="1"/>
          </p:cNvSpPr>
          <p:nvPr/>
        </p:nvSpPr>
        <p:spPr>
          <a:xfrm>
            <a:off x="2942481" y="4801136"/>
            <a:ext cx="231124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Planera inför flytt</a:t>
            </a:r>
          </a:p>
          <a:p>
            <a:r>
              <a:rPr lang="sv-SE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Se över flöden och arbetssätt för att anpassa till nya lokaler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  <a:p>
            <a:endParaRPr lang="sv-SE" sz="1500" dirty="0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794C77E2-0843-C0BE-EC09-2FFC1149BE78}"/>
              </a:ext>
            </a:extLst>
          </p:cNvPr>
          <p:cNvSpPr>
            <a:spLocks noChangeAspect="1"/>
          </p:cNvSpPr>
          <p:nvPr/>
        </p:nvSpPr>
        <p:spPr>
          <a:xfrm>
            <a:off x="3612303" y="5992478"/>
            <a:ext cx="342395" cy="342359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E31D8F31-9CD1-BCC8-D460-6D33AE5BFF14}"/>
              </a:ext>
            </a:extLst>
          </p:cNvPr>
          <p:cNvSpPr>
            <a:spLocks noChangeAspect="1"/>
          </p:cNvSpPr>
          <p:nvPr/>
        </p:nvSpPr>
        <p:spPr>
          <a:xfrm>
            <a:off x="7884737" y="5993318"/>
            <a:ext cx="342395" cy="342359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83BDF4BE-F1DA-93B4-424F-CDA66958BA8F}"/>
              </a:ext>
            </a:extLst>
          </p:cNvPr>
          <p:cNvSpPr>
            <a:spLocks noChangeAspect="1"/>
          </p:cNvSpPr>
          <p:nvPr/>
        </p:nvSpPr>
        <p:spPr>
          <a:xfrm>
            <a:off x="11408520" y="5992266"/>
            <a:ext cx="342395" cy="342359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D58DB5D6-1C56-D497-BD48-20E6D682A1EB}"/>
              </a:ext>
            </a:extLst>
          </p:cNvPr>
          <p:cNvSpPr txBox="1">
            <a:spLocks noChangeAspect="1"/>
          </p:cNvSpPr>
          <p:nvPr/>
        </p:nvSpPr>
        <p:spPr>
          <a:xfrm>
            <a:off x="3272628" y="6498157"/>
            <a:ext cx="2936869" cy="434276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Planering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E036A06-7270-09FC-1B9D-7A04660FEE4F}"/>
              </a:ext>
            </a:extLst>
          </p:cNvPr>
          <p:cNvSpPr txBox="1">
            <a:spLocks noChangeAspect="1"/>
          </p:cNvSpPr>
          <p:nvPr/>
        </p:nvSpPr>
        <p:spPr>
          <a:xfrm>
            <a:off x="6967456" y="6491393"/>
            <a:ext cx="2936869" cy="7630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Behovsanalys och förberedelser</a:t>
            </a:r>
          </a:p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inför upphandlingar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403D6B6-1F41-6D05-A830-B4F1167980D0}"/>
              </a:ext>
            </a:extLst>
          </p:cNvPr>
          <p:cNvSpPr txBox="1">
            <a:spLocks noChangeAspect="1"/>
          </p:cNvSpPr>
          <p:nvPr/>
        </p:nvSpPr>
        <p:spPr>
          <a:xfrm>
            <a:off x="10832049" y="6491393"/>
            <a:ext cx="2936869" cy="8592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Leveransplanering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AAD00114-2389-9FAC-1C5D-B2D8158DC269}"/>
              </a:ext>
            </a:extLst>
          </p:cNvPr>
          <p:cNvSpPr>
            <a:spLocks noChangeAspect="1"/>
          </p:cNvSpPr>
          <p:nvPr/>
        </p:nvSpPr>
        <p:spPr>
          <a:xfrm>
            <a:off x="2670412" y="10053135"/>
            <a:ext cx="15679139" cy="343199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DF3FDED5-8498-4E7A-F281-E1AA068DEBE0}"/>
              </a:ext>
            </a:extLst>
          </p:cNvPr>
          <p:cNvSpPr>
            <a:spLocks noChangeAspect="1"/>
          </p:cNvSpPr>
          <p:nvPr/>
        </p:nvSpPr>
        <p:spPr>
          <a:xfrm>
            <a:off x="2527657" y="10053134"/>
            <a:ext cx="343234" cy="343199"/>
          </a:xfrm>
          <a:prstGeom prst="ellipse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A9C4CDDD-83E2-E21D-E0B2-DD437701FD20}"/>
              </a:ext>
            </a:extLst>
          </p:cNvPr>
          <p:cNvSpPr txBox="1">
            <a:spLocks noChangeAspect="1"/>
          </p:cNvSpPr>
          <p:nvPr/>
        </p:nvSpPr>
        <p:spPr>
          <a:xfrm>
            <a:off x="339285" y="10064334"/>
            <a:ext cx="1958444" cy="3512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ts val="2200"/>
              </a:lnSpc>
            </a:pPr>
            <a:r>
              <a:rPr lang="sv-SE" sz="2000" b="1" dirty="0">
                <a:solidFill>
                  <a:schemeClr val="tx2"/>
                </a:solidFill>
                <a:latin typeface="+mj-lt"/>
              </a:rPr>
              <a:t>Rivning av byggnader</a:t>
            </a:r>
          </a:p>
        </p:txBody>
      </p:sp>
      <p:sp>
        <p:nvSpPr>
          <p:cNvPr id="21" name="Ellips 20">
            <a:extLst>
              <a:ext uri="{FF2B5EF4-FFF2-40B4-BE49-F238E27FC236}">
                <a16:creationId xmlns:a16="http://schemas.microsoft.com/office/drawing/2014/main" id="{40F4BC7A-BC29-F29F-BDEA-DDB4FB99947C}"/>
              </a:ext>
            </a:extLst>
          </p:cNvPr>
          <p:cNvSpPr>
            <a:spLocks noChangeAspect="1"/>
          </p:cNvSpPr>
          <p:nvPr/>
        </p:nvSpPr>
        <p:spPr>
          <a:xfrm>
            <a:off x="4321607" y="10056063"/>
            <a:ext cx="342358" cy="34235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947A2FCD-4A24-EDE0-BD05-5C27033D8FDF}"/>
              </a:ext>
            </a:extLst>
          </p:cNvPr>
          <p:cNvSpPr>
            <a:spLocks noChangeAspect="1"/>
          </p:cNvSpPr>
          <p:nvPr/>
        </p:nvSpPr>
        <p:spPr>
          <a:xfrm>
            <a:off x="6516664" y="10053975"/>
            <a:ext cx="342358" cy="34235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25950E28-6A76-2825-C45D-F502DF94726C}"/>
              </a:ext>
            </a:extLst>
          </p:cNvPr>
          <p:cNvSpPr>
            <a:spLocks noChangeAspect="1"/>
          </p:cNvSpPr>
          <p:nvPr/>
        </p:nvSpPr>
        <p:spPr>
          <a:xfrm>
            <a:off x="11652944" y="10053554"/>
            <a:ext cx="342358" cy="34235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1AF59895-DBA5-02CA-83FE-39F376B9EC23}"/>
              </a:ext>
            </a:extLst>
          </p:cNvPr>
          <p:cNvSpPr>
            <a:spLocks noChangeAspect="1"/>
          </p:cNvSpPr>
          <p:nvPr/>
        </p:nvSpPr>
        <p:spPr>
          <a:xfrm>
            <a:off x="12359919" y="10053554"/>
            <a:ext cx="342358" cy="34235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C53A4C97-B4A3-B839-CE96-231FE9F91105}"/>
              </a:ext>
            </a:extLst>
          </p:cNvPr>
          <p:cNvSpPr>
            <a:spLocks noChangeAspect="1"/>
          </p:cNvSpPr>
          <p:nvPr/>
        </p:nvSpPr>
        <p:spPr>
          <a:xfrm>
            <a:off x="17131583" y="10061374"/>
            <a:ext cx="342358" cy="34235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0A4918C6-4CDF-73A1-C416-C6373B685D4A}"/>
              </a:ext>
            </a:extLst>
          </p:cNvPr>
          <p:cNvSpPr>
            <a:spLocks noChangeAspect="1"/>
          </p:cNvSpPr>
          <p:nvPr/>
        </p:nvSpPr>
        <p:spPr>
          <a:xfrm>
            <a:off x="18089372" y="10053975"/>
            <a:ext cx="342358" cy="34235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52EFBC09-C384-3A0D-A0EA-8C7853F10DEE}"/>
              </a:ext>
            </a:extLst>
          </p:cNvPr>
          <p:cNvSpPr txBox="1">
            <a:spLocks noChangeAspect="1"/>
          </p:cNvSpPr>
          <p:nvPr/>
        </p:nvSpPr>
        <p:spPr>
          <a:xfrm>
            <a:off x="4098105" y="10514583"/>
            <a:ext cx="1237776" cy="414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Hus 21</a:t>
            </a:r>
          </a:p>
          <a:p>
            <a:pPr marL="0" indent="0" defTabSz="144000">
              <a:buNone/>
            </a:pPr>
            <a:r>
              <a:rPr lang="sv-SE" sz="15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Ingång 39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08BEBC2E-9CB8-B79B-FC9B-D917B1B9547E}"/>
              </a:ext>
            </a:extLst>
          </p:cNvPr>
          <p:cNvSpPr txBox="1">
            <a:spLocks noChangeAspect="1"/>
          </p:cNvSpPr>
          <p:nvPr/>
        </p:nvSpPr>
        <p:spPr>
          <a:xfrm>
            <a:off x="6315396" y="10544653"/>
            <a:ext cx="1237776" cy="414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Hus 22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2C0943E6-A131-424A-E151-CC3C8DA4EA08}"/>
              </a:ext>
            </a:extLst>
          </p:cNvPr>
          <p:cNvSpPr txBox="1">
            <a:spLocks noChangeAspect="1"/>
          </p:cNvSpPr>
          <p:nvPr/>
        </p:nvSpPr>
        <p:spPr>
          <a:xfrm>
            <a:off x="11389619" y="10569230"/>
            <a:ext cx="1025640" cy="3432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Hus 57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30DD51D2-B95F-7AFF-3996-C651DB98673C}"/>
              </a:ext>
            </a:extLst>
          </p:cNvPr>
          <p:cNvSpPr txBox="1">
            <a:spLocks noChangeAspect="1"/>
          </p:cNvSpPr>
          <p:nvPr/>
        </p:nvSpPr>
        <p:spPr>
          <a:xfrm>
            <a:off x="12213124" y="10566441"/>
            <a:ext cx="1237776" cy="414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Hus 63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8D12E10E-187F-3DC2-D87D-69E766442857}"/>
              </a:ext>
            </a:extLst>
          </p:cNvPr>
          <p:cNvSpPr txBox="1">
            <a:spLocks noChangeAspect="1"/>
          </p:cNvSpPr>
          <p:nvPr/>
        </p:nvSpPr>
        <p:spPr>
          <a:xfrm>
            <a:off x="16935520" y="10566440"/>
            <a:ext cx="1237776" cy="414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Hus 11</a:t>
            </a:r>
            <a:endParaRPr lang="sv-SE" sz="1500" b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BB3FC1E6-01CE-34D8-2DE9-4D19BE2207C9}"/>
              </a:ext>
            </a:extLst>
          </p:cNvPr>
          <p:cNvSpPr txBox="1">
            <a:spLocks noChangeAspect="1"/>
          </p:cNvSpPr>
          <p:nvPr/>
        </p:nvSpPr>
        <p:spPr>
          <a:xfrm>
            <a:off x="17971161" y="10564383"/>
            <a:ext cx="1237776" cy="4141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0" indent="0" defTabSz="144000">
              <a:buNone/>
            </a:pP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Hus 12</a:t>
            </a:r>
          </a:p>
          <a:p>
            <a:pPr marL="0" indent="0" defTabSz="144000">
              <a:buNone/>
            </a:pPr>
            <a:r>
              <a:rPr lang="sv-SE" sz="15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Ingång 25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5BC452C5-5718-9A01-98DC-69217FE96E8F}"/>
              </a:ext>
            </a:extLst>
          </p:cNvPr>
          <p:cNvSpPr>
            <a:spLocks noChangeAspect="1"/>
          </p:cNvSpPr>
          <p:nvPr/>
        </p:nvSpPr>
        <p:spPr>
          <a:xfrm>
            <a:off x="2906889" y="5994229"/>
            <a:ext cx="342395" cy="342359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7537B274-2A1F-A707-95BC-0B384E9A7595}"/>
              </a:ext>
            </a:extLst>
          </p:cNvPr>
          <p:cNvSpPr>
            <a:spLocks noChangeAspect="1"/>
          </p:cNvSpPr>
          <p:nvPr/>
        </p:nvSpPr>
        <p:spPr>
          <a:xfrm>
            <a:off x="13639454" y="4379539"/>
            <a:ext cx="342358" cy="34235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B3CC34E-92C7-B8D2-C17B-169B1D9DF294}"/>
              </a:ext>
            </a:extLst>
          </p:cNvPr>
          <p:cNvSpPr txBox="1">
            <a:spLocks noChangeAspect="1"/>
          </p:cNvSpPr>
          <p:nvPr/>
        </p:nvSpPr>
        <p:spPr>
          <a:xfrm>
            <a:off x="13685670" y="4798161"/>
            <a:ext cx="1900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Planering inför klinisk driftsättning</a:t>
            </a:r>
            <a:r>
              <a:rPr lang="sv-SE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startar</a:t>
            </a:r>
            <a:endParaRPr lang="sv-SE" sz="15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23AA710D-B789-39A2-9CFC-49913625909A}"/>
              </a:ext>
            </a:extLst>
          </p:cNvPr>
          <p:cNvSpPr txBox="1">
            <a:spLocks noChangeAspect="1"/>
          </p:cNvSpPr>
          <p:nvPr/>
        </p:nvSpPr>
        <p:spPr>
          <a:xfrm>
            <a:off x="319469" y="8603645"/>
            <a:ext cx="21017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Ombyggnation försörjnings-byggnad</a:t>
            </a:r>
          </a:p>
          <a:p>
            <a:pPr algn="ctr"/>
            <a:endParaRPr lang="sv-SE" sz="2000" dirty="0"/>
          </a:p>
        </p:txBody>
      </p:sp>
      <p:sp>
        <p:nvSpPr>
          <p:cNvPr id="65" name="Rektangel 64">
            <a:extLst>
              <a:ext uri="{FF2B5EF4-FFF2-40B4-BE49-F238E27FC236}">
                <a16:creationId xmlns:a16="http://schemas.microsoft.com/office/drawing/2014/main" id="{EF65535E-86CB-CCF9-142C-DFACE2E5DC34}"/>
              </a:ext>
            </a:extLst>
          </p:cNvPr>
          <p:cNvSpPr>
            <a:spLocks noChangeAspect="1"/>
          </p:cNvSpPr>
          <p:nvPr/>
        </p:nvSpPr>
        <p:spPr>
          <a:xfrm>
            <a:off x="2720999" y="8825134"/>
            <a:ext cx="15679139" cy="343199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8" name="Ellips 67">
            <a:extLst>
              <a:ext uri="{FF2B5EF4-FFF2-40B4-BE49-F238E27FC236}">
                <a16:creationId xmlns:a16="http://schemas.microsoft.com/office/drawing/2014/main" id="{4E451BF3-AE5C-642A-0E19-75B34A19F0FF}"/>
              </a:ext>
            </a:extLst>
          </p:cNvPr>
          <p:cNvSpPr>
            <a:spLocks noChangeAspect="1"/>
          </p:cNvSpPr>
          <p:nvPr/>
        </p:nvSpPr>
        <p:spPr>
          <a:xfrm>
            <a:off x="2580624" y="8825134"/>
            <a:ext cx="343234" cy="343199"/>
          </a:xfrm>
          <a:prstGeom prst="ellipse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9" name="Ellips 68">
            <a:extLst>
              <a:ext uri="{FF2B5EF4-FFF2-40B4-BE49-F238E27FC236}">
                <a16:creationId xmlns:a16="http://schemas.microsoft.com/office/drawing/2014/main" id="{43D41B7A-7907-8011-A45F-6568AAE93C86}"/>
              </a:ext>
            </a:extLst>
          </p:cNvPr>
          <p:cNvSpPr>
            <a:spLocks noChangeAspect="1"/>
          </p:cNvSpPr>
          <p:nvPr/>
        </p:nvSpPr>
        <p:spPr>
          <a:xfrm>
            <a:off x="18237364" y="8825134"/>
            <a:ext cx="343234" cy="343199"/>
          </a:xfrm>
          <a:prstGeom prst="ellipse">
            <a:avLst/>
          </a:prstGeom>
          <a:solidFill>
            <a:schemeClr val="bg1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3FABCB35-E571-CD2C-452D-2E8CDE36D8D8}"/>
              </a:ext>
            </a:extLst>
          </p:cNvPr>
          <p:cNvSpPr>
            <a:spLocks noChangeAspect="1"/>
          </p:cNvSpPr>
          <p:nvPr/>
        </p:nvSpPr>
        <p:spPr>
          <a:xfrm>
            <a:off x="12963203" y="8823047"/>
            <a:ext cx="1765641" cy="342358"/>
          </a:xfrm>
          <a:prstGeom prst="rect">
            <a:avLst/>
          </a:prstGeom>
          <a:solidFill>
            <a:schemeClr val="accent6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4" name="Ellips 73">
            <a:extLst>
              <a:ext uri="{FF2B5EF4-FFF2-40B4-BE49-F238E27FC236}">
                <a16:creationId xmlns:a16="http://schemas.microsoft.com/office/drawing/2014/main" id="{55BE05A3-014A-0D01-A9B6-7D919E4B17DA}"/>
              </a:ext>
            </a:extLst>
          </p:cNvPr>
          <p:cNvSpPr>
            <a:spLocks noChangeAspect="1"/>
          </p:cNvSpPr>
          <p:nvPr/>
        </p:nvSpPr>
        <p:spPr>
          <a:xfrm>
            <a:off x="12817862" y="8822206"/>
            <a:ext cx="342358" cy="342358"/>
          </a:xfrm>
          <a:prstGeom prst="ellipse">
            <a:avLst/>
          </a:prstGeom>
          <a:solidFill>
            <a:schemeClr val="accent6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5" name="Ellips 74">
            <a:extLst>
              <a:ext uri="{FF2B5EF4-FFF2-40B4-BE49-F238E27FC236}">
                <a16:creationId xmlns:a16="http://schemas.microsoft.com/office/drawing/2014/main" id="{478D8D56-66DE-7A1F-7DB3-68BCA3C090C0}"/>
              </a:ext>
            </a:extLst>
          </p:cNvPr>
          <p:cNvSpPr>
            <a:spLocks noChangeAspect="1"/>
          </p:cNvSpPr>
          <p:nvPr/>
        </p:nvSpPr>
        <p:spPr>
          <a:xfrm>
            <a:off x="14526861" y="8822206"/>
            <a:ext cx="342358" cy="342358"/>
          </a:xfrm>
          <a:prstGeom prst="ellipse">
            <a:avLst/>
          </a:prstGeom>
          <a:solidFill>
            <a:schemeClr val="accent6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20788DF1-FC9C-C109-8B6A-F6CD28C16605}"/>
              </a:ext>
            </a:extLst>
          </p:cNvPr>
          <p:cNvSpPr>
            <a:spLocks noChangeAspect="1"/>
          </p:cNvSpPr>
          <p:nvPr/>
        </p:nvSpPr>
        <p:spPr>
          <a:xfrm>
            <a:off x="6315396" y="7517873"/>
            <a:ext cx="8413448" cy="3423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605769"/>
      </p:ext>
    </p:extLst>
  </p:cSld>
  <p:clrMapOvr>
    <a:masterClrMapping/>
  </p:clrMapOvr>
</p:sld>
</file>

<file path=ppt/theme/theme1.xml><?xml version="1.0" encoding="utf-8"?>
<a:theme xmlns:a="http://schemas.openxmlformats.org/drawingml/2006/main" name="RV-Vinröd_mörk">
  <a:themeElements>
    <a:clrScheme name="Region Västmanland 2025">
      <a:dk1>
        <a:srgbClr val="000000"/>
      </a:dk1>
      <a:lt1>
        <a:srgbClr val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 korr skiss tidslinjer.potx" id="{2A0E5EA5-87AB-4FE5-A8FF-4FF9D77AA0E0}" vid="{F463D524-6F85-466E-AE30-064AF395CFFA}"/>
    </a:ext>
  </a:extLst>
</a:theme>
</file>

<file path=ppt/theme/theme2.xml><?xml version="1.0" encoding="utf-8"?>
<a:theme xmlns:a="http://schemas.openxmlformats.org/drawingml/2006/main" name="RV-Vinröd_ljus">
  <a:themeElements>
    <a:clrScheme name="Region Västmanland 2025">
      <a:dk1>
        <a:srgbClr val="000000"/>
      </a:dk1>
      <a:lt1>
        <a:srgbClr val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 korr skiss tidslinjer.potx" id="{2A0E5EA5-87AB-4FE5-A8FF-4FF9D77AA0E0}" vid="{3660942A-736E-4D23-B565-8A9345DE91BD}"/>
    </a:ext>
  </a:extLst>
</a:theme>
</file>

<file path=ppt/theme/theme3.xml><?xml version="1.0" encoding="utf-8"?>
<a:theme xmlns:a="http://schemas.openxmlformats.org/drawingml/2006/main" name="RV-Turkos_mörk">
  <a:themeElements>
    <a:clrScheme name="Region Västmanland 2025">
      <a:dk1>
        <a:srgbClr val="000000"/>
      </a:dk1>
      <a:lt1>
        <a:srgbClr val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 korr skiss tidslinjer.potx" id="{2A0E5EA5-87AB-4FE5-A8FF-4FF9D77AA0E0}" vid="{EF5DE629-EF3D-449C-969C-65514CB58916}"/>
    </a:ext>
  </a:extLst>
</a:theme>
</file>

<file path=ppt/theme/theme4.xml><?xml version="1.0" encoding="utf-8"?>
<a:theme xmlns:a="http://schemas.openxmlformats.org/drawingml/2006/main" name="RV-Turkos_ljus">
  <a:themeElements>
    <a:clrScheme name="Region Västmanland 2025">
      <a:dk1>
        <a:srgbClr val="000000"/>
      </a:dk1>
      <a:lt1>
        <a:srgbClr val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 korr skiss tidslinjer.potx" id="{2A0E5EA5-87AB-4FE5-A8FF-4FF9D77AA0E0}" vid="{07481603-4181-4729-9517-1D7F6D046374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77ADD2855E5F3488E0BFDC37457980A" ma:contentTypeVersion="17" ma:contentTypeDescription="Skapa ett nytt dokument." ma:contentTypeScope="" ma:versionID="7ba07771feded9c3a556f1ee6ad9ef6d">
  <xsd:schema xmlns:xsd="http://www.w3.org/2001/XMLSchema" xmlns:xs="http://www.w3.org/2001/XMLSchema" xmlns:p="http://schemas.microsoft.com/office/2006/metadata/properties" xmlns:ns2="e0e3545d-7f3b-4128-ae0a-cd63db91f7b0" xmlns:ns3="87c262bc-5f12-4436-8d0e-e843dfeb3c9d" targetNamespace="http://schemas.microsoft.com/office/2006/metadata/properties" ma:root="true" ma:fieldsID="5c03e7a35b2b9ca21c698a6dbbb49ac1" ns2:_="" ns3:_="">
    <xsd:import namespace="e0e3545d-7f3b-4128-ae0a-cd63db91f7b0"/>
    <xsd:import namespace="87c262bc-5f12-4436-8d0e-e843dfeb3c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3545d-7f3b-4128-ae0a-cd63db91f7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4274cc01-0f4e-4ad1-9628-b8fa6d1695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c262bc-5f12-4436-8d0e-e843dfeb3c9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fbdd3b4-9e73-4a19-909d-6ef360f43b28}" ma:internalName="TaxCatchAll" ma:showField="CatchAllData" ma:web="87c262bc-5f12-4436-8d0e-e843dfeb3c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c262bc-5f12-4436-8d0e-e843dfeb3c9d" xsi:nil="true"/>
    <lcf76f155ced4ddcb4097134ff3c332f xmlns="e0e3545d-7f3b-4128-ae0a-cd63db91f7b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EA104E-A45B-4558-A410-EC35C19388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8F0639-16C6-463D-874C-470014B8A4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e3545d-7f3b-4128-ae0a-cd63db91f7b0"/>
    <ds:schemaRef ds:uri="87c262bc-5f12-4436-8d0e-e843dfeb3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D12D62-F2A9-4E61-90C4-1186D9EB7509}">
  <ds:schemaRefs>
    <ds:schemaRef ds:uri="http://schemas.microsoft.com/office/2006/metadata/properties"/>
    <ds:schemaRef ds:uri="http://schemas.microsoft.com/office/infopath/2007/PartnerControls"/>
    <ds:schemaRef ds:uri="87c262bc-5f12-4436-8d0e-e843dfeb3c9d"/>
    <ds:schemaRef ds:uri="e0e3545d-7f3b-4128-ae0a-cd63db91f7b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Powerpointmall korr skiss tidslinjer</Template>
  <TotalTime>479</TotalTime>
  <Words>145</Words>
  <Application>Microsoft Office PowerPoint</Application>
  <PresentationFormat>Anpassad</PresentationFormat>
  <Paragraphs>80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RV-Vinröd_mörk</vt:lpstr>
      <vt:lpstr>RV-Vinröd_ljus</vt:lpstr>
      <vt:lpstr>RV-Turkos_mörk</vt:lpstr>
      <vt:lpstr>RV-Turkos_ljus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>Mall</dc:subject>
  <dc:creator>Sara Gyldberg</dc:creator>
  <cp:keywords/>
  <dc:description/>
  <cp:lastModifiedBy>Sara Gyldberg</cp:lastModifiedBy>
  <cp:revision>21</cp:revision>
  <dcterms:created xsi:type="dcterms:W3CDTF">2025-02-24T14:54:04Z</dcterms:created>
  <dcterms:modified xsi:type="dcterms:W3CDTF">2025-03-27T11:54:38Z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2019-05-20T10:00:00Z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2019-05-29T10:00:00Z</vt:filetime>
  </property>
  <property fmtid="{D5CDD505-2E9C-101B-9397-08002B2CF9AE}" pid="5" name="ContentTypeId">
    <vt:lpwstr>0x010100F77ADD2855E5F3488E0BFDC37457980A</vt:lpwstr>
  </property>
</Properties>
</file>