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0601DB-32C6-66AF-CAFC-CCF0E63DA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67F0BBC-382A-5CD8-D795-21D828A82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F0633-3E1C-F9F2-2180-255128FF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16B4CF-D2EB-FC78-0873-6A75E3DF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CDD4B4-C036-605B-FEF2-0DF15590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48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3F0B7-3838-E539-0DCD-8A9623A5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B549F35-7196-F7C7-D532-377137EB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43D96E-6FF0-D4C0-47BE-FA38DCEE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D3D5FC-212D-4322-E641-C9D17CED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883857-F6F1-8C34-541B-A28BFCAD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259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3AE11C-FD90-CB5F-5B5C-05198DDA7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670B5C-74C5-D3F7-AECF-C82A7146E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705A01-53D0-AE57-C8CD-B53FC4B7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936286-3995-53CA-7574-EA6DD630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E0BA0E-0603-8D6F-9E24-3116316F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35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B5F050-EB24-9DE0-49D7-26FEF3F9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9E1D3-B7AE-08D5-8BD9-D4F23B08A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0AB214-C696-1821-0A35-C2DAA6CA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2ACDE2-65E2-F058-7676-6B61F6DD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7C03FE-9F32-E9F7-1D0D-814C3470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9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25A2D1-5BEB-069A-0A77-3A2248123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03E6DA-47ED-BE28-E3CD-113AA6A0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79AF96-596D-3D5A-3149-8FE45005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EC9045-0BC3-54A9-7E08-FDE4063D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0CAD85-9B59-442D-A7A9-F823B32D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58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26D4E5-120E-C6D0-4A7E-E4BC0CE6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A48F4A-7EFA-EF78-BC72-053589A3D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ED1049-1DB8-8614-9085-3CAA2F51E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43D54B-318A-358B-E071-BEC42011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6F7D39-2453-6000-C87C-8A47B4187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688ABA-75E3-5F8C-CA2D-4ABD2C27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60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2CD253-F128-6EEE-6351-98A0BFF8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1CB394-64A6-5CC7-E5A2-DB8A584B5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CEC2F9-E618-E4E7-4E35-B1183F523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FE9ADB7-4BC4-6086-DBAE-558BD7846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E20353-30E1-F915-7214-C1A292AF9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7EB0AF0-D0BA-C54C-1B6D-B75D139D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F7E8E46-A190-C0CD-AB7A-D966826C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5928671-22C1-1867-40F4-9D113357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17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B2E336-D8FF-CE5A-042C-5CAFB78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0B4D369-F704-7798-10C7-CCF8804A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E15580F-2EEC-EEEC-DA41-119BD7E0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FBFA16-6F49-A59D-7207-A4788B64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60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8E33B1-4AE5-5223-7685-5858CC67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A9B4812-7673-3B7D-14A7-1BC4EEC8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0EE32C-B741-EEDA-DE7D-1E1C09D9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7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D4985-A55F-DE36-E0E5-4A3FCC3C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409FBA-3E39-9646-71DC-CCDA1B24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6379DA-D448-260A-0476-8B4B165D8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986617-2678-5B7F-2606-0803294B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D7D03B-B836-546C-8F83-5161AAF8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279BBC4-7AF1-E20A-A634-0508E74F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8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A4266B-301E-D0D2-52C3-A260C109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E7BE9F5-06AA-5B79-6013-3F7B313EB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DA799-FEA9-AFDA-C4A6-6D81C11D2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DB9E76-EB91-AA46-E75E-E174687D6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EB3FCC-D47C-9F86-6040-FF26145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AEADE4-1B1C-10B0-7EB3-57ABE470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1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EDB15A-0579-49D1-650F-1A05FC5E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7C9829-64F3-0599-79D8-E38C02B8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DDFF59-6D27-D271-3C75-A384CA681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B87-3345-47E1-B4C1-920E51417EF5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B287CA-BB22-CC4F-5C32-753CFBC0D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91878B-1F67-29B5-ECAD-687123812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CB54-4134-4178-8A04-D85E91E9EC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24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En bild som visar text, klädsel, Människoansikte, däggdjur&#10;&#10;Automatiskt genererad beskrivning">
            <a:extLst>
              <a:ext uri="{FF2B5EF4-FFF2-40B4-BE49-F238E27FC236}">
                <a16:creationId xmlns:a16="http://schemas.microsoft.com/office/drawing/2014/main" id="{FF2C3823-39FD-AE15-C2DB-00E63C10F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96"/>
            <a:ext cx="12499589" cy="703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2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2023-05-31T07:48:10Z</dcterms:created>
  <dcterms:modified xsi:type="dcterms:W3CDTF">2023-05-31T13:07:08Z</dcterms:modified>
</cp:coreProperties>
</file>