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9"/>
  </p:notesMasterIdLst>
  <p:sldIdLst>
    <p:sldId id="294" r:id="rId7"/>
    <p:sldId id="295" r:id="rId8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886" autoAdjust="0"/>
  </p:normalViewPr>
  <p:slideViewPr>
    <p:cSldViewPr>
      <p:cViewPr varScale="1">
        <p:scale>
          <a:sx n="53" d="100"/>
          <a:sy n="53" d="100"/>
        </p:scale>
        <p:origin x="180" y="78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2022-09-01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2022-09-01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2022-09-01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2022-09-01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2022-09-01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2022-09-01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2022-09-01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2022-09-01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2022-09-01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2022-09-01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7B23B5D-955E-47F9-8416-545CE845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2022-09-01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EE7B03A-6A8B-4AF0-B08E-998EAF96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1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055ACD-4E3B-4F9B-BC9D-FB235665B4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6022CB3-2FBC-44B8-A0BA-ACF907DF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3DEFE717-BCA7-4EA8-98E7-08168CB84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"/>
            <a:ext cx="20104100" cy="113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4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465609C-7703-4067-96C1-7B79737D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9ABF-34AF-4771-8C65-17474087DDAF}" type="datetime1">
              <a:rPr lang="sv-SE" smtClean="0"/>
              <a:t>2022-09-01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C9043F4-11AE-49F5-AF1C-368F2F6D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2</a:t>
            </a:fld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3C5A5A-DE8B-4C8E-8480-0CBC02F18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CAE40F1-CEE2-4874-B85D-810D2EF1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 descr="En bild som visar text&#10;&#10;Automatiskt genererad beskrivning">
            <a:extLst>
              <a:ext uri="{FF2B5EF4-FFF2-40B4-BE49-F238E27FC236}">
                <a16:creationId xmlns:a16="http://schemas.microsoft.com/office/drawing/2014/main" id="{30B4B158-EF8E-48D7-8603-44D1A444F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"/>
            <a:ext cx="20104100" cy="113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4989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C8AE2C3E-12DF-42C3-93D5-AE89E914D70F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EC8CA869-1994-4738-A5BA-AE2746BAE6F8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gion Västmanland mall 190628.potx  -  Automatiskt återställd" id="{6A884B90-CE47-4749-9C2B-00148B8742AB}" vid="{5BD03E45-BB31-42F4-9CD2-F17B60E31F0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4ADC0FF2067A41B382E846941E12CD" ma:contentTypeVersion="11" ma:contentTypeDescription="Create a new document." ma:contentTypeScope="" ma:versionID="b33b1bc4a9ccd549aa384835c0de5377">
  <xsd:schema xmlns:xsd="http://www.w3.org/2001/XMLSchema" xmlns:xs="http://www.w3.org/2001/XMLSchema" xmlns:p="http://schemas.microsoft.com/office/2006/metadata/properties" xmlns:ns3="56629258-c44b-44e8-9b5d-c39d8817e79c" xmlns:ns4="8a7a07e7-41a4-435f-a4ab-ffce2a6e4531" targetNamespace="http://schemas.microsoft.com/office/2006/metadata/properties" ma:root="true" ma:fieldsID="a0423cff0c4d6ceda25f88ce749c0bc6" ns3:_="" ns4:_="">
    <xsd:import namespace="56629258-c44b-44e8-9b5d-c39d8817e79c"/>
    <xsd:import namespace="8a7a07e7-41a4-435f-a4ab-ffce2a6e45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29258-c44b-44e8-9b5d-c39d8817e7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a07e7-41a4-435f-a4ab-ffce2a6e453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29863F-8DA4-46C4-AEC5-1D2F1E32B3FB}">
  <ds:schemaRefs>
    <ds:schemaRef ds:uri="http://purl.org/dc/terms/"/>
    <ds:schemaRef ds:uri="56629258-c44b-44e8-9b5d-c39d8817e79c"/>
    <ds:schemaRef ds:uri="http://schemas.microsoft.com/office/2006/documentManagement/types"/>
    <ds:schemaRef ds:uri="http://purl.org/dc/dcmitype/"/>
    <ds:schemaRef ds:uri="http://schemas.microsoft.com/office/infopath/2007/PartnerControls"/>
    <ds:schemaRef ds:uri="8a7a07e7-41a4-435f-a4ab-ffce2a6e453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0DE4AE-0404-4D70-B61B-AF638BA031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F8FF54-ED60-4CB7-8079-B3AEEE2B3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629258-c44b-44e8-9b5d-c39d8817e79c"/>
    <ds:schemaRef ds:uri="8a7a07e7-41a4-435f-a4ab-ffce2a6e45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 mall 190628</Template>
  <TotalTime>386</TotalTime>
  <Words>4</Words>
  <Application>Microsoft Office PowerPoint</Application>
  <PresentationFormat>Anpassad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Region Västmanland Rosa</vt:lpstr>
      <vt:lpstr>Region Västmanland Blå</vt:lpstr>
      <vt:lpstr>Region Västmanland Grön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Gustav Svansbo</dc:creator>
  <cp:lastModifiedBy>Anja Hektor Gardell</cp:lastModifiedBy>
  <cp:revision>38</cp:revision>
  <dcterms:created xsi:type="dcterms:W3CDTF">2019-08-29T09:48:39Z</dcterms:created>
  <dcterms:modified xsi:type="dcterms:W3CDTF">2022-09-01T06:36:19Z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0x0101003A4ADC0FF2067A41B382E846941E12CD</vt:lpwstr>
  </property>
</Properties>
</file>