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handoutMasterIdLst>
    <p:handoutMasterId r:id="rId7"/>
  </p:handoutMasterIdLst>
  <p:sldIdLst>
    <p:sldId id="273" r:id="rId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CE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B4CD58-BE10-9740-60BC-2C1B041087D7}" v="235" dt="2026-04-23T13:33:00.266"/>
    <p1510:client id="{F04F4274-70D2-4AF5-8D35-93B951128D00}" v="41" dt="2026-04-23T13:16:19.984"/>
    <p1510:client id="{F586F47C-C50B-7AE0-63C5-D407D8D6E2A7}" v="309" dt="2026-04-23T12:31:53.6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62" autoAdjust="0"/>
    <p:restoredTop sz="94660"/>
  </p:normalViewPr>
  <p:slideViewPr>
    <p:cSldViewPr snapToGrid="0">
      <p:cViewPr varScale="1">
        <p:scale>
          <a:sx n="108" d="100"/>
          <a:sy n="108" d="100"/>
        </p:scale>
        <p:origin x="252" y="10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97" d="100"/>
          <a:sy n="97" d="100"/>
        </p:scale>
        <p:origin x="4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DEAF8ADE-DFB0-6344-91AF-C2340D4A735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702F8833-CBDB-8E44-991E-7719DBE5D65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6AD629D-E35B-0940-BCF8-E9D569AAAE2E}" type="datetimeFigureOut">
              <a:rPr lang="sv-SE" smtClean="0"/>
              <a:t>2026-04-24</a:t>
            </a:fld>
            <a:endParaRPr lang="sv-SE"/>
          </a:p>
        </p:txBody>
      </p:sp>
      <p:sp>
        <p:nvSpPr>
          <p:cNvPr id="4" name="Platshållare för sidfot 3">
            <a:extLst>
              <a:ext uri="{FF2B5EF4-FFF2-40B4-BE49-F238E27FC236}">
                <a16:creationId xmlns:a16="http://schemas.microsoft.com/office/drawing/2014/main" id="{C3D6739B-AC65-D24B-AC64-71E56FA32A5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8D3F9890-91E1-FA43-9F16-0BBCFAAAAB2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9680A0-A5E7-3B49-AD2F-70CF6E629945}" type="slidenum">
              <a:rPr lang="sv-SE" smtClean="0"/>
              <a:t>‹#›</a:t>
            </a:fld>
            <a:endParaRPr lang="sv-SE"/>
          </a:p>
        </p:txBody>
      </p:sp>
    </p:spTree>
    <p:extLst>
      <p:ext uri="{BB962C8B-B14F-4D97-AF65-F5344CB8AC3E}">
        <p14:creationId xmlns:p14="http://schemas.microsoft.com/office/powerpoint/2010/main" val="31911803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023D13-F35E-4529-B3F7-0633FF5C8FD7}" type="datetimeFigureOut">
              <a:rPr lang="sv-SE" smtClean="0"/>
              <a:t>2026-04-24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DEDCF4-EC53-45ED-9657-3068B2115E42}" type="slidenum">
              <a:rPr lang="sv-SE" smtClean="0"/>
              <a:t>‹#›</a:t>
            </a:fld>
            <a:endParaRPr lang="sv-SE"/>
          </a:p>
        </p:txBody>
      </p:sp>
    </p:spTree>
    <p:extLst>
      <p:ext uri="{BB962C8B-B14F-4D97-AF65-F5344CB8AC3E}">
        <p14:creationId xmlns:p14="http://schemas.microsoft.com/office/powerpoint/2010/main" val="2048782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4.emf"/><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tartsida utan bild ROSA">
    <p:spTree>
      <p:nvGrpSpPr>
        <p:cNvPr id="1" name=""/>
        <p:cNvGrpSpPr/>
        <p:nvPr/>
      </p:nvGrpSpPr>
      <p:grpSpPr>
        <a:xfrm>
          <a:off x="0" y="0"/>
          <a:ext cx="0" cy="0"/>
          <a:chOff x="0" y="0"/>
          <a:chExt cx="0" cy="0"/>
        </a:xfrm>
      </p:grpSpPr>
      <p:sp>
        <p:nvSpPr>
          <p:cNvPr id="18" name="Rektangel 17">
            <a:extLst>
              <a:ext uri="{FF2B5EF4-FFF2-40B4-BE49-F238E27FC236}">
                <a16:creationId xmlns:a16="http://schemas.microsoft.com/office/drawing/2014/main" id="{F6D261CD-7475-462D-96A6-570AC61F5569}"/>
              </a:ext>
            </a:extLst>
          </p:cNvPr>
          <p:cNvSpPr/>
          <p:nvPr userDrawn="1"/>
        </p:nvSpPr>
        <p:spPr>
          <a:xfrm>
            <a:off x="0" y="0"/>
            <a:ext cx="12192000" cy="564405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0C5D4EC2-9FA8-4FE8-96F7-29DCCDEDDB4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78728"/>
            <a:ext cx="12202510" cy="2200292"/>
          </a:xfrm>
          <a:prstGeom prst="rect">
            <a:avLst/>
          </a:prstGeom>
        </p:spPr>
      </p:pic>
      <p:sp>
        <p:nvSpPr>
          <p:cNvPr id="2" name="Rubrik 1">
            <a:extLst>
              <a:ext uri="{FF2B5EF4-FFF2-40B4-BE49-F238E27FC236}">
                <a16:creationId xmlns:a16="http://schemas.microsoft.com/office/drawing/2014/main" id="{C4679F00-E121-4F6A-8D29-D9E7E550A99B}"/>
              </a:ext>
            </a:extLst>
          </p:cNvPr>
          <p:cNvSpPr>
            <a:spLocks noGrp="1"/>
          </p:cNvSpPr>
          <p:nvPr>
            <p:ph type="ctrTitle" hasCustomPrompt="1"/>
          </p:nvPr>
        </p:nvSpPr>
        <p:spPr>
          <a:xfrm>
            <a:off x="1524000" y="1952672"/>
            <a:ext cx="9144000" cy="2387600"/>
          </a:xfrm>
        </p:spPr>
        <p:txBody>
          <a:bodyPr anchor="t"/>
          <a:lstStyle>
            <a:lvl1pPr algn="ctr">
              <a:defRPr sz="5400" spc="0"/>
            </a:lvl1pPr>
          </a:lstStyle>
          <a:p>
            <a:r>
              <a:rPr lang="sv-SE" dirty="0"/>
              <a:t>En rubrik kommer</a:t>
            </a:r>
            <a:br>
              <a:rPr lang="sv-SE" dirty="0"/>
            </a:br>
            <a:r>
              <a:rPr lang="sv-SE" dirty="0"/>
              <a:t>att stå här och kan</a:t>
            </a:r>
            <a:br>
              <a:rPr lang="sv-SE" dirty="0"/>
            </a:br>
            <a:r>
              <a:rPr lang="sv-SE" dirty="0"/>
              <a:t>vara på tre rader</a:t>
            </a:r>
          </a:p>
        </p:txBody>
      </p:sp>
      <p:sp>
        <p:nvSpPr>
          <p:cNvPr id="3" name="Underrubrik 2">
            <a:extLst>
              <a:ext uri="{FF2B5EF4-FFF2-40B4-BE49-F238E27FC236}">
                <a16:creationId xmlns:a16="http://schemas.microsoft.com/office/drawing/2014/main" id="{F9F3B956-728F-4271-9E5F-A466177507C6}"/>
              </a:ext>
            </a:extLst>
          </p:cNvPr>
          <p:cNvSpPr>
            <a:spLocks noGrp="1"/>
          </p:cNvSpPr>
          <p:nvPr>
            <p:ph type="subTitle" idx="1" hasCustomPrompt="1"/>
          </p:nvPr>
        </p:nvSpPr>
        <p:spPr>
          <a:xfrm>
            <a:off x="1524000" y="1176772"/>
            <a:ext cx="9144000" cy="410286"/>
          </a:xfrm>
        </p:spPr>
        <p:txBody>
          <a:bodyPr anchor="b"/>
          <a:lstStyle>
            <a:lvl1pPr marL="0" indent="0" algn="ctr">
              <a:buNone/>
              <a:defRPr sz="1400" b="1" cap="all" baseline="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Ämne/titel/namn/datum</a:t>
            </a:r>
          </a:p>
        </p:txBody>
      </p:sp>
      <p:sp>
        <p:nvSpPr>
          <p:cNvPr id="9" name="Rektangel 8">
            <a:extLst>
              <a:ext uri="{FF2B5EF4-FFF2-40B4-BE49-F238E27FC236}">
                <a16:creationId xmlns:a16="http://schemas.microsoft.com/office/drawing/2014/main" id="{25C65CF8-0829-4AB6-891A-190544AC3286}"/>
              </a:ext>
            </a:extLst>
          </p:cNvPr>
          <p:cNvSpPr/>
          <p:nvPr userDrawn="1"/>
        </p:nvSpPr>
        <p:spPr>
          <a:xfrm>
            <a:off x="-2575249" y="841599"/>
            <a:ext cx="2447663" cy="861774"/>
          </a:xfrm>
          <a:prstGeom prst="rect">
            <a:avLst/>
          </a:prstGeom>
        </p:spPr>
        <p:txBody>
          <a:bodyPr wrap="square">
            <a:spAutoFit/>
          </a:bodyPr>
          <a:lstStyle/>
          <a:p>
            <a:pPr algn="r">
              <a:spcAft>
                <a:spcPts val="0"/>
              </a:spcAft>
            </a:pPr>
            <a:r>
              <a:rPr lang="sv-SE" sz="1000">
                <a:effectLst/>
                <a:latin typeface="Calibri" panose="020F0502020204030204" pitchFamily="34" charset="0"/>
                <a:ea typeface="Calibri" panose="020F0502020204030204" pitchFamily="34" charset="0"/>
              </a:rPr>
              <a:t>Varje rubrik inleds </a:t>
            </a:r>
            <a:r>
              <a:rPr lang="sv-SE" sz="1000">
                <a:solidFill>
                  <a:schemeClr val="accent1"/>
                </a:solidFill>
                <a:effectLst/>
                <a:latin typeface="Calibri" panose="020F0502020204030204" pitchFamily="34" charset="0"/>
                <a:ea typeface="Calibri" panose="020F0502020204030204" pitchFamily="34" charset="0"/>
              </a:rPr>
              <a:t>med ljusare röd</a:t>
            </a:r>
            <a:r>
              <a:rPr lang="sv-SE" sz="1000">
                <a:effectLst/>
                <a:latin typeface="Calibri" panose="020F0502020204030204" pitchFamily="34" charset="0"/>
                <a:ea typeface="Calibri" panose="020F0502020204030204" pitchFamily="34" charset="0"/>
              </a:rPr>
              <a:t> se bild. (Bild på inringad färg i paletten)</a:t>
            </a:r>
          </a:p>
          <a:p>
            <a:pPr algn="r">
              <a:spcAft>
                <a:spcPts val="0"/>
              </a:spcAft>
            </a:pPr>
            <a:endParaRPr lang="sv-SE" sz="1000">
              <a:effectLst/>
              <a:latin typeface="Calibri" panose="020F0502020204030204" pitchFamily="34" charset="0"/>
              <a:ea typeface="Calibri" panose="020F0502020204030204" pitchFamily="34" charset="0"/>
            </a:endParaRPr>
          </a:p>
          <a:p>
            <a:pPr algn="r">
              <a:spcAft>
                <a:spcPts val="0"/>
              </a:spcAft>
            </a:pPr>
            <a:r>
              <a:rPr lang="sv-SE" sz="1000">
                <a:effectLst/>
                <a:latin typeface="Calibri" panose="020F0502020204030204" pitchFamily="34" charset="0"/>
                <a:ea typeface="Calibri" panose="020F0502020204030204" pitchFamily="34" charset="0"/>
              </a:rPr>
              <a:t>Detta måste göras manuellt genom att markera texten.</a:t>
            </a:r>
          </a:p>
        </p:txBody>
      </p:sp>
      <p:pic>
        <p:nvPicPr>
          <p:cNvPr id="12" name="Bildobjekt 11">
            <a:extLst>
              <a:ext uri="{FF2B5EF4-FFF2-40B4-BE49-F238E27FC236}">
                <a16:creationId xmlns:a16="http://schemas.microsoft.com/office/drawing/2014/main" id="{EBE118A1-F797-4EAF-B63F-697D3863BC3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40767" y="1808804"/>
            <a:ext cx="1685925" cy="628650"/>
          </a:xfrm>
          <a:prstGeom prst="rect">
            <a:avLst/>
          </a:prstGeom>
        </p:spPr>
      </p:pic>
      <p:pic>
        <p:nvPicPr>
          <p:cNvPr id="6" name="Bildobjekt 5" descr="En bild som visar Teckensnitt, text, Grafik, grafisk design&#10;&#10;Automatiskt genererad beskrivning">
            <a:extLst>
              <a:ext uri="{FF2B5EF4-FFF2-40B4-BE49-F238E27FC236}">
                <a16:creationId xmlns:a16="http://schemas.microsoft.com/office/drawing/2014/main" id="{681A010A-9841-0739-F8AC-F00D0F9923D2}"/>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96613" y="5809500"/>
            <a:ext cx="4149645" cy="785732"/>
          </a:xfrm>
          <a:prstGeom prst="rect">
            <a:avLst/>
          </a:prstGeom>
        </p:spPr>
      </p:pic>
    </p:spTree>
    <p:extLst>
      <p:ext uri="{BB962C8B-B14F-4D97-AF65-F5344CB8AC3E}">
        <p14:creationId xmlns:p14="http://schemas.microsoft.com/office/powerpoint/2010/main" val="2228013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ndardsida bild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97E423A-6DB5-459A-B33C-DC429504900E}"/>
              </a:ext>
            </a:extLst>
          </p:cNvPr>
          <p:cNvSpPr>
            <a:spLocks noGrp="1"/>
          </p:cNvSpPr>
          <p:nvPr>
            <p:ph type="title" hasCustomPrompt="1"/>
          </p:nvPr>
        </p:nvSpPr>
        <p:spPr/>
        <p:txBody>
          <a:bodyPr/>
          <a:lstStyle>
            <a:lvl1pPr>
              <a:defRPr spc="0"/>
            </a:lvl1pPr>
          </a:lstStyle>
          <a:p>
            <a:r>
              <a:rPr lang="sv-SE" dirty="0">
                <a:solidFill>
                  <a:schemeClr val="accent1"/>
                </a:solidFill>
              </a:rPr>
              <a:t>Rubrik</a:t>
            </a:r>
            <a:r>
              <a:rPr lang="sv-SE" dirty="0"/>
              <a:t> på en rad</a:t>
            </a:r>
          </a:p>
        </p:txBody>
      </p:sp>
      <p:sp>
        <p:nvSpPr>
          <p:cNvPr id="3" name="Platshållare för innehåll 2">
            <a:extLst>
              <a:ext uri="{FF2B5EF4-FFF2-40B4-BE49-F238E27FC236}">
                <a16:creationId xmlns:a16="http://schemas.microsoft.com/office/drawing/2014/main" id="{C591B10F-9AE3-44F1-83B7-0D36638C58B2}"/>
              </a:ext>
            </a:extLst>
          </p:cNvPr>
          <p:cNvSpPr>
            <a:spLocks noGrp="1"/>
          </p:cNvSpPr>
          <p:nvPr>
            <p:ph idx="1"/>
          </p:nvPr>
        </p:nvSpPr>
        <p:spPr>
          <a:xfrm>
            <a:off x="5423338" y="1693273"/>
            <a:ext cx="5958536" cy="3564527"/>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a:extLst>
              <a:ext uri="{FF2B5EF4-FFF2-40B4-BE49-F238E27FC236}">
                <a16:creationId xmlns:a16="http://schemas.microsoft.com/office/drawing/2014/main" id="{7C8D24B6-D2A2-49C9-BA42-DB7B32029E0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77E05EC-B5C7-4E5C-99AF-DAA72183B66D}"/>
              </a:ext>
            </a:extLst>
          </p:cNvPr>
          <p:cNvSpPr>
            <a:spLocks noGrp="1"/>
          </p:cNvSpPr>
          <p:nvPr>
            <p:ph type="sldNum" sz="quarter" idx="12"/>
          </p:nvPr>
        </p:nvSpPr>
        <p:spPr/>
        <p:txBody>
          <a:bodyPr/>
          <a:lstStyle/>
          <a:p>
            <a:fld id="{7FF155A8-5C6D-4241-95DF-81E4F2B16EE5}" type="slidenum">
              <a:rPr lang="sv-SE" smtClean="0"/>
              <a:t>‹#›</a:t>
            </a:fld>
            <a:endParaRPr lang="sv-SE"/>
          </a:p>
        </p:txBody>
      </p:sp>
      <p:sp>
        <p:nvSpPr>
          <p:cNvPr id="10" name="Platshållare för bild 9">
            <a:extLst>
              <a:ext uri="{FF2B5EF4-FFF2-40B4-BE49-F238E27FC236}">
                <a16:creationId xmlns:a16="http://schemas.microsoft.com/office/drawing/2014/main" id="{E79EAE5D-FEC0-4EF7-BBA5-3270B4215AD3}"/>
              </a:ext>
            </a:extLst>
          </p:cNvPr>
          <p:cNvSpPr>
            <a:spLocks noGrp="1"/>
          </p:cNvSpPr>
          <p:nvPr>
            <p:ph type="pic" sz="quarter" idx="13"/>
          </p:nvPr>
        </p:nvSpPr>
        <p:spPr>
          <a:xfrm>
            <a:off x="935038" y="1619250"/>
            <a:ext cx="4110037" cy="3709988"/>
          </a:xfrm>
          <a:prstGeom prst="roundRect">
            <a:avLst>
              <a:gd name="adj" fmla="val 1369"/>
            </a:avLst>
          </a:prstGeom>
          <a:noFill/>
        </p:spPr>
        <p:txBody>
          <a:bodyPr tIns="576000"/>
          <a:lstStyle>
            <a:lvl1pPr marL="0" indent="0" algn="ctr">
              <a:buNone/>
              <a:defRPr/>
            </a:lvl1pPr>
          </a:lstStyle>
          <a:p>
            <a:r>
              <a:rPr lang="sv-SE"/>
              <a:t>Klicka på ikonen för att lägga till en bild</a:t>
            </a:r>
          </a:p>
        </p:txBody>
      </p:sp>
    </p:spTree>
    <p:extLst>
      <p:ext uri="{BB962C8B-B14F-4D97-AF65-F5344CB8AC3E}">
        <p14:creationId xmlns:p14="http://schemas.microsoft.com/office/powerpoint/2010/main" val="57955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andardsida bild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97E423A-6DB5-459A-B33C-DC429504900E}"/>
              </a:ext>
            </a:extLst>
          </p:cNvPr>
          <p:cNvSpPr>
            <a:spLocks noGrp="1"/>
          </p:cNvSpPr>
          <p:nvPr>
            <p:ph type="title" hasCustomPrompt="1"/>
          </p:nvPr>
        </p:nvSpPr>
        <p:spPr>
          <a:xfrm>
            <a:off x="874296" y="84221"/>
            <a:ext cx="10567736" cy="1149264"/>
          </a:xfrm>
        </p:spPr>
        <p:txBody>
          <a:bodyPr/>
          <a:lstStyle>
            <a:lvl1pPr>
              <a:defRPr spc="0"/>
            </a:lvl1pPr>
          </a:lstStyle>
          <a:p>
            <a:r>
              <a:rPr lang="sv-SE" dirty="0">
                <a:solidFill>
                  <a:schemeClr val="accent1"/>
                </a:solidFill>
              </a:rPr>
              <a:t>Rubrik</a:t>
            </a:r>
            <a:r>
              <a:rPr lang="sv-SE" dirty="0"/>
              <a:t> på en rad</a:t>
            </a:r>
          </a:p>
        </p:txBody>
      </p:sp>
      <p:sp>
        <p:nvSpPr>
          <p:cNvPr id="3" name="Platshållare för innehåll 2">
            <a:extLst>
              <a:ext uri="{FF2B5EF4-FFF2-40B4-BE49-F238E27FC236}">
                <a16:creationId xmlns:a16="http://schemas.microsoft.com/office/drawing/2014/main" id="{C591B10F-9AE3-44F1-83B7-0D36638C58B2}"/>
              </a:ext>
            </a:extLst>
          </p:cNvPr>
          <p:cNvSpPr>
            <a:spLocks noGrp="1"/>
          </p:cNvSpPr>
          <p:nvPr>
            <p:ph idx="1"/>
          </p:nvPr>
        </p:nvSpPr>
        <p:spPr>
          <a:xfrm>
            <a:off x="922424" y="1693273"/>
            <a:ext cx="5919810" cy="3564527"/>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sidfot 4">
            <a:extLst>
              <a:ext uri="{FF2B5EF4-FFF2-40B4-BE49-F238E27FC236}">
                <a16:creationId xmlns:a16="http://schemas.microsoft.com/office/drawing/2014/main" id="{7C8D24B6-D2A2-49C9-BA42-DB7B32029E0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77E05EC-B5C7-4E5C-99AF-DAA72183B66D}"/>
              </a:ext>
            </a:extLst>
          </p:cNvPr>
          <p:cNvSpPr>
            <a:spLocks noGrp="1"/>
          </p:cNvSpPr>
          <p:nvPr>
            <p:ph type="sldNum" sz="quarter" idx="12"/>
          </p:nvPr>
        </p:nvSpPr>
        <p:spPr/>
        <p:txBody>
          <a:bodyPr/>
          <a:lstStyle/>
          <a:p>
            <a:fld id="{7FF155A8-5C6D-4241-95DF-81E4F2B16EE5}" type="slidenum">
              <a:rPr lang="sv-SE" smtClean="0"/>
              <a:t>‹#›</a:t>
            </a:fld>
            <a:endParaRPr lang="sv-SE"/>
          </a:p>
        </p:txBody>
      </p:sp>
      <p:sp>
        <p:nvSpPr>
          <p:cNvPr id="7" name="Platshållare för bild 9">
            <a:extLst>
              <a:ext uri="{FF2B5EF4-FFF2-40B4-BE49-F238E27FC236}">
                <a16:creationId xmlns:a16="http://schemas.microsoft.com/office/drawing/2014/main" id="{DCD0C5FE-126D-416C-9A5B-02C9EAD42FBB}"/>
              </a:ext>
            </a:extLst>
          </p:cNvPr>
          <p:cNvSpPr>
            <a:spLocks noGrp="1"/>
          </p:cNvSpPr>
          <p:nvPr>
            <p:ph type="pic" sz="quarter" idx="13"/>
          </p:nvPr>
        </p:nvSpPr>
        <p:spPr>
          <a:xfrm>
            <a:off x="7346348" y="1619250"/>
            <a:ext cx="4110037" cy="3709988"/>
          </a:xfrm>
          <a:prstGeom prst="roundRect">
            <a:avLst>
              <a:gd name="adj" fmla="val 1369"/>
            </a:avLst>
          </a:prstGeom>
          <a:noFill/>
        </p:spPr>
        <p:txBody>
          <a:bodyPr tIns="576000"/>
          <a:lstStyle>
            <a:lvl1pPr marL="0" indent="0" algn="ctr">
              <a:buNone/>
              <a:defRPr/>
            </a:lvl1pPr>
          </a:lstStyle>
          <a:p>
            <a:r>
              <a:rPr lang="sv-SE"/>
              <a:t>Klicka på ikonen för att lägga till en bild</a:t>
            </a:r>
          </a:p>
        </p:txBody>
      </p:sp>
    </p:spTree>
    <p:extLst>
      <p:ext uri="{BB962C8B-B14F-4D97-AF65-F5344CB8AC3E}">
        <p14:creationId xmlns:p14="http://schemas.microsoft.com/office/powerpoint/2010/main" val="4197912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lutsida">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8D5545B1-EC61-4586-B3F7-6354B25D50F5}"/>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 name="Bildobjekt 1" descr="En bild som visar Teckensnitt, text, Grafik, grafisk design&#10;&#10;Automatiskt genererad beskrivning">
            <a:extLst>
              <a:ext uri="{FF2B5EF4-FFF2-40B4-BE49-F238E27FC236}">
                <a16:creationId xmlns:a16="http://schemas.microsoft.com/office/drawing/2014/main" id="{D53075D1-8D15-FCE3-4378-9F629B98221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31200" y="2768706"/>
            <a:ext cx="6974352" cy="1320588"/>
          </a:xfrm>
          <a:prstGeom prst="rect">
            <a:avLst/>
          </a:prstGeom>
        </p:spPr>
      </p:pic>
    </p:spTree>
    <p:extLst>
      <p:ext uri="{BB962C8B-B14F-4D97-AF65-F5344CB8AC3E}">
        <p14:creationId xmlns:p14="http://schemas.microsoft.com/office/powerpoint/2010/main" val="1389849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tartsida utan bild VIT">
    <p:spTree>
      <p:nvGrpSpPr>
        <p:cNvPr id="1" name=""/>
        <p:cNvGrpSpPr/>
        <p:nvPr/>
      </p:nvGrpSpPr>
      <p:grpSpPr>
        <a:xfrm>
          <a:off x="0" y="0"/>
          <a:ext cx="0" cy="0"/>
          <a:chOff x="0" y="0"/>
          <a:chExt cx="0" cy="0"/>
        </a:xfrm>
      </p:grpSpPr>
      <p:pic>
        <p:nvPicPr>
          <p:cNvPr id="10" name="Bildobjekt 9">
            <a:extLst>
              <a:ext uri="{FF2B5EF4-FFF2-40B4-BE49-F238E27FC236}">
                <a16:creationId xmlns:a16="http://schemas.microsoft.com/office/drawing/2014/main" id="{0C5D4EC2-9FA8-4FE8-96F7-29DCCDEDDB4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78728"/>
            <a:ext cx="12202510" cy="2200292"/>
          </a:xfrm>
          <a:prstGeom prst="rect">
            <a:avLst/>
          </a:prstGeom>
        </p:spPr>
      </p:pic>
      <p:sp>
        <p:nvSpPr>
          <p:cNvPr id="2" name="Rubrik 1">
            <a:extLst>
              <a:ext uri="{FF2B5EF4-FFF2-40B4-BE49-F238E27FC236}">
                <a16:creationId xmlns:a16="http://schemas.microsoft.com/office/drawing/2014/main" id="{C4679F00-E121-4F6A-8D29-D9E7E550A99B}"/>
              </a:ext>
            </a:extLst>
          </p:cNvPr>
          <p:cNvSpPr>
            <a:spLocks noGrp="1"/>
          </p:cNvSpPr>
          <p:nvPr>
            <p:ph type="ctrTitle" hasCustomPrompt="1"/>
          </p:nvPr>
        </p:nvSpPr>
        <p:spPr>
          <a:xfrm>
            <a:off x="1524000" y="1952672"/>
            <a:ext cx="9144000" cy="2387600"/>
          </a:xfrm>
        </p:spPr>
        <p:txBody>
          <a:bodyPr anchor="t"/>
          <a:lstStyle>
            <a:lvl1pPr algn="ctr">
              <a:defRPr sz="5400"/>
            </a:lvl1pPr>
          </a:lstStyle>
          <a:p>
            <a:r>
              <a:rPr lang="sv-SE"/>
              <a:t>En rubrik kommer</a:t>
            </a:r>
            <a:br>
              <a:rPr lang="sv-SE"/>
            </a:br>
            <a:r>
              <a:rPr lang="sv-SE"/>
              <a:t>att stå här och kan</a:t>
            </a:r>
            <a:br>
              <a:rPr lang="sv-SE"/>
            </a:br>
            <a:r>
              <a:rPr lang="sv-SE"/>
              <a:t>vara på tre rader</a:t>
            </a:r>
          </a:p>
        </p:txBody>
      </p:sp>
      <p:sp>
        <p:nvSpPr>
          <p:cNvPr id="3" name="Underrubrik 2">
            <a:extLst>
              <a:ext uri="{FF2B5EF4-FFF2-40B4-BE49-F238E27FC236}">
                <a16:creationId xmlns:a16="http://schemas.microsoft.com/office/drawing/2014/main" id="{F9F3B956-728F-4271-9E5F-A466177507C6}"/>
              </a:ext>
            </a:extLst>
          </p:cNvPr>
          <p:cNvSpPr>
            <a:spLocks noGrp="1"/>
          </p:cNvSpPr>
          <p:nvPr>
            <p:ph type="subTitle" idx="1" hasCustomPrompt="1"/>
          </p:nvPr>
        </p:nvSpPr>
        <p:spPr>
          <a:xfrm>
            <a:off x="1524000" y="1176772"/>
            <a:ext cx="9144000" cy="410286"/>
          </a:xfrm>
        </p:spPr>
        <p:txBody>
          <a:bodyPr anchor="b"/>
          <a:lstStyle>
            <a:lvl1pPr marL="0" indent="0" algn="ctr">
              <a:buNone/>
              <a:defRPr sz="1400" b="1" cap="all" baseline="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Ämne/titel/namn/datum</a:t>
            </a:r>
          </a:p>
        </p:txBody>
      </p:sp>
      <p:sp>
        <p:nvSpPr>
          <p:cNvPr id="9" name="Rektangel 8">
            <a:extLst>
              <a:ext uri="{FF2B5EF4-FFF2-40B4-BE49-F238E27FC236}">
                <a16:creationId xmlns:a16="http://schemas.microsoft.com/office/drawing/2014/main" id="{25C65CF8-0829-4AB6-891A-190544AC3286}"/>
              </a:ext>
            </a:extLst>
          </p:cNvPr>
          <p:cNvSpPr/>
          <p:nvPr userDrawn="1"/>
        </p:nvSpPr>
        <p:spPr>
          <a:xfrm>
            <a:off x="-2575249" y="841599"/>
            <a:ext cx="2447663" cy="861774"/>
          </a:xfrm>
          <a:prstGeom prst="rect">
            <a:avLst/>
          </a:prstGeom>
        </p:spPr>
        <p:txBody>
          <a:bodyPr wrap="square">
            <a:spAutoFit/>
          </a:bodyPr>
          <a:lstStyle/>
          <a:p>
            <a:pPr algn="r">
              <a:spcAft>
                <a:spcPts val="0"/>
              </a:spcAft>
            </a:pPr>
            <a:r>
              <a:rPr lang="sv-SE" sz="1000">
                <a:effectLst/>
                <a:latin typeface="Calibri" panose="020F0502020204030204" pitchFamily="34" charset="0"/>
                <a:ea typeface="Calibri" panose="020F0502020204030204" pitchFamily="34" charset="0"/>
              </a:rPr>
              <a:t>Varje rubrik inleds </a:t>
            </a:r>
            <a:r>
              <a:rPr lang="sv-SE" sz="1000">
                <a:solidFill>
                  <a:schemeClr val="accent1"/>
                </a:solidFill>
                <a:effectLst/>
                <a:latin typeface="Calibri" panose="020F0502020204030204" pitchFamily="34" charset="0"/>
                <a:ea typeface="Calibri" panose="020F0502020204030204" pitchFamily="34" charset="0"/>
              </a:rPr>
              <a:t>med ljusare röd</a:t>
            </a:r>
            <a:r>
              <a:rPr lang="sv-SE" sz="1000">
                <a:effectLst/>
                <a:latin typeface="Calibri" panose="020F0502020204030204" pitchFamily="34" charset="0"/>
                <a:ea typeface="Calibri" panose="020F0502020204030204" pitchFamily="34" charset="0"/>
              </a:rPr>
              <a:t> se bild. (Bild på inringad färg i paletten)</a:t>
            </a:r>
          </a:p>
          <a:p>
            <a:pPr algn="r">
              <a:spcAft>
                <a:spcPts val="0"/>
              </a:spcAft>
            </a:pPr>
            <a:endParaRPr lang="sv-SE" sz="1000">
              <a:effectLst/>
              <a:latin typeface="Calibri" panose="020F0502020204030204" pitchFamily="34" charset="0"/>
              <a:ea typeface="Calibri" panose="020F0502020204030204" pitchFamily="34" charset="0"/>
            </a:endParaRPr>
          </a:p>
          <a:p>
            <a:pPr algn="r">
              <a:spcAft>
                <a:spcPts val="0"/>
              </a:spcAft>
            </a:pPr>
            <a:r>
              <a:rPr lang="sv-SE" sz="1000">
                <a:effectLst/>
                <a:latin typeface="Calibri" panose="020F0502020204030204" pitchFamily="34" charset="0"/>
                <a:ea typeface="Calibri" panose="020F0502020204030204" pitchFamily="34" charset="0"/>
              </a:rPr>
              <a:t>Detta måste göras manuellt genom att markera texten.</a:t>
            </a:r>
          </a:p>
        </p:txBody>
      </p:sp>
      <p:pic>
        <p:nvPicPr>
          <p:cNvPr id="12" name="Bildobjekt 11">
            <a:extLst>
              <a:ext uri="{FF2B5EF4-FFF2-40B4-BE49-F238E27FC236}">
                <a16:creationId xmlns:a16="http://schemas.microsoft.com/office/drawing/2014/main" id="{EBE118A1-F797-4EAF-B63F-697D3863BC3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40767" y="1808804"/>
            <a:ext cx="1685925" cy="628650"/>
          </a:xfrm>
          <a:prstGeom prst="rect">
            <a:avLst/>
          </a:prstGeom>
        </p:spPr>
      </p:pic>
      <p:pic>
        <p:nvPicPr>
          <p:cNvPr id="4" name="Bildobjekt 3" descr="En bild som visar Teckensnitt, text, Grafik, grafisk design&#10;&#10;Automatiskt genererad beskrivning">
            <a:extLst>
              <a:ext uri="{FF2B5EF4-FFF2-40B4-BE49-F238E27FC236}">
                <a16:creationId xmlns:a16="http://schemas.microsoft.com/office/drawing/2014/main" id="{74A7EAA1-131E-4E87-3414-BE40AE8564F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96613" y="5809500"/>
            <a:ext cx="4149645" cy="785732"/>
          </a:xfrm>
          <a:prstGeom prst="rect">
            <a:avLst/>
          </a:prstGeom>
        </p:spPr>
      </p:pic>
    </p:spTree>
    <p:extLst>
      <p:ext uri="{BB962C8B-B14F-4D97-AF65-F5344CB8AC3E}">
        <p14:creationId xmlns:p14="http://schemas.microsoft.com/office/powerpoint/2010/main" val="516649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rtsida med bild ROSA">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198FF978-7AC6-4A7A-943A-D6BAC9303385}"/>
              </a:ext>
            </a:extLst>
          </p:cNvPr>
          <p:cNvSpPr/>
          <p:nvPr userDrawn="1"/>
        </p:nvSpPr>
        <p:spPr>
          <a:xfrm>
            <a:off x="0" y="6120545"/>
            <a:ext cx="12196800" cy="7459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Platshållare för bild 6">
            <a:extLst>
              <a:ext uri="{FF2B5EF4-FFF2-40B4-BE49-F238E27FC236}">
                <a16:creationId xmlns:a16="http://schemas.microsoft.com/office/drawing/2014/main" id="{733B926C-A7EB-4393-AE91-4468A5CB554A}"/>
              </a:ext>
            </a:extLst>
          </p:cNvPr>
          <p:cNvSpPr>
            <a:spLocks noGrp="1"/>
          </p:cNvSpPr>
          <p:nvPr>
            <p:ph type="pic" sz="quarter" idx="13"/>
          </p:nvPr>
        </p:nvSpPr>
        <p:spPr>
          <a:xfrm>
            <a:off x="-10510" y="0"/>
            <a:ext cx="12202510" cy="4781496"/>
          </a:xfrm>
          <a:custGeom>
            <a:avLst/>
            <a:gdLst>
              <a:gd name="connsiteX0" fmla="*/ 0 w 12192000"/>
              <a:gd name="connsiteY0" fmla="*/ 0 h 5307013"/>
              <a:gd name="connsiteX1" fmla="*/ 12192000 w 12192000"/>
              <a:gd name="connsiteY1" fmla="*/ 0 h 5307013"/>
              <a:gd name="connsiteX2" fmla="*/ 12192000 w 12192000"/>
              <a:gd name="connsiteY2" fmla="*/ 5307013 h 5307013"/>
              <a:gd name="connsiteX3" fmla="*/ 0 w 12192000"/>
              <a:gd name="connsiteY3" fmla="*/ 5307013 h 5307013"/>
              <a:gd name="connsiteX4" fmla="*/ 0 w 12192000"/>
              <a:gd name="connsiteY4" fmla="*/ 0 h 5307013"/>
              <a:gd name="connsiteX0" fmla="*/ 0 w 12192000"/>
              <a:gd name="connsiteY0" fmla="*/ 0 h 5318234"/>
              <a:gd name="connsiteX1" fmla="*/ 12192000 w 12192000"/>
              <a:gd name="connsiteY1" fmla="*/ 0 h 5318234"/>
              <a:gd name="connsiteX2" fmla="*/ 12192000 w 12192000"/>
              <a:gd name="connsiteY2" fmla="*/ 5307013 h 5318234"/>
              <a:gd name="connsiteX3" fmla="*/ 6243145 w 12192000"/>
              <a:gd name="connsiteY3" fmla="*/ 5318234 h 5318234"/>
              <a:gd name="connsiteX4" fmla="*/ 0 w 12192000"/>
              <a:gd name="connsiteY4" fmla="*/ 5307013 h 5318234"/>
              <a:gd name="connsiteX5" fmla="*/ 0 w 12192000"/>
              <a:gd name="connsiteY5" fmla="*/ 0 h 5318234"/>
              <a:gd name="connsiteX0" fmla="*/ 0 w 12192000"/>
              <a:gd name="connsiteY0" fmla="*/ 0 h 5307013"/>
              <a:gd name="connsiteX1" fmla="*/ 12192000 w 12192000"/>
              <a:gd name="connsiteY1" fmla="*/ 0 h 5307013"/>
              <a:gd name="connsiteX2" fmla="*/ 12192000 w 12192000"/>
              <a:gd name="connsiteY2" fmla="*/ 5307013 h 5307013"/>
              <a:gd name="connsiteX3" fmla="*/ 6264166 w 12192000"/>
              <a:gd name="connsiteY3" fmla="*/ 4183117 h 5307013"/>
              <a:gd name="connsiteX4" fmla="*/ 0 w 12192000"/>
              <a:gd name="connsiteY4" fmla="*/ 5307013 h 5307013"/>
              <a:gd name="connsiteX5" fmla="*/ 0 w 12192000"/>
              <a:gd name="connsiteY5" fmla="*/ 0 h 5307013"/>
              <a:gd name="connsiteX0" fmla="*/ 0 w 12192000"/>
              <a:gd name="connsiteY0" fmla="*/ 0 h 5307013"/>
              <a:gd name="connsiteX1" fmla="*/ 12192000 w 12192000"/>
              <a:gd name="connsiteY1" fmla="*/ 0 h 5307013"/>
              <a:gd name="connsiteX2" fmla="*/ 12192000 w 12192000"/>
              <a:gd name="connsiteY2" fmla="*/ 5307013 h 5307013"/>
              <a:gd name="connsiteX3" fmla="*/ 6264166 w 12192000"/>
              <a:gd name="connsiteY3" fmla="*/ 4183117 h 5307013"/>
              <a:gd name="connsiteX4" fmla="*/ 0 w 12192000"/>
              <a:gd name="connsiteY4" fmla="*/ 5307013 h 5307013"/>
              <a:gd name="connsiteX5" fmla="*/ 0 w 12192000"/>
              <a:gd name="connsiteY5" fmla="*/ 0 h 5307013"/>
              <a:gd name="connsiteX0" fmla="*/ 0 w 12192000"/>
              <a:gd name="connsiteY0" fmla="*/ 0 h 5307013"/>
              <a:gd name="connsiteX1" fmla="*/ 12192000 w 12192000"/>
              <a:gd name="connsiteY1" fmla="*/ 0 h 5307013"/>
              <a:gd name="connsiteX2" fmla="*/ 12192000 w 12192000"/>
              <a:gd name="connsiteY2" fmla="*/ 5307013 h 5307013"/>
              <a:gd name="connsiteX3" fmla="*/ 6264166 w 12192000"/>
              <a:gd name="connsiteY3" fmla="*/ 4183117 h 5307013"/>
              <a:gd name="connsiteX4" fmla="*/ 0 w 12192000"/>
              <a:gd name="connsiteY4" fmla="*/ 5307013 h 5307013"/>
              <a:gd name="connsiteX5" fmla="*/ 0 w 12192000"/>
              <a:gd name="connsiteY5" fmla="*/ 0 h 5307013"/>
              <a:gd name="connsiteX0" fmla="*/ 0 w 12192000"/>
              <a:gd name="connsiteY0" fmla="*/ 0 h 5307013"/>
              <a:gd name="connsiteX1" fmla="*/ 12192000 w 12192000"/>
              <a:gd name="connsiteY1" fmla="*/ 0 h 5307013"/>
              <a:gd name="connsiteX2" fmla="*/ 12192000 w 12192000"/>
              <a:gd name="connsiteY2" fmla="*/ 5307013 h 5307013"/>
              <a:gd name="connsiteX3" fmla="*/ 0 w 12192000"/>
              <a:gd name="connsiteY3" fmla="*/ 5307013 h 5307013"/>
              <a:gd name="connsiteX4" fmla="*/ 0 w 12192000"/>
              <a:gd name="connsiteY4" fmla="*/ 0 h 5307013"/>
              <a:gd name="connsiteX0" fmla="*/ 0 w 12192000"/>
              <a:gd name="connsiteY0" fmla="*/ 0 h 5307013"/>
              <a:gd name="connsiteX1" fmla="*/ 12192000 w 12192000"/>
              <a:gd name="connsiteY1" fmla="*/ 0 h 5307013"/>
              <a:gd name="connsiteX2" fmla="*/ 12192000 w 12192000"/>
              <a:gd name="connsiteY2" fmla="*/ 5307013 h 5307013"/>
              <a:gd name="connsiteX3" fmla="*/ 0 w 12192000"/>
              <a:gd name="connsiteY3" fmla="*/ 5307013 h 5307013"/>
              <a:gd name="connsiteX4" fmla="*/ 0 w 12192000"/>
              <a:gd name="connsiteY4" fmla="*/ 0 h 5307013"/>
              <a:gd name="connsiteX0" fmla="*/ 0 w 12192000"/>
              <a:gd name="connsiteY0" fmla="*/ 0 h 5307013"/>
              <a:gd name="connsiteX1" fmla="*/ 12192000 w 12192000"/>
              <a:gd name="connsiteY1" fmla="*/ 0 h 5307013"/>
              <a:gd name="connsiteX2" fmla="*/ 12192000 w 12192000"/>
              <a:gd name="connsiteY2" fmla="*/ 5307013 h 5307013"/>
              <a:gd name="connsiteX3" fmla="*/ 21021 w 12192000"/>
              <a:gd name="connsiteY3" fmla="*/ 4686903 h 5307013"/>
              <a:gd name="connsiteX4" fmla="*/ 0 w 12192000"/>
              <a:gd name="connsiteY4" fmla="*/ 0 h 5307013"/>
              <a:gd name="connsiteX0" fmla="*/ 0 w 12192000"/>
              <a:gd name="connsiteY0" fmla="*/ 0 h 5307013"/>
              <a:gd name="connsiteX1" fmla="*/ 12192000 w 12192000"/>
              <a:gd name="connsiteY1" fmla="*/ 0 h 5307013"/>
              <a:gd name="connsiteX2" fmla="*/ 12192000 w 12192000"/>
              <a:gd name="connsiteY2" fmla="*/ 5307013 h 5307013"/>
              <a:gd name="connsiteX3" fmla="*/ 21021 w 12192000"/>
              <a:gd name="connsiteY3" fmla="*/ 4686903 h 5307013"/>
              <a:gd name="connsiteX4" fmla="*/ 0 w 12192000"/>
              <a:gd name="connsiteY4" fmla="*/ 0 h 5307013"/>
              <a:gd name="connsiteX0" fmla="*/ 0 w 12192000"/>
              <a:gd name="connsiteY0" fmla="*/ 0 h 4781496"/>
              <a:gd name="connsiteX1" fmla="*/ 12192000 w 12192000"/>
              <a:gd name="connsiteY1" fmla="*/ 0 h 4781496"/>
              <a:gd name="connsiteX2" fmla="*/ 12192000 w 12192000"/>
              <a:gd name="connsiteY2" fmla="*/ 4781496 h 4781496"/>
              <a:gd name="connsiteX3" fmla="*/ 21021 w 12192000"/>
              <a:gd name="connsiteY3" fmla="*/ 4686903 h 4781496"/>
              <a:gd name="connsiteX4" fmla="*/ 0 w 12192000"/>
              <a:gd name="connsiteY4" fmla="*/ 0 h 4781496"/>
              <a:gd name="connsiteX0" fmla="*/ 0 w 12192000"/>
              <a:gd name="connsiteY0" fmla="*/ 0 h 4781496"/>
              <a:gd name="connsiteX1" fmla="*/ 12192000 w 12192000"/>
              <a:gd name="connsiteY1" fmla="*/ 0 h 4781496"/>
              <a:gd name="connsiteX2" fmla="*/ 12192000 w 12192000"/>
              <a:gd name="connsiteY2" fmla="*/ 4781496 h 4781496"/>
              <a:gd name="connsiteX3" fmla="*/ 21021 w 12192000"/>
              <a:gd name="connsiteY3" fmla="*/ 4686903 h 4781496"/>
              <a:gd name="connsiteX4" fmla="*/ 0 w 12192000"/>
              <a:gd name="connsiteY4" fmla="*/ 0 h 4781496"/>
              <a:gd name="connsiteX0" fmla="*/ 0 w 12192000"/>
              <a:gd name="connsiteY0" fmla="*/ 0 h 4781496"/>
              <a:gd name="connsiteX1" fmla="*/ 12192000 w 12192000"/>
              <a:gd name="connsiteY1" fmla="*/ 0 h 4781496"/>
              <a:gd name="connsiteX2" fmla="*/ 12192000 w 12192000"/>
              <a:gd name="connsiteY2" fmla="*/ 4781496 h 4781496"/>
              <a:gd name="connsiteX3" fmla="*/ 21021 w 12192000"/>
              <a:gd name="connsiteY3" fmla="*/ 4686903 h 4781496"/>
              <a:gd name="connsiteX4" fmla="*/ 0 w 12192000"/>
              <a:gd name="connsiteY4" fmla="*/ 0 h 4781496"/>
              <a:gd name="connsiteX0" fmla="*/ 10510 w 12202510"/>
              <a:gd name="connsiteY0" fmla="*/ 0 h 4781496"/>
              <a:gd name="connsiteX1" fmla="*/ 12202510 w 12202510"/>
              <a:gd name="connsiteY1" fmla="*/ 0 h 4781496"/>
              <a:gd name="connsiteX2" fmla="*/ 12202510 w 12202510"/>
              <a:gd name="connsiteY2" fmla="*/ 4781496 h 4781496"/>
              <a:gd name="connsiteX3" fmla="*/ 0 w 12202510"/>
              <a:gd name="connsiteY3" fmla="*/ 4686903 h 4781496"/>
              <a:gd name="connsiteX4" fmla="*/ 10510 w 12202510"/>
              <a:gd name="connsiteY4" fmla="*/ 0 h 47814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2510" h="4781496">
                <a:moveTo>
                  <a:pt x="10510" y="0"/>
                </a:moveTo>
                <a:lnTo>
                  <a:pt x="12202510" y="0"/>
                </a:lnTo>
                <a:lnTo>
                  <a:pt x="12202510" y="4781496"/>
                </a:lnTo>
                <a:cubicBezTo>
                  <a:pt x="10755586" y="4140365"/>
                  <a:pt x="5598509" y="2490241"/>
                  <a:pt x="0" y="4686903"/>
                </a:cubicBezTo>
                <a:cubicBezTo>
                  <a:pt x="3503" y="3124602"/>
                  <a:pt x="7007" y="1562301"/>
                  <a:pt x="10510" y="0"/>
                </a:cubicBezTo>
                <a:close/>
              </a:path>
            </a:pathLst>
          </a:custGeom>
          <a:solidFill>
            <a:schemeClr val="accent3"/>
          </a:solidFill>
        </p:spPr>
        <p:txBody>
          <a:bodyPr tIns="1332000"/>
          <a:lstStyle>
            <a:lvl1pPr marL="0" indent="0" algn="ctr">
              <a:buNone/>
              <a:defRPr/>
            </a:lvl1pPr>
          </a:lstStyle>
          <a:p>
            <a:r>
              <a:rPr lang="sv-SE"/>
              <a:t>Klicka på ikonen för att lägga till en bild</a:t>
            </a:r>
          </a:p>
        </p:txBody>
      </p:sp>
      <p:sp>
        <p:nvSpPr>
          <p:cNvPr id="2" name="Rubrik 1">
            <a:extLst>
              <a:ext uri="{FF2B5EF4-FFF2-40B4-BE49-F238E27FC236}">
                <a16:creationId xmlns:a16="http://schemas.microsoft.com/office/drawing/2014/main" id="{197E423A-6DB5-459A-B33C-DC429504900E}"/>
              </a:ext>
            </a:extLst>
          </p:cNvPr>
          <p:cNvSpPr>
            <a:spLocks noGrp="1"/>
          </p:cNvSpPr>
          <p:nvPr>
            <p:ph type="title" hasCustomPrompt="1"/>
          </p:nvPr>
        </p:nvSpPr>
        <p:spPr>
          <a:xfrm>
            <a:off x="838200" y="4435504"/>
            <a:ext cx="10515600" cy="1149264"/>
          </a:xfrm>
        </p:spPr>
        <p:txBody>
          <a:bodyPr/>
          <a:lstStyle>
            <a:lvl1pPr algn="ctr">
              <a:defRPr sz="4600"/>
            </a:lvl1pPr>
          </a:lstStyle>
          <a:p>
            <a:r>
              <a:rPr lang="sv-SE"/>
              <a:t>En rubrik kommer</a:t>
            </a:r>
            <a:br>
              <a:rPr lang="sv-SE"/>
            </a:br>
            <a:r>
              <a:rPr lang="sv-SE"/>
              <a:t>att stå här och vara på två rader</a:t>
            </a:r>
          </a:p>
        </p:txBody>
      </p:sp>
      <p:sp>
        <p:nvSpPr>
          <p:cNvPr id="10" name="Underrubrik 2">
            <a:extLst>
              <a:ext uri="{FF2B5EF4-FFF2-40B4-BE49-F238E27FC236}">
                <a16:creationId xmlns:a16="http://schemas.microsoft.com/office/drawing/2014/main" id="{A1446BD1-50A4-40FE-9679-6F29CE291357}"/>
              </a:ext>
            </a:extLst>
          </p:cNvPr>
          <p:cNvSpPr>
            <a:spLocks noGrp="1"/>
          </p:cNvSpPr>
          <p:nvPr>
            <p:ph type="subTitle" idx="1" hasCustomPrompt="1"/>
          </p:nvPr>
        </p:nvSpPr>
        <p:spPr>
          <a:xfrm>
            <a:off x="385840" y="6302727"/>
            <a:ext cx="5717628" cy="410286"/>
          </a:xfrm>
        </p:spPr>
        <p:txBody>
          <a:bodyPr anchor="ctr"/>
          <a:lstStyle>
            <a:lvl1pPr marL="0" indent="0" algn="l">
              <a:buNone/>
              <a:defRPr sz="1100" b="0" cap="all" baseline="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Ämne/titel/namn/datum</a:t>
            </a:r>
          </a:p>
        </p:txBody>
      </p:sp>
      <p:sp>
        <p:nvSpPr>
          <p:cNvPr id="13" name="Rektangel 12">
            <a:extLst>
              <a:ext uri="{FF2B5EF4-FFF2-40B4-BE49-F238E27FC236}">
                <a16:creationId xmlns:a16="http://schemas.microsoft.com/office/drawing/2014/main" id="{F6D4D3BE-D90B-473D-BD5E-AE8A9BD8150E}"/>
              </a:ext>
            </a:extLst>
          </p:cNvPr>
          <p:cNvSpPr/>
          <p:nvPr userDrawn="1"/>
        </p:nvSpPr>
        <p:spPr>
          <a:xfrm>
            <a:off x="-2575249" y="4294662"/>
            <a:ext cx="2447663" cy="861774"/>
          </a:xfrm>
          <a:prstGeom prst="rect">
            <a:avLst/>
          </a:prstGeom>
        </p:spPr>
        <p:txBody>
          <a:bodyPr wrap="square">
            <a:spAutoFit/>
          </a:bodyPr>
          <a:lstStyle/>
          <a:p>
            <a:pPr algn="r">
              <a:spcAft>
                <a:spcPts val="0"/>
              </a:spcAft>
            </a:pPr>
            <a:r>
              <a:rPr lang="sv-SE" sz="1000">
                <a:effectLst/>
                <a:latin typeface="Calibri" panose="020F0502020204030204" pitchFamily="34" charset="0"/>
                <a:ea typeface="Calibri" panose="020F0502020204030204" pitchFamily="34" charset="0"/>
              </a:rPr>
              <a:t>Varje rubrik inleds </a:t>
            </a:r>
            <a:r>
              <a:rPr lang="sv-SE" sz="1000">
                <a:solidFill>
                  <a:schemeClr val="accent1"/>
                </a:solidFill>
                <a:effectLst/>
                <a:latin typeface="Calibri" panose="020F0502020204030204" pitchFamily="34" charset="0"/>
                <a:ea typeface="Calibri" panose="020F0502020204030204" pitchFamily="34" charset="0"/>
              </a:rPr>
              <a:t>med ljusare röd</a:t>
            </a:r>
            <a:r>
              <a:rPr lang="sv-SE" sz="1000">
                <a:effectLst/>
                <a:latin typeface="Calibri" panose="020F0502020204030204" pitchFamily="34" charset="0"/>
                <a:ea typeface="Calibri" panose="020F0502020204030204" pitchFamily="34" charset="0"/>
              </a:rPr>
              <a:t> se bild. (Bild på inringad färg i paletten)</a:t>
            </a:r>
          </a:p>
          <a:p>
            <a:pPr algn="r">
              <a:spcAft>
                <a:spcPts val="0"/>
              </a:spcAft>
            </a:pPr>
            <a:endParaRPr lang="sv-SE" sz="1000">
              <a:effectLst/>
              <a:latin typeface="Calibri" panose="020F0502020204030204" pitchFamily="34" charset="0"/>
              <a:ea typeface="Calibri" panose="020F0502020204030204" pitchFamily="34" charset="0"/>
            </a:endParaRPr>
          </a:p>
          <a:p>
            <a:pPr algn="r">
              <a:spcAft>
                <a:spcPts val="0"/>
              </a:spcAft>
            </a:pPr>
            <a:r>
              <a:rPr lang="sv-SE" sz="1000">
                <a:effectLst/>
                <a:latin typeface="Calibri" panose="020F0502020204030204" pitchFamily="34" charset="0"/>
                <a:ea typeface="Calibri" panose="020F0502020204030204" pitchFamily="34" charset="0"/>
              </a:rPr>
              <a:t>Detta måste göras manuellt genom att markera texten.</a:t>
            </a:r>
          </a:p>
        </p:txBody>
      </p:sp>
      <p:pic>
        <p:nvPicPr>
          <p:cNvPr id="14" name="Bildobjekt 13">
            <a:extLst>
              <a:ext uri="{FF2B5EF4-FFF2-40B4-BE49-F238E27FC236}">
                <a16:creationId xmlns:a16="http://schemas.microsoft.com/office/drawing/2014/main" id="{F559ADBB-AE9C-4433-8521-A9B004D10A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40767" y="5261867"/>
            <a:ext cx="1685925" cy="628650"/>
          </a:xfrm>
          <a:prstGeom prst="rect">
            <a:avLst/>
          </a:prstGeom>
        </p:spPr>
      </p:pic>
      <p:pic>
        <p:nvPicPr>
          <p:cNvPr id="3" name="Bildobjekt 2" descr="En bild som visar Teckensnitt, text, Grafik, grafisk design&#10;&#10;Automatiskt genererad beskrivning">
            <a:extLst>
              <a:ext uri="{FF2B5EF4-FFF2-40B4-BE49-F238E27FC236}">
                <a16:creationId xmlns:a16="http://schemas.microsoft.com/office/drawing/2014/main" id="{227AE8EC-D27C-87FB-62C1-8EFF3AD942A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188389" y="6272388"/>
            <a:ext cx="2507462" cy="474786"/>
          </a:xfrm>
          <a:prstGeom prst="rect">
            <a:avLst/>
          </a:prstGeom>
        </p:spPr>
      </p:pic>
    </p:spTree>
    <p:extLst>
      <p:ext uri="{BB962C8B-B14F-4D97-AF65-F5344CB8AC3E}">
        <p14:creationId xmlns:p14="http://schemas.microsoft.com/office/powerpoint/2010/main" val="3085138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artsida med bild VIT">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198FF978-7AC6-4A7A-943A-D6BAC9303385}"/>
              </a:ext>
            </a:extLst>
          </p:cNvPr>
          <p:cNvSpPr/>
          <p:nvPr userDrawn="1"/>
        </p:nvSpPr>
        <p:spPr>
          <a:xfrm>
            <a:off x="0" y="6120545"/>
            <a:ext cx="12193200" cy="7459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Platshållare för bild 6">
            <a:extLst>
              <a:ext uri="{FF2B5EF4-FFF2-40B4-BE49-F238E27FC236}">
                <a16:creationId xmlns:a16="http://schemas.microsoft.com/office/drawing/2014/main" id="{733B926C-A7EB-4393-AE91-4468A5CB554A}"/>
              </a:ext>
            </a:extLst>
          </p:cNvPr>
          <p:cNvSpPr>
            <a:spLocks noGrp="1"/>
          </p:cNvSpPr>
          <p:nvPr>
            <p:ph type="pic" sz="quarter" idx="13"/>
          </p:nvPr>
        </p:nvSpPr>
        <p:spPr>
          <a:xfrm>
            <a:off x="-10510" y="0"/>
            <a:ext cx="12202510" cy="4781496"/>
          </a:xfrm>
          <a:custGeom>
            <a:avLst/>
            <a:gdLst>
              <a:gd name="connsiteX0" fmla="*/ 0 w 12192000"/>
              <a:gd name="connsiteY0" fmla="*/ 0 h 5307013"/>
              <a:gd name="connsiteX1" fmla="*/ 12192000 w 12192000"/>
              <a:gd name="connsiteY1" fmla="*/ 0 h 5307013"/>
              <a:gd name="connsiteX2" fmla="*/ 12192000 w 12192000"/>
              <a:gd name="connsiteY2" fmla="*/ 5307013 h 5307013"/>
              <a:gd name="connsiteX3" fmla="*/ 0 w 12192000"/>
              <a:gd name="connsiteY3" fmla="*/ 5307013 h 5307013"/>
              <a:gd name="connsiteX4" fmla="*/ 0 w 12192000"/>
              <a:gd name="connsiteY4" fmla="*/ 0 h 5307013"/>
              <a:gd name="connsiteX0" fmla="*/ 0 w 12192000"/>
              <a:gd name="connsiteY0" fmla="*/ 0 h 5318234"/>
              <a:gd name="connsiteX1" fmla="*/ 12192000 w 12192000"/>
              <a:gd name="connsiteY1" fmla="*/ 0 h 5318234"/>
              <a:gd name="connsiteX2" fmla="*/ 12192000 w 12192000"/>
              <a:gd name="connsiteY2" fmla="*/ 5307013 h 5318234"/>
              <a:gd name="connsiteX3" fmla="*/ 6243145 w 12192000"/>
              <a:gd name="connsiteY3" fmla="*/ 5318234 h 5318234"/>
              <a:gd name="connsiteX4" fmla="*/ 0 w 12192000"/>
              <a:gd name="connsiteY4" fmla="*/ 5307013 h 5318234"/>
              <a:gd name="connsiteX5" fmla="*/ 0 w 12192000"/>
              <a:gd name="connsiteY5" fmla="*/ 0 h 5318234"/>
              <a:gd name="connsiteX0" fmla="*/ 0 w 12192000"/>
              <a:gd name="connsiteY0" fmla="*/ 0 h 5307013"/>
              <a:gd name="connsiteX1" fmla="*/ 12192000 w 12192000"/>
              <a:gd name="connsiteY1" fmla="*/ 0 h 5307013"/>
              <a:gd name="connsiteX2" fmla="*/ 12192000 w 12192000"/>
              <a:gd name="connsiteY2" fmla="*/ 5307013 h 5307013"/>
              <a:gd name="connsiteX3" fmla="*/ 6264166 w 12192000"/>
              <a:gd name="connsiteY3" fmla="*/ 4183117 h 5307013"/>
              <a:gd name="connsiteX4" fmla="*/ 0 w 12192000"/>
              <a:gd name="connsiteY4" fmla="*/ 5307013 h 5307013"/>
              <a:gd name="connsiteX5" fmla="*/ 0 w 12192000"/>
              <a:gd name="connsiteY5" fmla="*/ 0 h 5307013"/>
              <a:gd name="connsiteX0" fmla="*/ 0 w 12192000"/>
              <a:gd name="connsiteY0" fmla="*/ 0 h 5307013"/>
              <a:gd name="connsiteX1" fmla="*/ 12192000 w 12192000"/>
              <a:gd name="connsiteY1" fmla="*/ 0 h 5307013"/>
              <a:gd name="connsiteX2" fmla="*/ 12192000 w 12192000"/>
              <a:gd name="connsiteY2" fmla="*/ 5307013 h 5307013"/>
              <a:gd name="connsiteX3" fmla="*/ 6264166 w 12192000"/>
              <a:gd name="connsiteY3" fmla="*/ 4183117 h 5307013"/>
              <a:gd name="connsiteX4" fmla="*/ 0 w 12192000"/>
              <a:gd name="connsiteY4" fmla="*/ 5307013 h 5307013"/>
              <a:gd name="connsiteX5" fmla="*/ 0 w 12192000"/>
              <a:gd name="connsiteY5" fmla="*/ 0 h 5307013"/>
              <a:gd name="connsiteX0" fmla="*/ 0 w 12192000"/>
              <a:gd name="connsiteY0" fmla="*/ 0 h 5307013"/>
              <a:gd name="connsiteX1" fmla="*/ 12192000 w 12192000"/>
              <a:gd name="connsiteY1" fmla="*/ 0 h 5307013"/>
              <a:gd name="connsiteX2" fmla="*/ 12192000 w 12192000"/>
              <a:gd name="connsiteY2" fmla="*/ 5307013 h 5307013"/>
              <a:gd name="connsiteX3" fmla="*/ 6264166 w 12192000"/>
              <a:gd name="connsiteY3" fmla="*/ 4183117 h 5307013"/>
              <a:gd name="connsiteX4" fmla="*/ 0 w 12192000"/>
              <a:gd name="connsiteY4" fmla="*/ 5307013 h 5307013"/>
              <a:gd name="connsiteX5" fmla="*/ 0 w 12192000"/>
              <a:gd name="connsiteY5" fmla="*/ 0 h 5307013"/>
              <a:gd name="connsiteX0" fmla="*/ 0 w 12192000"/>
              <a:gd name="connsiteY0" fmla="*/ 0 h 5307013"/>
              <a:gd name="connsiteX1" fmla="*/ 12192000 w 12192000"/>
              <a:gd name="connsiteY1" fmla="*/ 0 h 5307013"/>
              <a:gd name="connsiteX2" fmla="*/ 12192000 w 12192000"/>
              <a:gd name="connsiteY2" fmla="*/ 5307013 h 5307013"/>
              <a:gd name="connsiteX3" fmla="*/ 0 w 12192000"/>
              <a:gd name="connsiteY3" fmla="*/ 5307013 h 5307013"/>
              <a:gd name="connsiteX4" fmla="*/ 0 w 12192000"/>
              <a:gd name="connsiteY4" fmla="*/ 0 h 5307013"/>
              <a:gd name="connsiteX0" fmla="*/ 0 w 12192000"/>
              <a:gd name="connsiteY0" fmla="*/ 0 h 5307013"/>
              <a:gd name="connsiteX1" fmla="*/ 12192000 w 12192000"/>
              <a:gd name="connsiteY1" fmla="*/ 0 h 5307013"/>
              <a:gd name="connsiteX2" fmla="*/ 12192000 w 12192000"/>
              <a:gd name="connsiteY2" fmla="*/ 5307013 h 5307013"/>
              <a:gd name="connsiteX3" fmla="*/ 0 w 12192000"/>
              <a:gd name="connsiteY3" fmla="*/ 5307013 h 5307013"/>
              <a:gd name="connsiteX4" fmla="*/ 0 w 12192000"/>
              <a:gd name="connsiteY4" fmla="*/ 0 h 5307013"/>
              <a:gd name="connsiteX0" fmla="*/ 0 w 12192000"/>
              <a:gd name="connsiteY0" fmla="*/ 0 h 5307013"/>
              <a:gd name="connsiteX1" fmla="*/ 12192000 w 12192000"/>
              <a:gd name="connsiteY1" fmla="*/ 0 h 5307013"/>
              <a:gd name="connsiteX2" fmla="*/ 12192000 w 12192000"/>
              <a:gd name="connsiteY2" fmla="*/ 5307013 h 5307013"/>
              <a:gd name="connsiteX3" fmla="*/ 21021 w 12192000"/>
              <a:gd name="connsiteY3" fmla="*/ 4686903 h 5307013"/>
              <a:gd name="connsiteX4" fmla="*/ 0 w 12192000"/>
              <a:gd name="connsiteY4" fmla="*/ 0 h 5307013"/>
              <a:gd name="connsiteX0" fmla="*/ 0 w 12192000"/>
              <a:gd name="connsiteY0" fmla="*/ 0 h 5307013"/>
              <a:gd name="connsiteX1" fmla="*/ 12192000 w 12192000"/>
              <a:gd name="connsiteY1" fmla="*/ 0 h 5307013"/>
              <a:gd name="connsiteX2" fmla="*/ 12192000 w 12192000"/>
              <a:gd name="connsiteY2" fmla="*/ 5307013 h 5307013"/>
              <a:gd name="connsiteX3" fmla="*/ 21021 w 12192000"/>
              <a:gd name="connsiteY3" fmla="*/ 4686903 h 5307013"/>
              <a:gd name="connsiteX4" fmla="*/ 0 w 12192000"/>
              <a:gd name="connsiteY4" fmla="*/ 0 h 5307013"/>
              <a:gd name="connsiteX0" fmla="*/ 0 w 12192000"/>
              <a:gd name="connsiteY0" fmla="*/ 0 h 4781496"/>
              <a:gd name="connsiteX1" fmla="*/ 12192000 w 12192000"/>
              <a:gd name="connsiteY1" fmla="*/ 0 h 4781496"/>
              <a:gd name="connsiteX2" fmla="*/ 12192000 w 12192000"/>
              <a:gd name="connsiteY2" fmla="*/ 4781496 h 4781496"/>
              <a:gd name="connsiteX3" fmla="*/ 21021 w 12192000"/>
              <a:gd name="connsiteY3" fmla="*/ 4686903 h 4781496"/>
              <a:gd name="connsiteX4" fmla="*/ 0 w 12192000"/>
              <a:gd name="connsiteY4" fmla="*/ 0 h 4781496"/>
              <a:gd name="connsiteX0" fmla="*/ 0 w 12192000"/>
              <a:gd name="connsiteY0" fmla="*/ 0 h 4781496"/>
              <a:gd name="connsiteX1" fmla="*/ 12192000 w 12192000"/>
              <a:gd name="connsiteY1" fmla="*/ 0 h 4781496"/>
              <a:gd name="connsiteX2" fmla="*/ 12192000 w 12192000"/>
              <a:gd name="connsiteY2" fmla="*/ 4781496 h 4781496"/>
              <a:gd name="connsiteX3" fmla="*/ 21021 w 12192000"/>
              <a:gd name="connsiteY3" fmla="*/ 4686903 h 4781496"/>
              <a:gd name="connsiteX4" fmla="*/ 0 w 12192000"/>
              <a:gd name="connsiteY4" fmla="*/ 0 h 4781496"/>
              <a:gd name="connsiteX0" fmla="*/ 0 w 12192000"/>
              <a:gd name="connsiteY0" fmla="*/ 0 h 4781496"/>
              <a:gd name="connsiteX1" fmla="*/ 12192000 w 12192000"/>
              <a:gd name="connsiteY1" fmla="*/ 0 h 4781496"/>
              <a:gd name="connsiteX2" fmla="*/ 12192000 w 12192000"/>
              <a:gd name="connsiteY2" fmla="*/ 4781496 h 4781496"/>
              <a:gd name="connsiteX3" fmla="*/ 21021 w 12192000"/>
              <a:gd name="connsiteY3" fmla="*/ 4686903 h 4781496"/>
              <a:gd name="connsiteX4" fmla="*/ 0 w 12192000"/>
              <a:gd name="connsiteY4" fmla="*/ 0 h 4781496"/>
              <a:gd name="connsiteX0" fmla="*/ 10510 w 12202510"/>
              <a:gd name="connsiteY0" fmla="*/ 0 h 4781496"/>
              <a:gd name="connsiteX1" fmla="*/ 12202510 w 12202510"/>
              <a:gd name="connsiteY1" fmla="*/ 0 h 4781496"/>
              <a:gd name="connsiteX2" fmla="*/ 12202510 w 12202510"/>
              <a:gd name="connsiteY2" fmla="*/ 4781496 h 4781496"/>
              <a:gd name="connsiteX3" fmla="*/ 0 w 12202510"/>
              <a:gd name="connsiteY3" fmla="*/ 4686903 h 4781496"/>
              <a:gd name="connsiteX4" fmla="*/ 10510 w 12202510"/>
              <a:gd name="connsiteY4" fmla="*/ 0 h 47814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2510" h="4781496">
                <a:moveTo>
                  <a:pt x="10510" y="0"/>
                </a:moveTo>
                <a:lnTo>
                  <a:pt x="12202510" y="0"/>
                </a:lnTo>
                <a:lnTo>
                  <a:pt x="12202510" y="4781496"/>
                </a:lnTo>
                <a:cubicBezTo>
                  <a:pt x="10755586" y="4140365"/>
                  <a:pt x="5598509" y="2490241"/>
                  <a:pt x="0" y="4686903"/>
                </a:cubicBezTo>
                <a:cubicBezTo>
                  <a:pt x="3503" y="3124602"/>
                  <a:pt x="7007" y="1562301"/>
                  <a:pt x="10510" y="0"/>
                </a:cubicBezTo>
                <a:close/>
              </a:path>
            </a:pathLst>
          </a:custGeom>
          <a:solidFill>
            <a:schemeClr val="bg1"/>
          </a:solidFill>
        </p:spPr>
        <p:txBody>
          <a:bodyPr tIns="1332000"/>
          <a:lstStyle>
            <a:lvl1pPr marL="0" indent="0" algn="ctr">
              <a:buNone/>
              <a:defRPr/>
            </a:lvl1pPr>
          </a:lstStyle>
          <a:p>
            <a:r>
              <a:rPr lang="sv-SE"/>
              <a:t>Klicka på ikonen för att lägga till en bild</a:t>
            </a:r>
          </a:p>
        </p:txBody>
      </p:sp>
      <p:sp>
        <p:nvSpPr>
          <p:cNvPr id="2" name="Rubrik 1">
            <a:extLst>
              <a:ext uri="{FF2B5EF4-FFF2-40B4-BE49-F238E27FC236}">
                <a16:creationId xmlns:a16="http://schemas.microsoft.com/office/drawing/2014/main" id="{197E423A-6DB5-459A-B33C-DC429504900E}"/>
              </a:ext>
            </a:extLst>
          </p:cNvPr>
          <p:cNvSpPr>
            <a:spLocks noGrp="1"/>
          </p:cNvSpPr>
          <p:nvPr>
            <p:ph type="title" hasCustomPrompt="1"/>
          </p:nvPr>
        </p:nvSpPr>
        <p:spPr>
          <a:xfrm>
            <a:off x="838200" y="4435504"/>
            <a:ext cx="10515600" cy="1149264"/>
          </a:xfrm>
        </p:spPr>
        <p:txBody>
          <a:bodyPr/>
          <a:lstStyle>
            <a:lvl1pPr algn="ctr">
              <a:defRPr sz="4600"/>
            </a:lvl1pPr>
          </a:lstStyle>
          <a:p>
            <a:r>
              <a:rPr lang="sv-SE"/>
              <a:t>En rubrik kommer</a:t>
            </a:r>
            <a:br>
              <a:rPr lang="sv-SE"/>
            </a:br>
            <a:r>
              <a:rPr lang="sv-SE"/>
              <a:t>att stå här och vara på två rader</a:t>
            </a:r>
          </a:p>
        </p:txBody>
      </p:sp>
      <p:sp>
        <p:nvSpPr>
          <p:cNvPr id="10" name="Underrubrik 2">
            <a:extLst>
              <a:ext uri="{FF2B5EF4-FFF2-40B4-BE49-F238E27FC236}">
                <a16:creationId xmlns:a16="http://schemas.microsoft.com/office/drawing/2014/main" id="{A1446BD1-50A4-40FE-9679-6F29CE291357}"/>
              </a:ext>
            </a:extLst>
          </p:cNvPr>
          <p:cNvSpPr>
            <a:spLocks noGrp="1"/>
          </p:cNvSpPr>
          <p:nvPr>
            <p:ph type="subTitle" idx="1" hasCustomPrompt="1"/>
          </p:nvPr>
        </p:nvSpPr>
        <p:spPr>
          <a:xfrm>
            <a:off x="385840" y="6302727"/>
            <a:ext cx="5717628" cy="410286"/>
          </a:xfrm>
        </p:spPr>
        <p:txBody>
          <a:bodyPr anchor="ctr"/>
          <a:lstStyle>
            <a:lvl1pPr marL="0" indent="0" algn="l">
              <a:buNone/>
              <a:defRPr sz="1100" b="0" cap="all" baseline="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Ämne/titel/namn/datum</a:t>
            </a:r>
          </a:p>
        </p:txBody>
      </p:sp>
      <p:sp>
        <p:nvSpPr>
          <p:cNvPr id="13" name="Rektangel 12">
            <a:extLst>
              <a:ext uri="{FF2B5EF4-FFF2-40B4-BE49-F238E27FC236}">
                <a16:creationId xmlns:a16="http://schemas.microsoft.com/office/drawing/2014/main" id="{F6D4D3BE-D90B-473D-BD5E-AE8A9BD8150E}"/>
              </a:ext>
            </a:extLst>
          </p:cNvPr>
          <p:cNvSpPr/>
          <p:nvPr userDrawn="1"/>
        </p:nvSpPr>
        <p:spPr>
          <a:xfrm>
            <a:off x="-2575249" y="4294662"/>
            <a:ext cx="2447663" cy="861774"/>
          </a:xfrm>
          <a:prstGeom prst="rect">
            <a:avLst/>
          </a:prstGeom>
        </p:spPr>
        <p:txBody>
          <a:bodyPr wrap="square">
            <a:spAutoFit/>
          </a:bodyPr>
          <a:lstStyle/>
          <a:p>
            <a:pPr algn="r">
              <a:spcAft>
                <a:spcPts val="0"/>
              </a:spcAft>
            </a:pPr>
            <a:r>
              <a:rPr lang="sv-SE" sz="1000">
                <a:effectLst/>
                <a:latin typeface="Calibri" panose="020F0502020204030204" pitchFamily="34" charset="0"/>
                <a:ea typeface="Calibri" panose="020F0502020204030204" pitchFamily="34" charset="0"/>
              </a:rPr>
              <a:t>Varje rubrik inleds </a:t>
            </a:r>
            <a:r>
              <a:rPr lang="sv-SE" sz="1000">
                <a:solidFill>
                  <a:schemeClr val="accent1"/>
                </a:solidFill>
                <a:effectLst/>
                <a:latin typeface="Calibri" panose="020F0502020204030204" pitchFamily="34" charset="0"/>
                <a:ea typeface="Calibri" panose="020F0502020204030204" pitchFamily="34" charset="0"/>
              </a:rPr>
              <a:t>med ljusare röd</a:t>
            </a:r>
            <a:r>
              <a:rPr lang="sv-SE" sz="1000">
                <a:effectLst/>
                <a:latin typeface="Calibri" panose="020F0502020204030204" pitchFamily="34" charset="0"/>
                <a:ea typeface="Calibri" panose="020F0502020204030204" pitchFamily="34" charset="0"/>
              </a:rPr>
              <a:t> se bild. (Bild på inringad färg i paletten)</a:t>
            </a:r>
          </a:p>
          <a:p>
            <a:pPr algn="r">
              <a:spcAft>
                <a:spcPts val="0"/>
              </a:spcAft>
            </a:pPr>
            <a:endParaRPr lang="sv-SE" sz="1000">
              <a:effectLst/>
              <a:latin typeface="Calibri" panose="020F0502020204030204" pitchFamily="34" charset="0"/>
              <a:ea typeface="Calibri" panose="020F0502020204030204" pitchFamily="34" charset="0"/>
            </a:endParaRPr>
          </a:p>
          <a:p>
            <a:pPr algn="r">
              <a:spcAft>
                <a:spcPts val="0"/>
              </a:spcAft>
            </a:pPr>
            <a:r>
              <a:rPr lang="sv-SE" sz="1000">
                <a:effectLst/>
                <a:latin typeface="Calibri" panose="020F0502020204030204" pitchFamily="34" charset="0"/>
                <a:ea typeface="Calibri" panose="020F0502020204030204" pitchFamily="34" charset="0"/>
              </a:rPr>
              <a:t>Detta måste göras manuellt genom att markera texten.</a:t>
            </a:r>
          </a:p>
        </p:txBody>
      </p:sp>
      <p:pic>
        <p:nvPicPr>
          <p:cNvPr id="14" name="Bildobjekt 13">
            <a:extLst>
              <a:ext uri="{FF2B5EF4-FFF2-40B4-BE49-F238E27FC236}">
                <a16:creationId xmlns:a16="http://schemas.microsoft.com/office/drawing/2014/main" id="{F559ADBB-AE9C-4433-8521-A9B004D10A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40767" y="5261867"/>
            <a:ext cx="1685925" cy="628650"/>
          </a:xfrm>
          <a:prstGeom prst="rect">
            <a:avLst/>
          </a:prstGeom>
        </p:spPr>
      </p:pic>
      <p:pic>
        <p:nvPicPr>
          <p:cNvPr id="3" name="Bildobjekt 2" descr="En bild som visar Teckensnitt, text, Grafik, grafisk design&#10;&#10;Automatiskt genererad beskrivning">
            <a:extLst>
              <a:ext uri="{FF2B5EF4-FFF2-40B4-BE49-F238E27FC236}">
                <a16:creationId xmlns:a16="http://schemas.microsoft.com/office/drawing/2014/main" id="{D24AE2CB-4CAF-449D-9056-E2957860B23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188389" y="6272388"/>
            <a:ext cx="2507462" cy="474786"/>
          </a:xfrm>
          <a:prstGeom prst="rect">
            <a:avLst/>
          </a:prstGeom>
        </p:spPr>
      </p:pic>
    </p:spTree>
    <p:extLst>
      <p:ext uri="{BB962C8B-B14F-4D97-AF65-F5344CB8AC3E}">
        <p14:creationId xmlns:p14="http://schemas.microsoft.com/office/powerpoint/2010/main" val="1761328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tartsida med bild, stående ROSA">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2B9B1E09-5306-4C10-87AB-2A88B20FDCA3}"/>
              </a:ext>
            </a:extLst>
          </p:cNvPr>
          <p:cNvSpPr/>
          <p:nvPr userDrawn="1"/>
        </p:nvSpPr>
        <p:spPr>
          <a:xfrm>
            <a:off x="-1" y="0"/>
            <a:ext cx="1219200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bild 3">
            <a:extLst>
              <a:ext uri="{FF2B5EF4-FFF2-40B4-BE49-F238E27FC236}">
                <a16:creationId xmlns:a16="http://schemas.microsoft.com/office/drawing/2014/main" id="{A6D5D8B6-D25B-4C93-B295-E27694AD218D}"/>
              </a:ext>
            </a:extLst>
          </p:cNvPr>
          <p:cNvSpPr>
            <a:spLocks noGrp="1"/>
          </p:cNvSpPr>
          <p:nvPr>
            <p:ph type="pic" sz="quarter" idx="10"/>
          </p:nvPr>
        </p:nvSpPr>
        <p:spPr>
          <a:xfrm rot="10800000">
            <a:off x="6113929" y="-1"/>
            <a:ext cx="6078071" cy="6882104"/>
          </a:xfrm>
          <a:custGeom>
            <a:avLst/>
            <a:gdLst>
              <a:gd name="connsiteX0" fmla="*/ 0 w 5468938"/>
              <a:gd name="connsiteY0" fmla="*/ 0 h 6858000"/>
              <a:gd name="connsiteX1" fmla="*/ 2734469 w 5468938"/>
              <a:gd name="connsiteY1" fmla="*/ 0 h 6858000"/>
              <a:gd name="connsiteX2" fmla="*/ 5468938 w 5468938"/>
              <a:gd name="connsiteY2" fmla="*/ 3429000 h 6858000"/>
              <a:gd name="connsiteX3" fmla="*/ 2734469 w 5468938"/>
              <a:gd name="connsiteY3" fmla="*/ 6858000 h 6858000"/>
              <a:gd name="connsiteX4" fmla="*/ 0 w 5468938"/>
              <a:gd name="connsiteY4" fmla="*/ 6858000 h 6858000"/>
              <a:gd name="connsiteX5" fmla="*/ 0 w 5468938"/>
              <a:gd name="connsiteY5" fmla="*/ 0 h 6858000"/>
              <a:gd name="connsiteX0" fmla="*/ 0 w 5792556"/>
              <a:gd name="connsiteY0" fmla="*/ 0 h 6858000"/>
              <a:gd name="connsiteX1" fmla="*/ 4724633 w 5792556"/>
              <a:gd name="connsiteY1" fmla="*/ 0 h 6858000"/>
              <a:gd name="connsiteX2" fmla="*/ 5468938 w 5792556"/>
              <a:gd name="connsiteY2" fmla="*/ 3429000 h 6858000"/>
              <a:gd name="connsiteX3" fmla="*/ 2734469 w 5792556"/>
              <a:gd name="connsiteY3" fmla="*/ 6858000 h 6858000"/>
              <a:gd name="connsiteX4" fmla="*/ 0 w 5792556"/>
              <a:gd name="connsiteY4" fmla="*/ 6858000 h 6858000"/>
              <a:gd name="connsiteX5" fmla="*/ 0 w 5792556"/>
              <a:gd name="connsiteY5" fmla="*/ 0 h 6858000"/>
              <a:gd name="connsiteX0" fmla="*/ 0 w 5715582"/>
              <a:gd name="connsiteY0" fmla="*/ 0 h 6858000"/>
              <a:gd name="connsiteX1" fmla="*/ 4724633 w 5715582"/>
              <a:gd name="connsiteY1" fmla="*/ 0 h 6858000"/>
              <a:gd name="connsiteX2" fmla="*/ 5468938 w 5715582"/>
              <a:gd name="connsiteY2" fmla="*/ 3429000 h 6858000"/>
              <a:gd name="connsiteX3" fmla="*/ 4814281 w 5715582"/>
              <a:gd name="connsiteY3" fmla="*/ 6858000 h 6858000"/>
              <a:gd name="connsiteX4" fmla="*/ 0 w 5715582"/>
              <a:gd name="connsiteY4" fmla="*/ 6858000 h 6858000"/>
              <a:gd name="connsiteX5" fmla="*/ 0 w 5715582"/>
              <a:gd name="connsiteY5" fmla="*/ 0 h 6858000"/>
              <a:gd name="connsiteX0" fmla="*/ 0 w 5657592"/>
              <a:gd name="connsiteY0" fmla="*/ 0 h 6858000"/>
              <a:gd name="connsiteX1" fmla="*/ 4724633 w 5657592"/>
              <a:gd name="connsiteY1" fmla="*/ 0 h 6858000"/>
              <a:gd name="connsiteX2" fmla="*/ 5468938 w 5657592"/>
              <a:gd name="connsiteY2" fmla="*/ 3429000 h 6858000"/>
              <a:gd name="connsiteX3" fmla="*/ 4814281 w 5657592"/>
              <a:gd name="connsiteY3" fmla="*/ 6858000 h 6858000"/>
              <a:gd name="connsiteX4" fmla="*/ 0 w 5657592"/>
              <a:gd name="connsiteY4" fmla="*/ 6858000 h 6858000"/>
              <a:gd name="connsiteX5" fmla="*/ 0 w 5657592"/>
              <a:gd name="connsiteY5" fmla="*/ 0 h 6858000"/>
              <a:gd name="connsiteX0" fmla="*/ 0 w 5540797"/>
              <a:gd name="connsiteY0" fmla="*/ 0 h 6858000"/>
              <a:gd name="connsiteX1" fmla="*/ 4724633 w 5540797"/>
              <a:gd name="connsiteY1" fmla="*/ 0 h 6858000"/>
              <a:gd name="connsiteX2" fmla="*/ 5468938 w 5540797"/>
              <a:gd name="connsiteY2" fmla="*/ 3429000 h 6858000"/>
              <a:gd name="connsiteX3" fmla="*/ 4814281 w 5540797"/>
              <a:gd name="connsiteY3" fmla="*/ 6858000 h 6858000"/>
              <a:gd name="connsiteX4" fmla="*/ 0 w 5540797"/>
              <a:gd name="connsiteY4" fmla="*/ 6858000 h 6858000"/>
              <a:gd name="connsiteX5" fmla="*/ 0 w 5540797"/>
              <a:gd name="connsiteY5" fmla="*/ 0 h 6858000"/>
              <a:gd name="connsiteX0" fmla="*/ 0 w 5367229"/>
              <a:gd name="connsiteY0" fmla="*/ 0 h 6858000"/>
              <a:gd name="connsiteX1" fmla="*/ 4724633 w 5367229"/>
              <a:gd name="connsiteY1" fmla="*/ 0 h 6858000"/>
              <a:gd name="connsiteX2" fmla="*/ 4814281 w 5367229"/>
              <a:gd name="connsiteY2" fmla="*/ 6858000 h 6858000"/>
              <a:gd name="connsiteX3" fmla="*/ 0 w 5367229"/>
              <a:gd name="connsiteY3" fmla="*/ 6858000 h 6858000"/>
              <a:gd name="connsiteX4" fmla="*/ 0 w 5367229"/>
              <a:gd name="connsiteY4" fmla="*/ 0 h 6858000"/>
              <a:gd name="connsiteX0" fmla="*/ 0 w 5373612"/>
              <a:gd name="connsiteY0" fmla="*/ 0 h 6858000"/>
              <a:gd name="connsiteX1" fmla="*/ 4724633 w 5373612"/>
              <a:gd name="connsiteY1" fmla="*/ 0 h 6858000"/>
              <a:gd name="connsiteX2" fmla="*/ 4814281 w 5373612"/>
              <a:gd name="connsiteY2" fmla="*/ 6858000 h 6858000"/>
              <a:gd name="connsiteX3" fmla="*/ 0 w 5373612"/>
              <a:gd name="connsiteY3" fmla="*/ 6858000 h 6858000"/>
              <a:gd name="connsiteX4" fmla="*/ 0 w 5373612"/>
              <a:gd name="connsiteY4" fmla="*/ 0 h 6858000"/>
              <a:gd name="connsiteX0" fmla="*/ 0 w 5409044"/>
              <a:gd name="connsiteY0" fmla="*/ 0 h 6858000"/>
              <a:gd name="connsiteX1" fmla="*/ 4724633 w 5409044"/>
              <a:gd name="connsiteY1" fmla="*/ 0 h 6858000"/>
              <a:gd name="connsiteX2" fmla="*/ 4814281 w 5409044"/>
              <a:gd name="connsiteY2" fmla="*/ 6858000 h 6858000"/>
              <a:gd name="connsiteX3" fmla="*/ 0 w 5409044"/>
              <a:gd name="connsiteY3" fmla="*/ 6858000 h 6858000"/>
              <a:gd name="connsiteX4" fmla="*/ 0 w 5409044"/>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09044" h="6858000">
                <a:moveTo>
                  <a:pt x="0" y="0"/>
                </a:moveTo>
                <a:lnTo>
                  <a:pt x="4724633" y="0"/>
                </a:lnTo>
                <a:cubicBezTo>
                  <a:pt x="5544943" y="1510553"/>
                  <a:pt x="5691367" y="5015753"/>
                  <a:pt x="4814281" y="6858000"/>
                </a:cubicBezTo>
                <a:lnTo>
                  <a:pt x="0" y="6858000"/>
                </a:lnTo>
                <a:lnTo>
                  <a:pt x="0" y="0"/>
                </a:lnTo>
                <a:close/>
              </a:path>
            </a:pathLst>
          </a:custGeom>
          <a:solidFill>
            <a:schemeClr val="accent3"/>
          </a:solidFill>
          <a:ln>
            <a:noFill/>
          </a:ln>
        </p:spPr>
        <p:txBody>
          <a:bodyPr tIns="612000"/>
          <a:lstStyle>
            <a:lvl1pPr marL="0" indent="0" algn="ctr">
              <a:buNone/>
              <a:defRPr/>
            </a:lvl1pPr>
          </a:lstStyle>
          <a:p>
            <a:r>
              <a:rPr lang="sv-SE" dirty="0"/>
              <a:t>Klicka på ikonen för att lägga till en bild</a:t>
            </a:r>
          </a:p>
        </p:txBody>
      </p:sp>
      <p:sp>
        <p:nvSpPr>
          <p:cNvPr id="2" name="Rubrik 1">
            <a:extLst>
              <a:ext uri="{FF2B5EF4-FFF2-40B4-BE49-F238E27FC236}">
                <a16:creationId xmlns:a16="http://schemas.microsoft.com/office/drawing/2014/main" id="{197E423A-6DB5-459A-B33C-DC429504900E}"/>
              </a:ext>
            </a:extLst>
          </p:cNvPr>
          <p:cNvSpPr>
            <a:spLocks noGrp="1"/>
          </p:cNvSpPr>
          <p:nvPr>
            <p:ph type="title" hasCustomPrompt="1"/>
          </p:nvPr>
        </p:nvSpPr>
        <p:spPr>
          <a:xfrm>
            <a:off x="6113929" y="2438399"/>
            <a:ext cx="5732929" cy="2518839"/>
          </a:xfrm>
        </p:spPr>
        <p:txBody>
          <a:bodyPr anchor="t"/>
          <a:lstStyle>
            <a:lvl1pPr algn="l">
              <a:defRPr sz="4600"/>
            </a:lvl1pPr>
          </a:lstStyle>
          <a:p>
            <a:r>
              <a:rPr lang="sv-SE"/>
              <a:t>En rubrik kommer</a:t>
            </a:r>
            <a:br>
              <a:rPr lang="sv-SE"/>
            </a:br>
            <a:r>
              <a:rPr lang="sv-SE"/>
              <a:t>att stå här och vara på tre rader</a:t>
            </a:r>
          </a:p>
        </p:txBody>
      </p:sp>
      <p:sp>
        <p:nvSpPr>
          <p:cNvPr id="13" name="Rektangel 12">
            <a:extLst>
              <a:ext uri="{FF2B5EF4-FFF2-40B4-BE49-F238E27FC236}">
                <a16:creationId xmlns:a16="http://schemas.microsoft.com/office/drawing/2014/main" id="{F6D4D3BE-D90B-473D-BD5E-AE8A9BD8150E}"/>
              </a:ext>
            </a:extLst>
          </p:cNvPr>
          <p:cNvSpPr/>
          <p:nvPr userDrawn="1"/>
        </p:nvSpPr>
        <p:spPr>
          <a:xfrm>
            <a:off x="-2575249" y="4294662"/>
            <a:ext cx="2447663" cy="861774"/>
          </a:xfrm>
          <a:prstGeom prst="rect">
            <a:avLst/>
          </a:prstGeom>
        </p:spPr>
        <p:txBody>
          <a:bodyPr wrap="square">
            <a:spAutoFit/>
          </a:bodyPr>
          <a:lstStyle/>
          <a:p>
            <a:pPr algn="r">
              <a:spcAft>
                <a:spcPts val="0"/>
              </a:spcAft>
            </a:pPr>
            <a:r>
              <a:rPr lang="sv-SE" sz="1000">
                <a:effectLst/>
                <a:latin typeface="Calibri" panose="020F0502020204030204" pitchFamily="34" charset="0"/>
                <a:ea typeface="Calibri" panose="020F0502020204030204" pitchFamily="34" charset="0"/>
              </a:rPr>
              <a:t>Varje rubrik inleds </a:t>
            </a:r>
            <a:r>
              <a:rPr lang="sv-SE" sz="1000">
                <a:solidFill>
                  <a:schemeClr val="accent1"/>
                </a:solidFill>
                <a:effectLst/>
                <a:latin typeface="Calibri" panose="020F0502020204030204" pitchFamily="34" charset="0"/>
                <a:ea typeface="Calibri" panose="020F0502020204030204" pitchFamily="34" charset="0"/>
              </a:rPr>
              <a:t>med ljusare röd</a:t>
            </a:r>
            <a:r>
              <a:rPr lang="sv-SE" sz="1000">
                <a:effectLst/>
                <a:latin typeface="Calibri" panose="020F0502020204030204" pitchFamily="34" charset="0"/>
                <a:ea typeface="Calibri" panose="020F0502020204030204" pitchFamily="34" charset="0"/>
              </a:rPr>
              <a:t> se bild. (Bild på inringad färg i paletten)</a:t>
            </a:r>
          </a:p>
          <a:p>
            <a:pPr algn="r">
              <a:spcAft>
                <a:spcPts val="0"/>
              </a:spcAft>
            </a:pPr>
            <a:endParaRPr lang="sv-SE" sz="1000">
              <a:effectLst/>
              <a:latin typeface="Calibri" panose="020F0502020204030204" pitchFamily="34" charset="0"/>
              <a:ea typeface="Calibri" panose="020F0502020204030204" pitchFamily="34" charset="0"/>
            </a:endParaRPr>
          </a:p>
          <a:p>
            <a:pPr algn="r">
              <a:spcAft>
                <a:spcPts val="0"/>
              </a:spcAft>
            </a:pPr>
            <a:r>
              <a:rPr lang="sv-SE" sz="1000">
                <a:effectLst/>
                <a:latin typeface="Calibri" panose="020F0502020204030204" pitchFamily="34" charset="0"/>
                <a:ea typeface="Calibri" panose="020F0502020204030204" pitchFamily="34" charset="0"/>
              </a:rPr>
              <a:t>Detta måste göras manuellt genom att markera texten.</a:t>
            </a:r>
          </a:p>
        </p:txBody>
      </p:sp>
      <p:pic>
        <p:nvPicPr>
          <p:cNvPr id="14" name="Bildobjekt 13">
            <a:extLst>
              <a:ext uri="{FF2B5EF4-FFF2-40B4-BE49-F238E27FC236}">
                <a16:creationId xmlns:a16="http://schemas.microsoft.com/office/drawing/2014/main" id="{F559ADBB-AE9C-4433-8521-A9B004D10A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40767" y="5261867"/>
            <a:ext cx="1685925" cy="628650"/>
          </a:xfrm>
          <a:prstGeom prst="rect">
            <a:avLst/>
          </a:prstGeom>
        </p:spPr>
      </p:pic>
    </p:spTree>
    <p:extLst>
      <p:ext uri="{BB962C8B-B14F-4D97-AF65-F5344CB8AC3E}">
        <p14:creationId xmlns:p14="http://schemas.microsoft.com/office/powerpoint/2010/main" val="3009223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tartsida med bild, stående VIT">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2B9B1E09-5306-4C10-87AB-2A88B20FDCA3}"/>
              </a:ext>
            </a:extLst>
          </p:cNvPr>
          <p:cNvSpPr/>
          <p:nvPr userDrawn="1"/>
        </p:nvSpPr>
        <p:spPr>
          <a:xfrm>
            <a:off x="4534293" y="0"/>
            <a:ext cx="7657707"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bild 3">
            <a:extLst>
              <a:ext uri="{FF2B5EF4-FFF2-40B4-BE49-F238E27FC236}">
                <a16:creationId xmlns:a16="http://schemas.microsoft.com/office/drawing/2014/main" id="{A6D5D8B6-D25B-4C93-B295-E27694AD218D}"/>
              </a:ext>
            </a:extLst>
          </p:cNvPr>
          <p:cNvSpPr>
            <a:spLocks noGrp="1"/>
          </p:cNvSpPr>
          <p:nvPr>
            <p:ph type="pic" sz="quarter" idx="10"/>
          </p:nvPr>
        </p:nvSpPr>
        <p:spPr>
          <a:xfrm>
            <a:off x="0" y="0"/>
            <a:ext cx="5409044" cy="6115050"/>
          </a:xfrm>
          <a:custGeom>
            <a:avLst/>
            <a:gdLst>
              <a:gd name="connsiteX0" fmla="*/ 0 w 5468938"/>
              <a:gd name="connsiteY0" fmla="*/ 0 h 6858000"/>
              <a:gd name="connsiteX1" fmla="*/ 2734469 w 5468938"/>
              <a:gd name="connsiteY1" fmla="*/ 0 h 6858000"/>
              <a:gd name="connsiteX2" fmla="*/ 5468938 w 5468938"/>
              <a:gd name="connsiteY2" fmla="*/ 3429000 h 6858000"/>
              <a:gd name="connsiteX3" fmla="*/ 2734469 w 5468938"/>
              <a:gd name="connsiteY3" fmla="*/ 6858000 h 6858000"/>
              <a:gd name="connsiteX4" fmla="*/ 0 w 5468938"/>
              <a:gd name="connsiteY4" fmla="*/ 6858000 h 6858000"/>
              <a:gd name="connsiteX5" fmla="*/ 0 w 5468938"/>
              <a:gd name="connsiteY5" fmla="*/ 0 h 6858000"/>
              <a:gd name="connsiteX0" fmla="*/ 0 w 5792556"/>
              <a:gd name="connsiteY0" fmla="*/ 0 h 6858000"/>
              <a:gd name="connsiteX1" fmla="*/ 4724633 w 5792556"/>
              <a:gd name="connsiteY1" fmla="*/ 0 h 6858000"/>
              <a:gd name="connsiteX2" fmla="*/ 5468938 w 5792556"/>
              <a:gd name="connsiteY2" fmla="*/ 3429000 h 6858000"/>
              <a:gd name="connsiteX3" fmla="*/ 2734469 w 5792556"/>
              <a:gd name="connsiteY3" fmla="*/ 6858000 h 6858000"/>
              <a:gd name="connsiteX4" fmla="*/ 0 w 5792556"/>
              <a:gd name="connsiteY4" fmla="*/ 6858000 h 6858000"/>
              <a:gd name="connsiteX5" fmla="*/ 0 w 5792556"/>
              <a:gd name="connsiteY5" fmla="*/ 0 h 6858000"/>
              <a:gd name="connsiteX0" fmla="*/ 0 w 5715582"/>
              <a:gd name="connsiteY0" fmla="*/ 0 h 6858000"/>
              <a:gd name="connsiteX1" fmla="*/ 4724633 w 5715582"/>
              <a:gd name="connsiteY1" fmla="*/ 0 h 6858000"/>
              <a:gd name="connsiteX2" fmla="*/ 5468938 w 5715582"/>
              <a:gd name="connsiteY2" fmla="*/ 3429000 h 6858000"/>
              <a:gd name="connsiteX3" fmla="*/ 4814281 w 5715582"/>
              <a:gd name="connsiteY3" fmla="*/ 6858000 h 6858000"/>
              <a:gd name="connsiteX4" fmla="*/ 0 w 5715582"/>
              <a:gd name="connsiteY4" fmla="*/ 6858000 h 6858000"/>
              <a:gd name="connsiteX5" fmla="*/ 0 w 5715582"/>
              <a:gd name="connsiteY5" fmla="*/ 0 h 6858000"/>
              <a:gd name="connsiteX0" fmla="*/ 0 w 5657592"/>
              <a:gd name="connsiteY0" fmla="*/ 0 h 6858000"/>
              <a:gd name="connsiteX1" fmla="*/ 4724633 w 5657592"/>
              <a:gd name="connsiteY1" fmla="*/ 0 h 6858000"/>
              <a:gd name="connsiteX2" fmla="*/ 5468938 w 5657592"/>
              <a:gd name="connsiteY2" fmla="*/ 3429000 h 6858000"/>
              <a:gd name="connsiteX3" fmla="*/ 4814281 w 5657592"/>
              <a:gd name="connsiteY3" fmla="*/ 6858000 h 6858000"/>
              <a:gd name="connsiteX4" fmla="*/ 0 w 5657592"/>
              <a:gd name="connsiteY4" fmla="*/ 6858000 h 6858000"/>
              <a:gd name="connsiteX5" fmla="*/ 0 w 5657592"/>
              <a:gd name="connsiteY5" fmla="*/ 0 h 6858000"/>
              <a:gd name="connsiteX0" fmla="*/ 0 w 5540797"/>
              <a:gd name="connsiteY0" fmla="*/ 0 h 6858000"/>
              <a:gd name="connsiteX1" fmla="*/ 4724633 w 5540797"/>
              <a:gd name="connsiteY1" fmla="*/ 0 h 6858000"/>
              <a:gd name="connsiteX2" fmla="*/ 5468938 w 5540797"/>
              <a:gd name="connsiteY2" fmla="*/ 3429000 h 6858000"/>
              <a:gd name="connsiteX3" fmla="*/ 4814281 w 5540797"/>
              <a:gd name="connsiteY3" fmla="*/ 6858000 h 6858000"/>
              <a:gd name="connsiteX4" fmla="*/ 0 w 5540797"/>
              <a:gd name="connsiteY4" fmla="*/ 6858000 h 6858000"/>
              <a:gd name="connsiteX5" fmla="*/ 0 w 5540797"/>
              <a:gd name="connsiteY5" fmla="*/ 0 h 6858000"/>
              <a:gd name="connsiteX0" fmla="*/ 0 w 5367229"/>
              <a:gd name="connsiteY0" fmla="*/ 0 h 6858000"/>
              <a:gd name="connsiteX1" fmla="*/ 4724633 w 5367229"/>
              <a:gd name="connsiteY1" fmla="*/ 0 h 6858000"/>
              <a:gd name="connsiteX2" fmla="*/ 4814281 w 5367229"/>
              <a:gd name="connsiteY2" fmla="*/ 6858000 h 6858000"/>
              <a:gd name="connsiteX3" fmla="*/ 0 w 5367229"/>
              <a:gd name="connsiteY3" fmla="*/ 6858000 h 6858000"/>
              <a:gd name="connsiteX4" fmla="*/ 0 w 5367229"/>
              <a:gd name="connsiteY4" fmla="*/ 0 h 6858000"/>
              <a:gd name="connsiteX0" fmla="*/ 0 w 5373612"/>
              <a:gd name="connsiteY0" fmla="*/ 0 h 6858000"/>
              <a:gd name="connsiteX1" fmla="*/ 4724633 w 5373612"/>
              <a:gd name="connsiteY1" fmla="*/ 0 h 6858000"/>
              <a:gd name="connsiteX2" fmla="*/ 4814281 w 5373612"/>
              <a:gd name="connsiteY2" fmla="*/ 6858000 h 6858000"/>
              <a:gd name="connsiteX3" fmla="*/ 0 w 5373612"/>
              <a:gd name="connsiteY3" fmla="*/ 6858000 h 6858000"/>
              <a:gd name="connsiteX4" fmla="*/ 0 w 5373612"/>
              <a:gd name="connsiteY4" fmla="*/ 0 h 6858000"/>
              <a:gd name="connsiteX0" fmla="*/ 0 w 5409044"/>
              <a:gd name="connsiteY0" fmla="*/ 0 h 6858000"/>
              <a:gd name="connsiteX1" fmla="*/ 4724633 w 5409044"/>
              <a:gd name="connsiteY1" fmla="*/ 0 h 6858000"/>
              <a:gd name="connsiteX2" fmla="*/ 4814281 w 5409044"/>
              <a:gd name="connsiteY2" fmla="*/ 6858000 h 6858000"/>
              <a:gd name="connsiteX3" fmla="*/ 0 w 5409044"/>
              <a:gd name="connsiteY3" fmla="*/ 6858000 h 6858000"/>
              <a:gd name="connsiteX4" fmla="*/ 0 w 5409044"/>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09044" h="6858000">
                <a:moveTo>
                  <a:pt x="0" y="0"/>
                </a:moveTo>
                <a:lnTo>
                  <a:pt x="4724633" y="0"/>
                </a:lnTo>
                <a:cubicBezTo>
                  <a:pt x="5544943" y="1510553"/>
                  <a:pt x="5691367" y="5015753"/>
                  <a:pt x="4814281" y="6858000"/>
                </a:cubicBezTo>
                <a:lnTo>
                  <a:pt x="0" y="6858000"/>
                </a:lnTo>
                <a:lnTo>
                  <a:pt x="0" y="0"/>
                </a:lnTo>
                <a:close/>
              </a:path>
            </a:pathLst>
          </a:custGeom>
          <a:solidFill>
            <a:schemeClr val="bg1"/>
          </a:solidFill>
          <a:ln>
            <a:noFill/>
          </a:ln>
        </p:spPr>
        <p:txBody>
          <a:bodyPr tIns="612000"/>
          <a:lstStyle>
            <a:lvl1pPr marL="0" indent="0" algn="ctr">
              <a:buNone/>
              <a:defRPr/>
            </a:lvl1pPr>
          </a:lstStyle>
          <a:p>
            <a:r>
              <a:rPr lang="sv-SE"/>
              <a:t>Klicka på ikonen för att lägga till en bild</a:t>
            </a:r>
          </a:p>
        </p:txBody>
      </p:sp>
      <p:sp>
        <p:nvSpPr>
          <p:cNvPr id="2" name="Rubrik 1">
            <a:extLst>
              <a:ext uri="{FF2B5EF4-FFF2-40B4-BE49-F238E27FC236}">
                <a16:creationId xmlns:a16="http://schemas.microsoft.com/office/drawing/2014/main" id="{197E423A-6DB5-459A-B33C-DC429504900E}"/>
              </a:ext>
            </a:extLst>
          </p:cNvPr>
          <p:cNvSpPr>
            <a:spLocks noGrp="1"/>
          </p:cNvSpPr>
          <p:nvPr>
            <p:ph type="title" hasCustomPrompt="1"/>
          </p:nvPr>
        </p:nvSpPr>
        <p:spPr>
          <a:xfrm>
            <a:off x="6113929" y="2438399"/>
            <a:ext cx="5732929" cy="2518839"/>
          </a:xfrm>
        </p:spPr>
        <p:txBody>
          <a:bodyPr anchor="t"/>
          <a:lstStyle>
            <a:lvl1pPr algn="l">
              <a:defRPr sz="4600"/>
            </a:lvl1pPr>
          </a:lstStyle>
          <a:p>
            <a:r>
              <a:rPr lang="sv-SE"/>
              <a:t>En rubrik kommer</a:t>
            </a:r>
            <a:br>
              <a:rPr lang="sv-SE"/>
            </a:br>
            <a:r>
              <a:rPr lang="sv-SE"/>
              <a:t>att stå här och vara på tre rader</a:t>
            </a:r>
          </a:p>
        </p:txBody>
      </p:sp>
      <p:pic>
        <p:nvPicPr>
          <p:cNvPr id="9" name="Bildobjekt 8">
            <a:extLst>
              <a:ext uri="{FF2B5EF4-FFF2-40B4-BE49-F238E27FC236}">
                <a16:creationId xmlns:a16="http://schemas.microsoft.com/office/drawing/2014/main" id="{25B9738A-C3E8-4B02-8BAA-0C250B908C2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9317" y="6316726"/>
            <a:ext cx="811630" cy="329318"/>
          </a:xfrm>
          <a:prstGeom prst="rect">
            <a:avLst/>
          </a:prstGeom>
        </p:spPr>
      </p:pic>
      <p:sp>
        <p:nvSpPr>
          <p:cNvPr id="13" name="Rektangel 12">
            <a:extLst>
              <a:ext uri="{FF2B5EF4-FFF2-40B4-BE49-F238E27FC236}">
                <a16:creationId xmlns:a16="http://schemas.microsoft.com/office/drawing/2014/main" id="{F6D4D3BE-D90B-473D-BD5E-AE8A9BD8150E}"/>
              </a:ext>
            </a:extLst>
          </p:cNvPr>
          <p:cNvSpPr/>
          <p:nvPr userDrawn="1"/>
        </p:nvSpPr>
        <p:spPr>
          <a:xfrm>
            <a:off x="-2575249" y="4294662"/>
            <a:ext cx="2447663" cy="861774"/>
          </a:xfrm>
          <a:prstGeom prst="rect">
            <a:avLst/>
          </a:prstGeom>
        </p:spPr>
        <p:txBody>
          <a:bodyPr wrap="square">
            <a:spAutoFit/>
          </a:bodyPr>
          <a:lstStyle/>
          <a:p>
            <a:pPr algn="r">
              <a:spcAft>
                <a:spcPts val="0"/>
              </a:spcAft>
            </a:pPr>
            <a:r>
              <a:rPr lang="sv-SE" sz="1000">
                <a:effectLst/>
                <a:latin typeface="Calibri" panose="020F0502020204030204" pitchFamily="34" charset="0"/>
                <a:ea typeface="Calibri" panose="020F0502020204030204" pitchFamily="34" charset="0"/>
              </a:rPr>
              <a:t>Varje rubrik inleds </a:t>
            </a:r>
            <a:r>
              <a:rPr lang="sv-SE" sz="1000">
                <a:solidFill>
                  <a:schemeClr val="accent1"/>
                </a:solidFill>
                <a:effectLst/>
                <a:latin typeface="Calibri" panose="020F0502020204030204" pitchFamily="34" charset="0"/>
                <a:ea typeface="Calibri" panose="020F0502020204030204" pitchFamily="34" charset="0"/>
              </a:rPr>
              <a:t>med ljusare röd</a:t>
            </a:r>
            <a:r>
              <a:rPr lang="sv-SE" sz="1000">
                <a:effectLst/>
                <a:latin typeface="Calibri" panose="020F0502020204030204" pitchFamily="34" charset="0"/>
                <a:ea typeface="Calibri" panose="020F0502020204030204" pitchFamily="34" charset="0"/>
              </a:rPr>
              <a:t> se bild. (Bild på inringad färg i paletten)</a:t>
            </a:r>
          </a:p>
          <a:p>
            <a:pPr algn="r">
              <a:spcAft>
                <a:spcPts val="0"/>
              </a:spcAft>
            </a:pPr>
            <a:endParaRPr lang="sv-SE" sz="1000">
              <a:effectLst/>
              <a:latin typeface="Calibri" panose="020F0502020204030204" pitchFamily="34" charset="0"/>
              <a:ea typeface="Calibri" panose="020F0502020204030204" pitchFamily="34" charset="0"/>
            </a:endParaRPr>
          </a:p>
          <a:p>
            <a:pPr algn="r">
              <a:spcAft>
                <a:spcPts val="0"/>
              </a:spcAft>
            </a:pPr>
            <a:r>
              <a:rPr lang="sv-SE" sz="1000">
                <a:effectLst/>
                <a:latin typeface="Calibri" panose="020F0502020204030204" pitchFamily="34" charset="0"/>
                <a:ea typeface="Calibri" panose="020F0502020204030204" pitchFamily="34" charset="0"/>
              </a:rPr>
              <a:t>Detta måste göras manuellt genom att markera texten.</a:t>
            </a:r>
          </a:p>
        </p:txBody>
      </p:sp>
      <p:pic>
        <p:nvPicPr>
          <p:cNvPr id="14" name="Bildobjekt 13">
            <a:extLst>
              <a:ext uri="{FF2B5EF4-FFF2-40B4-BE49-F238E27FC236}">
                <a16:creationId xmlns:a16="http://schemas.microsoft.com/office/drawing/2014/main" id="{F559ADBB-AE9C-4433-8521-A9B004D10A1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40767" y="5261867"/>
            <a:ext cx="1685925" cy="628650"/>
          </a:xfrm>
          <a:prstGeom prst="rect">
            <a:avLst/>
          </a:prstGeom>
        </p:spPr>
      </p:pic>
      <p:sp>
        <p:nvSpPr>
          <p:cNvPr id="32" name="Rektangel 31">
            <a:extLst>
              <a:ext uri="{FF2B5EF4-FFF2-40B4-BE49-F238E27FC236}">
                <a16:creationId xmlns:a16="http://schemas.microsoft.com/office/drawing/2014/main" id="{D7C6379A-E5B9-4DBE-87E3-D8A0F4B3241B}"/>
              </a:ext>
            </a:extLst>
          </p:cNvPr>
          <p:cNvSpPr/>
          <p:nvPr userDrawn="1"/>
        </p:nvSpPr>
        <p:spPr>
          <a:xfrm>
            <a:off x="0" y="6129797"/>
            <a:ext cx="12192000" cy="7459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3" name="Underrubrik 2">
            <a:extLst>
              <a:ext uri="{FF2B5EF4-FFF2-40B4-BE49-F238E27FC236}">
                <a16:creationId xmlns:a16="http://schemas.microsoft.com/office/drawing/2014/main" id="{98DE3D41-C2B5-4D95-91B2-B0834D588D45}"/>
              </a:ext>
            </a:extLst>
          </p:cNvPr>
          <p:cNvSpPr>
            <a:spLocks noGrp="1"/>
          </p:cNvSpPr>
          <p:nvPr>
            <p:ph type="subTitle" idx="1" hasCustomPrompt="1"/>
          </p:nvPr>
        </p:nvSpPr>
        <p:spPr>
          <a:xfrm>
            <a:off x="385840" y="6284797"/>
            <a:ext cx="5717628" cy="410286"/>
          </a:xfrm>
        </p:spPr>
        <p:txBody>
          <a:bodyPr anchor="ctr"/>
          <a:lstStyle>
            <a:lvl1pPr marL="0" indent="0" algn="l">
              <a:buNone/>
              <a:defRPr sz="1100" b="0" cap="all" baseline="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Ämne/titel/namn/datum</a:t>
            </a:r>
          </a:p>
        </p:txBody>
      </p:sp>
      <p:pic>
        <p:nvPicPr>
          <p:cNvPr id="3" name="Bildobjekt 2" descr="En bild som visar Teckensnitt, text, Grafik, grafisk design&#10;&#10;Automatiskt genererad beskrivning">
            <a:extLst>
              <a:ext uri="{FF2B5EF4-FFF2-40B4-BE49-F238E27FC236}">
                <a16:creationId xmlns:a16="http://schemas.microsoft.com/office/drawing/2014/main" id="{42F45AA6-8055-2F3C-E94C-30C75143AEA5}"/>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188389" y="6272388"/>
            <a:ext cx="2507462" cy="474786"/>
          </a:xfrm>
          <a:prstGeom prst="rect">
            <a:avLst/>
          </a:prstGeom>
        </p:spPr>
      </p:pic>
    </p:spTree>
    <p:extLst>
      <p:ext uri="{BB962C8B-B14F-4D97-AF65-F5344CB8AC3E}">
        <p14:creationId xmlns:p14="http://schemas.microsoft.com/office/powerpoint/2010/main" val="1802685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Kapitelsida ROSA">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B980B2C3-6720-4B17-BCEF-D058EE6EA5EF}"/>
              </a:ext>
            </a:extLst>
          </p:cNvPr>
          <p:cNvSpPr/>
          <p:nvPr userDrawn="1"/>
        </p:nvSpPr>
        <p:spPr>
          <a:xfrm>
            <a:off x="0" y="0"/>
            <a:ext cx="12192000" cy="611702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7E423A-6DB5-459A-B33C-DC429504900E}"/>
              </a:ext>
            </a:extLst>
          </p:cNvPr>
          <p:cNvSpPr>
            <a:spLocks noGrp="1"/>
          </p:cNvSpPr>
          <p:nvPr>
            <p:ph type="title" hasCustomPrompt="1"/>
          </p:nvPr>
        </p:nvSpPr>
        <p:spPr>
          <a:xfrm>
            <a:off x="838200" y="1540043"/>
            <a:ext cx="10515600" cy="2679331"/>
          </a:xfrm>
        </p:spPr>
        <p:txBody>
          <a:bodyPr anchor="ctr"/>
          <a:lstStyle>
            <a:lvl1pPr algn="ctr">
              <a:defRPr sz="4600"/>
            </a:lvl1pPr>
          </a:lstStyle>
          <a:p>
            <a:r>
              <a:rPr lang="sv-SE">
                <a:solidFill>
                  <a:schemeClr val="accent1"/>
                </a:solidFill>
              </a:rPr>
              <a:t>Vi finns på</a:t>
            </a:r>
            <a:br>
              <a:rPr lang="sv-SE"/>
            </a:br>
            <a:r>
              <a:rPr lang="sv-SE"/>
              <a:t>webb och telefon och</a:t>
            </a:r>
            <a:br>
              <a:rPr lang="sv-SE"/>
            </a:br>
            <a:r>
              <a:rPr lang="sv-SE"/>
              <a:t>har öppet dygnet runt</a:t>
            </a:r>
          </a:p>
        </p:txBody>
      </p:sp>
      <p:sp>
        <p:nvSpPr>
          <p:cNvPr id="6" name="Platshållare för sidfot 4">
            <a:extLst>
              <a:ext uri="{FF2B5EF4-FFF2-40B4-BE49-F238E27FC236}">
                <a16:creationId xmlns:a16="http://schemas.microsoft.com/office/drawing/2014/main" id="{E744CDB5-661C-4791-9896-07C2BE0466E4}"/>
              </a:ext>
            </a:extLst>
          </p:cNvPr>
          <p:cNvSpPr>
            <a:spLocks noGrp="1"/>
          </p:cNvSpPr>
          <p:nvPr>
            <p:ph type="ftr" sz="quarter" idx="3"/>
          </p:nvPr>
        </p:nvSpPr>
        <p:spPr>
          <a:xfrm>
            <a:off x="711722" y="6311973"/>
            <a:ext cx="4114800" cy="365125"/>
          </a:xfrm>
          <a:prstGeom prst="rect">
            <a:avLst/>
          </a:prstGeom>
        </p:spPr>
        <p:txBody>
          <a:bodyPr vert="horz" lIns="0" tIns="0" rIns="0" bIns="0" rtlCol="0" anchor="ctr"/>
          <a:lstStyle>
            <a:lvl1pPr algn="l">
              <a:defRPr sz="1050" b="0">
                <a:solidFill>
                  <a:schemeClr val="bg1"/>
                </a:solidFill>
              </a:defRPr>
            </a:lvl1pPr>
          </a:lstStyle>
          <a:p>
            <a:endParaRPr lang="sv-SE"/>
          </a:p>
        </p:txBody>
      </p:sp>
      <p:sp>
        <p:nvSpPr>
          <p:cNvPr id="7" name="Platshållare för bildnummer 5">
            <a:extLst>
              <a:ext uri="{FF2B5EF4-FFF2-40B4-BE49-F238E27FC236}">
                <a16:creationId xmlns:a16="http://schemas.microsoft.com/office/drawing/2014/main" id="{B7223757-76B0-47E7-AE0D-6C3F025C0278}"/>
              </a:ext>
            </a:extLst>
          </p:cNvPr>
          <p:cNvSpPr>
            <a:spLocks noGrp="1"/>
          </p:cNvSpPr>
          <p:nvPr>
            <p:ph type="sldNum" sz="quarter" idx="4"/>
          </p:nvPr>
        </p:nvSpPr>
        <p:spPr>
          <a:xfrm>
            <a:off x="276721" y="6311994"/>
            <a:ext cx="390055" cy="365125"/>
          </a:xfrm>
          <a:prstGeom prst="rect">
            <a:avLst/>
          </a:prstGeom>
        </p:spPr>
        <p:txBody>
          <a:bodyPr vert="horz" lIns="91440" tIns="45720" rIns="91440" bIns="45720" rtlCol="0" anchor="ctr"/>
          <a:lstStyle>
            <a:lvl1pPr algn="r">
              <a:defRPr sz="1050">
                <a:solidFill>
                  <a:schemeClr val="bg1"/>
                </a:solidFill>
              </a:defRPr>
            </a:lvl1pPr>
          </a:lstStyle>
          <a:p>
            <a:fld id="{7FF155A8-5C6D-4241-95DF-81E4F2B16EE5}" type="slidenum">
              <a:rPr lang="sv-SE" smtClean="0"/>
              <a:pPr/>
              <a:t>‹#›</a:t>
            </a:fld>
            <a:endParaRPr lang="sv-SE"/>
          </a:p>
        </p:txBody>
      </p:sp>
    </p:spTree>
    <p:extLst>
      <p:ext uri="{BB962C8B-B14F-4D97-AF65-F5344CB8AC3E}">
        <p14:creationId xmlns:p14="http://schemas.microsoft.com/office/powerpoint/2010/main" val="961846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apitelsida VI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97E423A-6DB5-459A-B33C-DC429504900E}"/>
              </a:ext>
            </a:extLst>
          </p:cNvPr>
          <p:cNvSpPr>
            <a:spLocks noGrp="1"/>
          </p:cNvSpPr>
          <p:nvPr>
            <p:ph type="title" hasCustomPrompt="1"/>
          </p:nvPr>
        </p:nvSpPr>
        <p:spPr>
          <a:xfrm>
            <a:off x="838200" y="1540043"/>
            <a:ext cx="10515600" cy="2679331"/>
          </a:xfrm>
        </p:spPr>
        <p:txBody>
          <a:bodyPr anchor="ctr"/>
          <a:lstStyle>
            <a:lvl1pPr algn="ctr">
              <a:defRPr sz="4600"/>
            </a:lvl1pPr>
          </a:lstStyle>
          <a:p>
            <a:r>
              <a:rPr lang="sv-SE" dirty="0">
                <a:solidFill>
                  <a:schemeClr val="accent1"/>
                </a:solidFill>
              </a:rPr>
              <a:t>Vi finns på</a:t>
            </a:r>
            <a:br>
              <a:rPr lang="sv-SE" dirty="0"/>
            </a:br>
            <a:r>
              <a:rPr lang="sv-SE" dirty="0"/>
              <a:t>webb och telefon och</a:t>
            </a:r>
            <a:br>
              <a:rPr lang="sv-SE" dirty="0"/>
            </a:br>
            <a:r>
              <a:rPr lang="sv-SE" dirty="0"/>
              <a:t>har öppet dygnet runt</a:t>
            </a:r>
          </a:p>
        </p:txBody>
      </p:sp>
      <p:sp>
        <p:nvSpPr>
          <p:cNvPr id="6" name="Platshållare för sidfot 4">
            <a:extLst>
              <a:ext uri="{FF2B5EF4-FFF2-40B4-BE49-F238E27FC236}">
                <a16:creationId xmlns:a16="http://schemas.microsoft.com/office/drawing/2014/main" id="{E744CDB5-661C-4791-9896-07C2BE0466E4}"/>
              </a:ext>
            </a:extLst>
          </p:cNvPr>
          <p:cNvSpPr>
            <a:spLocks noGrp="1"/>
          </p:cNvSpPr>
          <p:nvPr>
            <p:ph type="ftr" sz="quarter" idx="3"/>
          </p:nvPr>
        </p:nvSpPr>
        <p:spPr>
          <a:xfrm>
            <a:off x="711722" y="6311973"/>
            <a:ext cx="4114800" cy="365125"/>
          </a:xfrm>
          <a:prstGeom prst="rect">
            <a:avLst/>
          </a:prstGeom>
        </p:spPr>
        <p:txBody>
          <a:bodyPr vert="horz" lIns="0" tIns="0" rIns="0" bIns="0" rtlCol="0" anchor="ctr"/>
          <a:lstStyle>
            <a:lvl1pPr algn="l">
              <a:defRPr sz="1050" b="0">
                <a:solidFill>
                  <a:schemeClr val="bg1"/>
                </a:solidFill>
              </a:defRPr>
            </a:lvl1pPr>
          </a:lstStyle>
          <a:p>
            <a:endParaRPr lang="sv-SE"/>
          </a:p>
        </p:txBody>
      </p:sp>
      <p:sp>
        <p:nvSpPr>
          <p:cNvPr id="7" name="Platshållare för bildnummer 5">
            <a:extLst>
              <a:ext uri="{FF2B5EF4-FFF2-40B4-BE49-F238E27FC236}">
                <a16:creationId xmlns:a16="http://schemas.microsoft.com/office/drawing/2014/main" id="{B7223757-76B0-47E7-AE0D-6C3F025C0278}"/>
              </a:ext>
            </a:extLst>
          </p:cNvPr>
          <p:cNvSpPr>
            <a:spLocks noGrp="1"/>
          </p:cNvSpPr>
          <p:nvPr>
            <p:ph type="sldNum" sz="quarter" idx="4"/>
          </p:nvPr>
        </p:nvSpPr>
        <p:spPr>
          <a:xfrm>
            <a:off x="276721" y="6311994"/>
            <a:ext cx="390055" cy="365125"/>
          </a:xfrm>
          <a:prstGeom prst="rect">
            <a:avLst/>
          </a:prstGeom>
        </p:spPr>
        <p:txBody>
          <a:bodyPr vert="horz" lIns="91440" tIns="45720" rIns="91440" bIns="45720" rtlCol="0" anchor="ctr"/>
          <a:lstStyle>
            <a:lvl1pPr algn="r">
              <a:defRPr sz="1050">
                <a:solidFill>
                  <a:schemeClr val="bg1"/>
                </a:solidFill>
              </a:defRPr>
            </a:lvl1pPr>
          </a:lstStyle>
          <a:p>
            <a:fld id="{7FF155A8-5C6D-4241-95DF-81E4F2B16EE5}" type="slidenum">
              <a:rPr lang="sv-SE" smtClean="0"/>
              <a:pPr/>
              <a:t>‹#›</a:t>
            </a:fld>
            <a:endParaRPr lang="sv-SE"/>
          </a:p>
        </p:txBody>
      </p:sp>
    </p:spTree>
    <p:extLst>
      <p:ext uri="{BB962C8B-B14F-4D97-AF65-F5344CB8AC3E}">
        <p14:creationId xmlns:p14="http://schemas.microsoft.com/office/powerpoint/2010/main" val="484231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andardsida">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97E423A-6DB5-459A-B33C-DC429504900E}"/>
              </a:ext>
            </a:extLst>
          </p:cNvPr>
          <p:cNvSpPr>
            <a:spLocks noGrp="1"/>
          </p:cNvSpPr>
          <p:nvPr>
            <p:ph type="title" hasCustomPrompt="1"/>
          </p:nvPr>
        </p:nvSpPr>
        <p:spPr>
          <a:xfrm>
            <a:off x="874296" y="84221"/>
            <a:ext cx="10072630" cy="1149264"/>
          </a:xfrm>
        </p:spPr>
        <p:txBody>
          <a:bodyPr/>
          <a:lstStyle>
            <a:lvl1pPr>
              <a:defRPr spc="0"/>
            </a:lvl1pPr>
          </a:lstStyle>
          <a:p>
            <a:r>
              <a:rPr lang="sv-SE" dirty="0"/>
              <a:t>Rubrik på en rad</a:t>
            </a:r>
          </a:p>
        </p:txBody>
      </p:sp>
      <p:sp>
        <p:nvSpPr>
          <p:cNvPr id="3" name="Platshållare för innehåll 2">
            <a:extLst>
              <a:ext uri="{FF2B5EF4-FFF2-40B4-BE49-F238E27FC236}">
                <a16:creationId xmlns:a16="http://schemas.microsoft.com/office/drawing/2014/main" id="{C591B10F-9AE3-44F1-83B7-0D36638C58B2}"/>
              </a:ext>
            </a:extLst>
          </p:cNvPr>
          <p:cNvSpPr>
            <a:spLocks noGrp="1"/>
          </p:cNvSpPr>
          <p:nvPr>
            <p:ph idx="1"/>
          </p:nvPr>
        </p:nvSpPr>
        <p:spPr>
          <a:xfrm>
            <a:off x="922423" y="1693273"/>
            <a:ext cx="10018845" cy="3564527"/>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a:extLst>
              <a:ext uri="{FF2B5EF4-FFF2-40B4-BE49-F238E27FC236}">
                <a16:creationId xmlns:a16="http://schemas.microsoft.com/office/drawing/2014/main" id="{7C8D24B6-D2A2-49C9-BA42-DB7B32029E0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77E05EC-B5C7-4E5C-99AF-DAA72183B66D}"/>
              </a:ext>
            </a:extLst>
          </p:cNvPr>
          <p:cNvSpPr>
            <a:spLocks noGrp="1"/>
          </p:cNvSpPr>
          <p:nvPr>
            <p:ph type="sldNum" sz="quarter" idx="12"/>
          </p:nvPr>
        </p:nvSpPr>
        <p:spPr/>
        <p:txBody>
          <a:bodyPr/>
          <a:lstStyle/>
          <a:p>
            <a:fld id="{7FF155A8-5C6D-4241-95DF-81E4F2B16EE5}" type="slidenum">
              <a:rPr lang="sv-SE" smtClean="0"/>
              <a:t>‹#›</a:t>
            </a:fld>
            <a:endParaRPr lang="sv-SE"/>
          </a:p>
        </p:txBody>
      </p:sp>
    </p:spTree>
    <p:extLst>
      <p:ext uri="{BB962C8B-B14F-4D97-AF65-F5344CB8AC3E}">
        <p14:creationId xmlns:p14="http://schemas.microsoft.com/office/powerpoint/2010/main" val="3743657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113D54B3-3F29-493D-B9C7-8FF2C8DE3569}"/>
              </a:ext>
            </a:extLst>
          </p:cNvPr>
          <p:cNvSpPr/>
          <p:nvPr userDrawn="1"/>
        </p:nvSpPr>
        <p:spPr>
          <a:xfrm>
            <a:off x="0" y="6112042"/>
            <a:ext cx="12193200" cy="74595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Platshållare för rubrik 1">
            <a:extLst>
              <a:ext uri="{FF2B5EF4-FFF2-40B4-BE49-F238E27FC236}">
                <a16:creationId xmlns:a16="http://schemas.microsoft.com/office/drawing/2014/main" id="{DC7C7845-42F2-47E4-96D5-7F5977D34261}"/>
              </a:ext>
            </a:extLst>
          </p:cNvPr>
          <p:cNvSpPr>
            <a:spLocks noGrp="1"/>
          </p:cNvSpPr>
          <p:nvPr>
            <p:ph type="title"/>
          </p:nvPr>
        </p:nvSpPr>
        <p:spPr>
          <a:xfrm>
            <a:off x="874296" y="84221"/>
            <a:ext cx="10515600" cy="1149264"/>
          </a:xfrm>
          <a:prstGeom prst="rect">
            <a:avLst/>
          </a:prstGeom>
        </p:spPr>
        <p:txBody>
          <a:bodyPr vert="horz" lIns="0" tIns="0" rIns="0" bIns="0" rtlCol="0" anchor="b" anchorCtr="0">
            <a:noAutofit/>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E2B6E503-A6AE-440E-9524-D5848DBA3FED}"/>
              </a:ext>
            </a:extLst>
          </p:cNvPr>
          <p:cNvSpPr>
            <a:spLocks noGrp="1"/>
          </p:cNvSpPr>
          <p:nvPr>
            <p:ph type="body" idx="1"/>
          </p:nvPr>
        </p:nvSpPr>
        <p:spPr>
          <a:xfrm>
            <a:off x="922424" y="1693273"/>
            <a:ext cx="10459450" cy="3564527"/>
          </a:xfrm>
          <a:prstGeom prst="rect">
            <a:avLst/>
          </a:prstGeom>
        </p:spPr>
        <p:txBody>
          <a:bodyPr vert="horz" lIns="0" tIns="0" rIns="0" bIns="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sidfot 4">
            <a:extLst>
              <a:ext uri="{FF2B5EF4-FFF2-40B4-BE49-F238E27FC236}">
                <a16:creationId xmlns:a16="http://schemas.microsoft.com/office/drawing/2014/main" id="{683F6A5D-1C51-4365-ABBC-26E2E26DE459}"/>
              </a:ext>
            </a:extLst>
          </p:cNvPr>
          <p:cNvSpPr>
            <a:spLocks noGrp="1"/>
          </p:cNvSpPr>
          <p:nvPr>
            <p:ph type="ftr" sz="quarter" idx="3"/>
          </p:nvPr>
        </p:nvSpPr>
        <p:spPr>
          <a:xfrm>
            <a:off x="711722" y="6311973"/>
            <a:ext cx="4114800" cy="365125"/>
          </a:xfrm>
          <a:prstGeom prst="rect">
            <a:avLst/>
          </a:prstGeom>
        </p:spPr>
        <p:txBody>
          <a:bodyPr vert="horz" lIns="0" tIns="0" rIns="0" bIns="0" rtlCol="0" anchor="ctr"/>
          <a:lstStyle>
            <a:lvl1pPr algn="l">
              <a:defRPr sz="1050" b="0">
                <a:solidFill>
                  <a:schemeClr val="bg1"/>
                </a:solidFill>
              </a:defRPr>
            </a:lvl1pPr>
          </a:lstStyle>
          <a:p>
            <a:endParaRPr lang="sv-SE"/>
          </a:p>
        </p:txBody>
      </p:sp>
      <p:sp>
        <p:nvSpPr>
          <p:cNvPr id="6" name="Platshållare för bildnummer 5">
            <a:extLst>
              <a:ext uri="{FF2B5EF4-FFF2-40B4-BE49-F238E27FC236}">
                <a16:creationId xmlns:a16="http://schemas.microsoft.com/office/drawing/2014/main" id="{CE1800B5-0CC4-499E-AD85-61BE4A07F5EB}"/>
              </a:ext>
            </a:extLst>
          </p:cNvPr>
          <p:cNvSpPr>
            <a:spLocks noGrp="1"/>
          </p:cNvSpPr>
          <p:nvPr>
            <p:ph type="sldNum" sz="quarter" idx="4"/>
          </p:nvPr>
        </p:nvSpPr>
        <p:spPr>
          <a:xfrm>
            <a:off x="276721" y="6311994"/>
            <a:ext cx="390055" cy="365125"/>
          </a:xfrm>
          <a:prstGeom prst="rect">
            <a:avLst/>
          </a:prstGeom>
        </p:spPr>
        <p:txBody>
          <a:bodyPr vert="horz" lIns="91440" tIns="45720" rIns="91440" bIns="45720" rtlCol="0" anchor="ctr"/>
          <a:lstStyle>
            <a:lvl1pPr algn="r">
              <a:defRPr sz="1050">
                <a:solidFill>
                  <a:schemeClr val="bg1"/>
                </a:solidFill>
              </a:defRPr>
            </a:lvl1pPr>
          </a:lstStyle>
          <a:p>
            <a:fld id="{7FF155A8-5C6D-4241-95DF-81E4F2B16EE5}" type="slidenum">
              <a:rPr lang="sv-SE" smtClean="0"/>
              <a:pPr/>
              <a:t>‹#›</a:t>
            </a:fld>
            <a:endParaRPr lang="sv-SE"/>
          </a:p>
        </p:txBody>
      </p:sp>
      <p:cxnSp>
        <p:nvCxnSpPr>
          <p:cNvPr id="16" name="Rak koppling 15">
            <a:extLst>
              <a:ext uri="{FF2B5EF4-FFF2-40B4-BE49-F238E27FC236}">
                <a16:creationId xmlns:a16="http://schemas.microsoft.com/office/drawing/2014/main" id="{FB36DCB9-B0BC-4692-9E94-7E0F650AAE02}"/>
              </a:ext>
            </a:extLst>
          </p:cNvPr>
          <p:cNvCxnSpPr>
            <a:cxnSpLocks/>
          </p:cNvCxnSpPr>
          <p:nvPr userDrawn="1"/>
        </p:nvCxnSpPr>
        <p:spPr>
          <a:xfrm flipH="1">
            <a:off x="642809" y="6450806"/>
            <a:ext cx="16637" cy="8133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ktangel 3">
            <a:extLst>
              <a:ext uri="{FF2B5EF4-FFF2-40B4-BE49-F238E27FC236}">
                <a16:creationId xmlns:a16="http://schemas.microsoft.com/office/drawing/2014/main" id="{EB9E73E2-B998-4067-931F-01E9716BB421}"/>
              </a:ext>
            </a:extLst>
          </p:cNvPr>
          <p:cNvSpPr/>
          <p:nvPr userDrawn="1"/>
        </p:nvSpPr>
        <p:spPr>
          <a:xfrm>
            <a:off x="-2575249" y="841599"/>
            <a:ext cx="2447663" cy="861774"/>
          </a:xfrm>
          <a:prstGeom prst="rect">
            <a:avLst/>
          </a:prstGeom>
        </p:spPr>
        <p:txBody>
          <a:bodyPr wrap="square">
            <a:spAutoFit/>
          </a:bodyPr>
          <a:lstStyle/>
          <a:p>
            <a:pPr algn="r">
              <a:spcAft>
                <a:spcPts val="0"/>
              </a:spcAft>
            </a:pPr>
            <a:r>
              <a:rPr lang="sv-SE" sz="1000">
                <a:effectLst/>
                <a:latin typeface="Calibri" panose="020F0502020204030204" pitchFamily="34" charset="0"/>
                <a:ea typeface="Calibri" panose="020F0502020204030204" pitchFamily="34" charset="0"/>
              </a:rPr>
              <a:t>Varje rubrik inleds </a:t>
            </a:r>
            <a:r>
              <a:rPr lang="sv-SE" sz="1000">
                <a:solidFill>
                  <a:schemeClr val="accent1"/>
                </a:solidFill>
                <a:effectLst/>
                <a:latin typeface="Calibri" panose="020F0502020204030204" pitchFamily="34" charset="0"/>
                <a:ea typeface="Calibri" panose="020F0502020204030204" pitchFamily="34" charset="0"/>
              </a:rPr>
              <a:t>med ljusare röd</a:t>
            </a:r>
            <a:r>
              <a:rPr lang="sv-SE" sz="1000">
                <a:effectLst/>
                <a:latin typeface="Calibri" panose="020F0502020204030204" pitchFamily="34" charset="0"/>
                <a:ea typeface="Calibri" panose="020F0502020204030204" pitchFamily="34" charset="0"/>
              </a:rPr>
              <a:t> se bild. (Bild på inringad färg i paletten)</a:t>
            </a:r>
          </a:p>
          <a:p>
            <a:pPr algn="r">
              <a:spcAft>
                <a:spcPts val="0"/>
              </a:spcAft>
            </a:pPr>
            <a:endParaRPr lang="sv-SE" sz="1000">
              <a:effectLst/>
              <a:latin typeface="Calibri" panose="020F0502020204030204" pitchFamily="34" charset="0"/>
              <a:ea typeface="Calibri" panose="020F0502020204030204" pitchFamily="34" charset="0"/>
            </a:endParaRPr>
          </a:p>
          <a:p>
            <a:pPr algn="r">
              <a:spcAft>
                <a:spcPts val="0"/>
              </a:spcAft>
            </a:pPr>
            <a:r>
              <a:rPr lang="sv-SE" sz="1000">
                <a:effectLst/>
                <a:latin typeface="Calibri" panose="020F0502020204030204" pitchFamily="34" charset="0"/>
                <a:ea typeface="Calibri" panose="020F0502020204030204" pitchFamily="34" charset="0"/>
              </a:rPr>
              <a:t>Detta måste göras manuellt genom att markera texten.</a:t>
            </a:r>
          </a:p>
        </p:txBody>
      </p:sp>
      <p:pic>
        <p:nvPicPr>
          <p:cNvPr id="10" name="Bildobjekt 9">
            <a:extLst>
              <a:ext uri="{FF2B5EF4-FFF2-40B4-BE49-F238E27FC236}">
                <a16:creationId xmlns:a16="http://schemas.microsoft.com/office/drawing/2014/main" id="{4857C6E5-A5AF-4290-829D-C981D052ABE1}"/>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940767" y="1808804"/>
            <a:ext cx="1685925" cy="628650"/>
          </a:xfrm>
          <a:prstGeom prst="rect">
            <a:avLst/>
          </a:prstGeom>
        </p:spPr>
      </p:pic>
      <p:pic>
        <p:nvPicPr>
          <p:cNvPr id="8" name="Bildobjekt 7" descr="En bild som visar Teckensnitt, text, Grafik, grafisk design&#10;&#10;Automatiskt genererad beskrivning">
            <a:extLst>
              <a:ext uri="{FF2B5EF4-FFF2-40B4-BE49-F238E27FC236}">
                <a16:creationId xmlns:a16="http://schemas.microsoft.com/office/drawing/2014/main" id="{B3447DCA-FB78-15CD-09EE-7A173212C0E3}"/>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9188389" y="6272388"/>
            <a:ext cx="2507462" cy="474786"/>
          </a:xfrm>
          <a:prstGeom prst="rect">
            <a:avLst/>
          </a:prstGeom>
        </p:spPr>
      </p:pic>
    </p:spTree>
    <p:extLst>
      <p:ext uri="{BB962C8B-B14F-4D97-AF65-F5344CB8AC3E}">
        <p14:creationId xmlns:p14="http://schemas.microsoft.com/office/powerpoint/2010/main" val="235858411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1" r:id="rId3"/>
    <p:sldLayoutId id="2147483659" r:id="rId4"/>
    <p:sldLayoutId id="2147483656" r:id="rId5"/>
    <p:sldLayoutId id="2147483657" r:id="rId6"/>
    <p:sldLayoutId id="2147483660" r:id="rId7"/>
    <p:sldLayoutId id="2147483653" r:id="rId8"/>
    <p:sldLayoutId id="2147483654" r:id="rId9"/>
    <p:sldLayoutId id="2147483650" r:id="rId10"/>
    <p:sldLayoutId id="2147483652" r:id="rId11"/>
    <p:sldLayoutId id="2147483655"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90000"/>
        </a:lnSpc>
        <a:spcBef>
          <a:spcPct val="0"/>
        </a:spcBef>
        <a:buNone/>
        <a:defRPr sz="3400" b="1" kern="1200" spc="0">
          <a:solidFill>
            <a:schemeClr val="accent2"/>
          </a:solidFill>
          <a:latin typeface="+mj-lt"/>
          <a:ea typeface="+mj-ea"/>
          <a:cs typeface="+mj-cs"/>
        </a:defRPr>
      </a:lvl1pPr>
    </p:titleStyle>
    <p:bodyStyle>
      <a:lvl1pPr marL="228600" indent="-228600" algn="l" defTabSz="914400" rtl="0" eaLnBrk="1" latinLnBrk="0" hangingPunct="1">
        <a:lnSpc>
          <a:spcPct val="150000"/>
        </a:lnSpc>
        <a:spcBef>
          <a:spcPts val="1000"/>
        </a:spcBef>
        <a:buClr>
          <a:schemeClr val="accent1"/>
        </a:buClr>
        <a:buFont typeface="Arial" panose="020B0604020202020204" pitchFamily="34" charset="0"/>
        <a:buChar char="•"/>
        <a:defRPr sz="2000" kern="1200">
          <a:solidFill>
            <a:schemeClr val="accent2"/>
          </a:solidFill>
          <a:latin typeface="+mn-lt"/>
          <a:ea typeface="+mn-ea"/>
          <a:cs typeface="+mn-cs"/>
        </a:defRPr>
      </a:lvl1pPr>
      <a:lvl2pPr marL="685800" indent="-228600" algn="l" defTabSz="914400" rtl="0" eaLnBrk="1" latinLnBrk="0" hangingPunct="1">
        <a:lnSpc>
          <a:spcPct val="150000"/>
        </a:lnSpc>
        <a:spcBef>
          <a:spcPts val="500"/>
        </a:spcBef>
        <a:buClr>
          <a:schemeClr val="accent1"/>
        </a:buClr>
        <a:buFont typeface="Arial" panose="020B0604020202020204" pitchFamily="34" charset="0"/>
        <a:buChar char="–"/>
        <a:defRPr sz="2000" kern="1200">
          <a:solidFill>
            <a:schemeClr val="accent2"/>
          </a:solidFill>
          <a:latin typeface="+mn-lt"/>
          <a:ea typeface="+mn-ea"/>
          <a:cs typeface="+mn-cs"/>
        </a:defRPr>
      </a:lvl2pPr>
      <a:lvl3pPr marL="1143000" indent="-228600" algn="l" defTabSz="914400" rtl="0" eaLnBrk="1" latinLnBrk="0" hangingPunct="1">
        <a:lnSpc>
          <a:spcPct val="150000"/>
        </a:lnSpc>
        <a:spcBef>
          <a:spcPts val="500"/>
        </a:spcBef>
        <a:buClr>
          <a:schemeClr val="accent1"/>
        </a:buClr>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150000"/>
        </a:lnSpc>
        <a:spcBef>
          <a:spcPts val="500"/>
        </a:spcBef>
        <a:buClr>
          <a:schemeClr val="accent1"/>
        </a:buClr>
        <a:buFont typeface="Arial" panose="020B0604020202020204" pitchFamily="34" charset="0"/>
        <a:buChar char="–"/>
        <a:defRPr sz="1600" kern="1200">
          <a:solidFill>
            <a:schemeClr val="accent2"/>
          </a:solidFill>
          <a:latin typeface="+mn-lt"/>
          <a:ea typeface="+mn-ea"/>
          <a:cs typeface="+mn-cs"/>
        </a:defRPr>
      </a:lvl4pPr>
      <a:lvl5pPr marL="2057400" indent="-228600" algn="l" defTabSz="914400" rtl="0" eaLnBrk="1" latinLnBrk="0" hangingPunct="1">
        <a:lnSpc>
          <a:spcPct val="150000"/>
        </a:lnSpc>
        <a:spcBef>
          <a:spcPts val="500"/>
        </a:spcBef>
        <a:buClr>
          <a:schemeClr val="accent1"/>
        </a:buClr>
        <a:buFont typeface="Arial" panose="020B0604020202020204" pitchFamily="34" charset="0"/>
        <a:buChar char="–"/>
        <a:defRPr sz="1600" kern="1200">
          <a:solidFill>
            <a:schemeClr val="accent2"/>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5.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CFAFDA2-3AF8-5951-DF4B-1D1B831D26FA}"/>
            </a:ext>
          </a:extLst>
        </p:cNvPr>
        <p:cNvGrpSpPr/>
        <p:nvPr/>
      </p:nvGrpSpPr>
      <p:grpSpPr>
        <a:xfrm>
          <a:off x="0" y="0"/>
          <a:ext cx="0" cy="0"/>
          <a:chOff x="0" y="0"/>
          <a:chExt cx="0" cy="0"/>
        </a:xfrm>
      </p:grpSpPr>
      <p:sp>
        <p:nvSpPr>
          <p:cNvPr id="65" name="Rektangel: rundade hörn 64">
            <a:extLst>
              <a:ext uri="{FF2B5EF4-FFF2-40B4-BE49-F238E27FC236}">
                <a16:creationId xmlns:a16="http://schemas.microsoft.com/office/drawing/2014/main" id="{D85EF0C4-6FF1-6CDA-F1F7-EF32882D9A6A}"/>
              </a:ext>
            </a:extLst>
          </p:cNvPr>
          <p:cNvSpPr/>
          <p:nvPr/>
        </p:nvSpPr>
        <p:spPr>
          <a:xfrm>
            <a:off x="9106260" y="5685123"/>
            <a:ext cx="2486252" cy="449179"/>
          </a:xfrm>
          <a:prstGeom prst="roundRect">
            <a:avLst>
              <a:gd name="adj" fmla="val 8723"/>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6" name="Rektangel: rundade hörn 65">
            <a:extLst>
              <a:ext uri="{FF2B5EF4-FFF2-40B4-BE49-F238E27FC236}">
                <a16:creationId xmlns:a16="http://schemas.microsoft.com/office/drawing/2014/main" id="{E9959B39-0A54-9CF5-1C8E-9690995EA207}"/>
              </a:ext>
            </a:extLst>
          </p:cNvPr>
          <p:cNvSpPr/>
          <p:nvPr/>
        </p:nvSpPr>
        <p:spPr>
          <a:xfrm>
            <a:off x="6946582" y="5685125"/>
            <a:ext cx="3132427" cy="449179"/>
          </a:xfrm>
          <a:prstGeom prst="roundRect">
            <a:avLst>
              <a:gd name="adj" fmla="val 872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67" name="Bild 66" descr="Vatten med hel fyllning">
            <a:extLst>
              <a:ext uri="{FF2B5EF4-FFF2-40B4-BE49-F238E27FC236}">
                <a16:creationId xmlns:a16="http://schemas.microsoft.com/office/drawing/2014/main" id="{F57FF798-3502-41DA-79B3-15545D52ADF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81793" y="5618521"/>
            <a:ext cx="566483" cy="566483"/>
          </a:xfrm>
          <a:prstGeom prst="rect">
            <a:avLst/>
          </a:prstGeom>
        </p:spPr>
      </p:pic>
      <p:sp>
        <p:nvSpPr>
          <p:cNvPr id="70" name="Rektangel: rundade hörn 69">
            <a:extLst>
              <a:ext uri="{FF2B5EF4-FFF2-40B4-BE49-F238E27FC236}">
                <a16:creationId xmlns:a16="http://schemas.microsoft.com/office/drawing/2014/main" id="{7BF84866-6970-41F3-24B2-378F2C18798C}"/>
              </a:ext>
            </a:extLst>
          </p:cNvPr>
          <p:cNvSpPr/>
          <p:nvPr/>
        </p:nvSpPr>
        <p:spPr>
          <a:xfrm>
            <a:off x="9106260" y="4512011"/>
            <a:ext cx="2486252" cy="449179"/>
          </a:xfrm>
          <a:prstGeom prst="roundRect">
            <a:avLst>
              <a:gd name="adj" fmla="val 8723"/>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1" name="Rektangel: rundade hörn 70">
            <a:extLst>
              <a:ext uri="{FF2B5EF4-FFF2-40B4-BE49-F238E27FC236}">
                <a16:creationId xmlns:a16="http://schemas.microsoft.com/office/drawing/2014/main" id="{FCAEACE9-DB9D-54B5-9F30-CDA46D8F2500}"/>
              </a:ext>
            </a:extLst>
          </p:cNvPr>
          <p:cNvSpPr/>
          <p:nvPr/>
        </p:nvSpPr>
        <p:spPr>
          <a:xfrm>
            <a:off x="6946582" y="4512013"/>
            <a:ext cx="3132427" cy="449179"/>
          </a:xfrm>
          <a:prstGeom prst="roundRect">
            <a:avLst>
              <a:gd name="adj" fmla="val 872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2" name="Bild 71" descr="Vatten med hel fyllning">
            <a:extLst>
              <a:ext uri="{FF2B5EF4-FFF2-40B4-BE49-F238E27FC236}">
                <a16:creationId xmlns:a16="http://schemas.microsoft.com/office/drawing/2014/main" id="{AC8967A6-BE9F-C04B-EB6B-E296755A7C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81793" y="4453359"/>
            <a:ext cx="566483" cy="566483"/>
          </a:xfrm>
          <a:prstGeom prst="rect">
            <a:avLst/>
          </a:prstGeom>
        </p:spPr>
      </p:pic>
      <p:sp>
        <p:nvSpPr>
          <p:cNvPr id="73" name="Rektangel: rundade hörn 72">
            <a:extLst>
              <a:ext uri="{FF2B5EF4-FFF2-40B4-BE49-F238E27FC236}">
                <a16:creationId xmlns:a16="http://schemas.microsoft.com/office/drawing/2014/main" id="{7C61BF52-6299-EAF6-65D0-8F04FDA0E94B}"/>
              </a:ext>
            </a:extLst>
          </p:cNvPr>
          <p:cNvSpPr/>
          <p:nvPr/>
        </p:nvSpPr>
        <p:spPr>
          <a:xfrm>
            <a:off x="9106260" y="5100215"/>
            <a:ext cx="2486252" cy="449179"/>
          </a:xfrm>
          <a:prstGeom prst="roundRect">
            <a:avLst>
              <a:gd name="adj" fmla="val 8723"/>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4" name="Rektangel: rundade hörn 73">
            <a:extLst>
              <a:ext uri="{FF2B5EF4-FFF2-40B4-BE49-F238E27FC236}">
                <a16:creationId xmlns:a16="http://schemas.microsoft.com/office/drawing/2014/main" id="{66770407-80F1-04D6-683C-019597D22BCB}"/>
              </a:ext>
            </a:extLst>
          </p:cNvPr>
          <p:cNvSpPr/>
          <p:nvPr/>
        </p:nvSpPr>
        <p:spPr>
          <a:xfrm>
            <a:off x="6946582" y="5100216"/>
            <a:ext cx="3132427" cy="449179"/>
          </a:xfrm>
          <a:prstGeom prst="roundRect">
            <a:avLst>
              <a:gd name="adj" fmla="val 872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5" name="Bild 74" descr="Vatten med hel fyllning">
            <a:extLst>
              <a:ext uri="{FF2B5EF4-FFF2-40B4-BE49-F238E27FC236}">
                <a16:creationId xmlns:a16="http://schemas.microsoft.com/office/drawing/2014/main" id="{A03A695C-7DD4-AB0D-B432-FF04F4312B4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81793" y="5041565"/>
            <a:ext cx="566483" cy="566483"/>
          </a:xfrm>
          <a:prstGeom prst="rect">
            <a:avLst/>
          </a:prstGeom>
        </p:spPr>
      </p:pic>
      <p:sp>
        <p:nvSpPr>
          <p:cNvPr id="50" name="Rektangel: rundade hörn 49">
            <a:extLst>
              <a:ext uri="{FF2B5EF4-FFF2-40B4-BE49-F238E27FC236}">
                <a16:creationId xmlns:a16="http://schemas.microsoft.com/office/drawing/2014/main" id="{BA578690-C161-50A1-F35E-281752E7D9F1}"/>
              </a:ext>
            </a:extLst>
          </p:cNvPr>
          <p:cNvSpPr/>
          <p:nvPr/>
        </p:nvSpPr>
        <p:spPr>
          <a:xfrm>
            <a:off x="9106260" y="3360623"/>
            <a:ext cx="2486252" cy="449179"/>
          </a:xfrm>
          <a:prstGeom prst="roundRect">
            <a:avLst>
              <a:gd name="adj" fmla="val 8723"/>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1" name="Rektangel: rundade hörn 50">
            <a:extLst>
              <a:ext uri="{FF2B5EF4-FFF2-40B4-BE49-F238E27FC236}">
                <a16:creationId xmlns:a16="http://schemas.microsoft.com/office/drawing/2014/main" id="{58225381-0824-7A08-83E0-EE302E226D49}"/>
              </a:ext>
            </a:extLst>
          </p:cNvPr>
          <p:cNvSpPr/>
          <p:nvPr/>
        </p:nvSpPr>
        <p:spPr>
          <a:xfrm>
            <a:off x="6946582" y="3360625"/>
            <a:ext cx="3132427" cy="449179"/>
          </a:xfrm>
          <a:prstGeom prst="roundRect">
            <a:avLst>
              <a:gd name="adj" fmla="val 872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52" name="Bild 51" descr="Vatten med hel fyllning">
            <a:extLst>
              <a:ext uri="{FF2B5EF4-FFF2-40B4-BE49-F238E27FC236}">
                <a16:creationId xmlns:a16="http://schemas.microsoft.com/office/drawing/2014/main" id="{512C6D39-75E1-62CC-6DCF-E3AF858EED1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81793" y="3294022"/>
            <a:ext cx="566483" cy="566483"/>
          </a:xfrm>
          <a:prstGeom prst="rect">
            <a:avLst/>
          </a:prstGeom>
        </p:spPr>
      </p:pic>
      <p:sp>
        <p:nvSpPr>
          <p:cNvPr id="53" name="Rektangel: rundade hörn 52">
            <a:extLst>
              <a:ext uri="{FF2B5EF4-FFF2-40B4-BE49-F238E27FC236}">
                <a16:creationId xmlns:a16="http://schemas.microsoft.com/office/drawing/2014/main" id="{97F96513-07D3-A9B5-ADE5-3749E20D2262}"/>
              </a:ext>
            </a:extLst>
          </p:cNvPr>
          <p:cNvSpPr/>
          <p:nvPr/>
        </p:nvSpPr>
        <p:spPr>
          <a:xfrm>
            <a:off x="9106260" y="3929626"/>
            <a:ext cx="2486252" cy="449179"/>
          </a:xfrm>
          <a:prstGeom prst="roundRect">
            <a:avLst>
              <a:gd name="adj" fmla="val 8723"/>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4" name="Rektangel: rundade hörn 53">
            <a:extLst>
              <a:ext uri="{FF2B5EF4-FFF2-40B4-BE49-F238E27FC236}">
                <a16:creationId xmlns:a16="http://schemas.microsoft.com/office/drawing/2014/main" id="{5E82BFC5-0A83-6948-A616-7E8A7212F5A8}"/>
              </a:ext>
            </a:extLst>
          </p:cNvPr>
          <p:cNvSpPr/>
          <p:nvPr/>
        </p:nvSpPr>
        <p:spPr>
          <a:xfrm>
            <a:off x="6946582" y="3929628"/>
            <a:ext cx="3132427" cy="449179"/>
          </a:xfrm>
          <a:prstGeom prst="roundRect">
            <a:avLst>
              <a:gd name="adj" fmla="val 872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55" name="Bild 54" descr="Vatten med hel fyllning">
            <a:extLst>
              <a:ext uri="{FF2B5EF4-FFF2-40B4-BE49-F238E27FC236}">
                <a16:creationId xmlns:a16="http://schemas.microsoft.com/office/drawing/2014/main" id="{3BB3DC6E-A700-0A12-03CE-DE0D960D1F0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81793" y="3870977"/>
            <a:ext cx="566483" cy="566483"/>
          </a:xfrm>
          <a:prstGeom prst="rect">
            <a:avLst/>
          </a:prstGeom>
        </p:spPr>
      </p:pic>
      <p:pic>
        <p:nvPicPr>
          <p:cNvPr id="26" name="Platshållare för bild 25" descr="En bild som visar person, inomhus, Människoansikte, klädsel&#10;&#10;Automatiskt genererad beskrivning">
            <a:extLst>
              <a:ext uri="{FF2B5EF4-FFF2-40B4-BE49-F238E27FC236}">
                <a16:creationId xmlns:a16="http://schemas.microsoft.com/office/drawing/2014/main" id="{82A9E228-07AB-23D0-66AF-6DD0FBAA5A66}"/>
              </a:ext>
            </a:extLst>
          </p:cNvPr>
          <p:cNvPicPr>
            <a:picLocks noGrp="1" noChangeAspect="1"/>
          </p:cNvPicPr>
          <p:nvPr>
            <p:ph type="pic" sz="quarter" idx="10"/>
          </p:nvPr>
        </p:nvPicPr>
        <p:blipFill>
          <a:blip r:embed="rId4">
            <a:extLst>
              <a:ext uri="{28A0092B-C50C-407E-A947-70E740481C1C}">
                <a14:useLocalDpi xmlns:a14="http://schemas.microsoft.com/office/drawing/2010/main" val="0"/>
              </a:ext>
            </a:extLst>
          </a:blip>
          <a:srcRect l="-108197" t="-785960" r="-164754" b="108182"/>
          <a:stretch>
            <a:fillRect/>
          </a:stretch>
        </p:blipFill>
        <p:spPr>
          <a:xfrm>
            <a:off x="600" y="-19724"/>
            <a:ext cx="4958019" cy="6875528"/>
          </a:xfrm>
          <a:solidFill>
            <a:schemeClr val="accent3"/>
          </a:solidFill>
        </p:spPr>
      </p:pic>
      <p:sp>
        <p:nvSpPr>
          <p:cNvPr id="2" name="Rubrik 1">
            <a:extLst>
              <a:ext uri="{FF2B5EF4-FFF2-40B4-BE49-F238E27FC236}">
                <a16:creationId xmlns:a16="http://schemas.microsoft.com/office/drawing/2014/main" id="{2971482A-BC5E-8151-1CB5-AF3E9B534382}"/>
              </a:ext>
            </a:extLst>
          </p:cNvPr>
          <p:cNvSpPr>
            <a:spLocks noGrp="1"/>
          </p:cNvSpPr>
          <p:nvPr>
            <p:ph type="title"/>
          </p:nvPr>
        </p:nvSpPr>
        <p:spPr>
          <a:xfrm>
            <a:off x="522713" y="1975421"/>
            <a:ext cx="3912317" cy="3106667"/>
          </a:xfrm>
        </p:spPr>
        <p:txBody>
          <a:bodyPr anchor="t">
            <a:normAutofit fontScale="90000"/>
          </a:bodyPr>
          <a:lstStyle/>
          <a:p>
            <a:r>
              <a:rPr lang="sv-SE" sz="4900" dirty="0">
                <a:solidFill>
                  <a:schemeClr val="accent1"/>
                </a:solidFill>
              </a:rPr>
              <a:t>Vaccin </a:t>
            </a:r>
            <a:r>
              <a:rPr lang="sv-SE" sz="4900" dirty="0">
                <a:solidFill>
                  <a:srgbClr val="6A0032"/>
                </a:solidFill>
              </a:rPr>
              <a:t>funkar</a:t>
            </a:r>
            <a:br>
              <a:rPr lang="sv-SE" sz="4100" dirty="0">
                <a:solidFill>
                  <a:srgbClr val="6A0032"/>
                </a:solidFill>
              </a:rPr>
            </a:br>
            <a:br>
              <a:rPr lang="sv-SE" sz="2000" dirty="0">
                <a:solidFill>
                  <a:srgbClr val="6A0032"/>
                </a:solidFill>
              </a:rPr>
            </a:br>
            <a:r>
              <a:rPr lang="sv-SE" sz="2400" b="0" dirty="0">
                <a:solidFill>
                  <a:schemeClr val="tx1">
                    <a:lumMod val="85000"/>
                    <a:lumOff val="15000"/>
                  </a:schemeClr>
                </a:solidFill>
              </a:rPr>
              <a:t>Du som vaccinerar ditt barn och du som vaccinerar dig innan resan. Du som står ut med sticket och du som ger sticket. Tack vare dig funkar vaccinationsprogrammet.</a:t>
            </a:r>
            <a:br>
              <a:rPr lang="sv-SE" sz="2400" b="0" dirty="0">
                <a:solidFill>
                  <a:schemeClr val="tx1">
                    <a:lumMod val="85000"/>
                    <a:lumOff val="15000"/>
                  </a:schemeClr>
                </a:solidFill>
              </a:rPr>
            </a:br>
            <a:br>
              <a:rPr lang="sv-SE" sz="2400" b="0" dirty="0">
                <a:solidFill>
                  <a:schemeClr val="tx1">
                    <a:lumMod val="85000"/>
                    <a:lumOff val="15000"/>
                  </a:schemeClr>
                </a:solidFill>
              </a:rPr>
            </a:br>
            <a:r>
              <a:rPr lang="sv-SE" sz="2400" b="0" dirty="0">
                <a:solidFill>
                  <a:schemeClr val="tx1">
                    <a:lumMod val="85000"/>
                    <a:lumOff val="15000"/>
                  </a:schemeClr>
                </a:solidFill>
              </a:rPr>
              <a:t>Utan dig skulle fler drabbas av svåra sjukdomar.</a:t>
            </a:r>
          </a:p>
        </p:txBody>
      </p:sp>
      <p:sp>
        <p:nvSpPr>
          <p:cNvPr id="6" name="Rubrik 1">
            <a:extLst>
              <a:ext uri="{FF2B5EF4-FFF2-40B4-BE49-F238E27FC236}">
                <a16:creationId xmlns:a16="http://schemas.microsoft.com/office/drawing/2014/main" id="{8E958870-1C27-6002-13E6-3320C8A62163}"/>
              </a:ext>
            </a:extLst>
          </p:cNvPr>
          <p:cNvSpPr txBox="1">
            <a:spLocks/>
          </p:cNvSpPr>
          <p:nvPr/>
        </p:nvSpPr>
        <p:spPr>
          <a:xfrm>
            <a:off x="5486502" y="2218790"/>
            <a:ext cx="1594185" cy="4041942"/>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4600" b="1" kern="1200" spc="0">
                <a:solidFill>
                  <a:schemeClr val="accent2"/>
                </a:solidFill>
                <a:latin typeface="+mj-lt"/>
                <a:ea typeface="+mj-ea"/>
                <a:cs typeface="+mj-cs"/>
              </a:defRPr>
            </a:lvl1pPr>
          </a:lstStyle>
          <a:p>
            <a:pPr>
              <a:lnSpc>
                <a:spcPct val="150000"/>
              </a:lnSpc>
              <a:spcBef>
                <a:spcPts val="0"/>
              </a:spcBef>
              <a:spcAft>
                <a:spcPts val="900"/>
              </a:spcAft>
            </a:pPr>
            <a:r>
              <a:rPr lang="sv-SE" sz="2000" b="0" dirty="0">
                <a:ea typeface="Ebrima"/>
                <a:cs typeface="Ebrima"/>
              </a:rPr>
              <a:t>Difteri</a:t>
            </a:r>
            <a:endParaRPr lang="sv-SE"/>
          </a:p>
          <a:p>
            <a:pPr>
              <a:lnSpc>
                <a:spcPct val="150000"/>
              </a:lnSpc>
              <a:spcBef>
                <a:spcPts val="0"/>
              </a:spcBef>
              <a:spcAft>
                <a:spcPts val="900"/>
              </a:spcAft>
            </a:pPr>
            <a:r>
              <a:rPr lang="sv-SE" sz="2000" b="0" dirty="0">
                <a:ea typeface="Ebrima"/>
                <a:cs typeface="Ebrima"/>
              </a:rPr>
              <a:t>Stelkramp</a:t>
            </a:r>
          </a:p>
          <a:p>
            <a:pPr>
              <a:lnSpc>
                <a:spcPct val="150000"/>
              </a:lnSpc>
              <a:spcBef>
                <a:spcPts val="0"/>
              </a:spcBef>
              <a:spcAft>
                <a:spcPts val="900"/>
              </a:spcAft>
            </a:pPr>
            <a:r>
              <a:rPr lang="sv-SE" sz="2000" b="0" dirty="0">
                <a:ea typeface="Ebrima"/>
                <a:cs typeface="Ebrima"/>
              </a:rPr>
              <a:t>Kikhosta</a:t>
            </a:r>
          </a:p>
          <a:p>
            <a:pPr>
              <a:lnSpc>
                <a:spcPct val="150000"/>
              </a:lnSpc>
              <a:spcBef>
                <a:spcPts val="0"/>
              </a:spcBef>
              <a:spcAft>
                <a:spcPts val="900"/>
              </a:spcAft>
            </a:pPr>
            <a:r>
              <a:rPr lang="sv-SE" sz="2000" b="0" dirty="0">
                <a:ea typeface="Ebrima"/>
                <a:cs typeface="Ebrima"/>
              </a:rPr>
              <a:t>Polio</a:t>
            </a:r>
          </a:p>
          <a:p>
            <a:pPr>
              <a:lnSpc>
                <a:spcPct val="150000"/>
              </a:lnSpc>
              <a:spcBef>
                <a:spcPts val="0"/>
              </a:spcBef>
              <a:spcAft>
                <a:spcPts val="900"/>
              </a:spcAft>
            </a:pPr>
            <a:r>
              <a:rPr lang="sv-SE" sz="2000" b="0" dirty="0">
                <a:ea typeface="Ebrima"/>
                <a:cs typeface="Ebrima"/>
              </a:rPr>
              <a:t>Mässling</a:t>
            </a:r>
          </a:p>
          <a:p>
            <a:pPr>
              <a:lnSpc>
                <a:spcPct val="150000"/>
              </a:lnSpc>
              <a:spcBef>
                <a:spcPts val="0"/>
              </a:spcBef>
              <a:spcAft>
                <a:spcPts val="900"/>
              </a:spcAft>
            </a:pPr>
            <a:r>
              <a:rPr lang="sv-SE" sz="2000" b="0" dirty="0">
                <a:ea typeface="Ebrima"/>
                <a:cs typeface="Ebrima"/>
              </a:rPr>
              <a:t>Röda hund</a:t>
            </a:r>
          </a:p>
          <a:p>
            <a:pPr>
              <a:lnSpc>
                <a:spcPct val="150000"/>
              </a:lnSpc>
              <a:spcBef>
                <a:spcPts val="0"/>
              </a:spcBef>
              <a:spcAft>
                <a:spcPts val="900"/>
              </a:spcAft>
            </a:pPr>
            <a:r>
              <a:rPr lang="sv-SE" sz="2000" b="0" dirty="0">
                <a:ea typeface="Ebrima"/>
                <a:cs typeface="Ebrima"/>
              </a:rPr>
              <a:t>Påssjuka</a:t>
            </a:r>
          </a:p>
          <a:p>
            <a:pPr>
              <a:lnSpc>
                <a:spcPct val="150000"/>
              </a:lnSpc>
              <a:spcBef>
                <a:spcPts val="600"/>
              </a:spcBef>
              <a:spcAft>
                <a:spcPts val="200"/>
              </a:spcAft>
            </a:pPr>
            <a:endParaRPr lang="sv-SE" sz="2000" b="0" dirty="0">
              <a:ea typeface="Ebrima" panose="02000000000000000000" pitchFamily="2" charset="0"/>
              <a:cs typeface="Ebrima" panose="02000000000000000000" pitchFamily="2" charset="0"/>
            </a:endParaRPr>
          </a:p>
        </p:txBody>
      </p:sp>
      <p:sp>
        <p:nvSpPr>
          <p:cNvPr id="12" name="Rektangel: rundade hörn 11">
            <a:extLst>
              <a:ext uri="{FF2B5EF4-FFF2-40B4-BE49-F238E27FC236}">
                <a16:creationId xmlns:a16="http://schemas.microsoft.com/office/drawing/2014/main" id="{975AEB86-0414-7897-680E-4C8BDD08AF59}"/>
              </a:ext>
            </a:extLst>
          </p:cNvPr>
          <p:cNvSpPr/>
          <p:nvPr/>
        </p:nvSpPr>
        <p:spPr>
          <a:xfrm>
            <a:off x="9106260" y="2195461"/>
            <a:ext cx="2486252" cy="449179"/>
          </a:xfrm>
          <a:prstGeom prst="roundRect">
            <a:avLst>
              <a:gd name="adj" fmla="val 8723"/>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Rektangel: rundade hörn 3">
            <a:extLst>
              <a:ext uri="{FF2B5EF4-FFF2-40B4-BE49-F238E27FC236}">
                <a16:creationId xmlns:a16="http://schemas.microsoft.com/office/drawing/2014/main" id="{55A422D9-6669-EEAA-BDFC-AA5E43DB95A3}"/>
              </a:ext>
            </a:extLst>
          </p:cNvPr>
          <p:cNvSpPr/>
          <p:nvPr/>
        </p:nvSpPr>
        <p:spPr>
          <a:xfrm>
            <a:off x="6946582" y="2195464"/>
            <a:ext cx="3132427" cy="449179"/>
          </a:xfrm>
          <a:prstGeom prst="roundRect">
            <a:avLst>
              <a:gd name="adj" fmla="val 872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11" name="Bild 10" descr="Vatten med hel fyllning">
            <a:extLst>
              <a:ext uri="{FF2B5EF4-FFF2-40B4-BE49-F238E27FC236}">
                <a16:creationId xmlns:a16="http://schemas.microsoft.com/office/drawing/2014/main" id="{3943DBD5-A22A-EA3D-2BEC-744C791ED6C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81793" y="2136811"/>
            <a:ext cx="566483" cy="566483"/>
          </a:xfrm>
          <a:prstGeom prst="rect">
            <a:avLst/>
          </a:prstGeom>
        </p:spPr>
      </p:pic>
      <p:sp>
        <p:nvSpPr>
          <p:cNvPr id="13" name="Rektangel: rundade hörn 12">
            <a:extLst>
              <a:ext uri="{FF2B5EF4-FFF2-40B4-BE49-F238E27FC236}">
                <a16:creationId xmlns:a16="http://schemas.microsoft.com/office/drawing/2014/main" id="{1D042DAB-5B82-AD61-4820-2AB5FA93AA88}"/>
              </a:ext>
            </a:extLst>
          </p:cNvPr>
          <p:cNvSpPr/>
          <p:nvPr/>
        </p:nvSpPr>
        <p:spPr>
          <a:xfrm>
            <a:off x="9106260" y="2791617"/>
            <a:ext cx="2486252" cy="449179"/>
          </a:xfrm>
          <a:prstGeom prst="roundRect">
            <a:avLst>
              <a:gd name="adj" fmla="val 8723"/>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rundade hörn 13">
            <a:extLst>
              <a:ext uri="{FF2B5EF4-FFF2-40B4-BE49-F238E27FC236}">
                <a16:creationId xmlns:a16="http://schemas.microsoft.com/office/drawing/2014/main" id="{2BF24AD7-58E9-E036-5D37-183AA694B532}"/>
              </a:ext>
            </a:extLst>
          </p:cNvPr>
          <p:cNvSpPr/>
          <p:nvPr/>
        </p:nvSpPr>
        <p:spPr>
          <a:xfrm>
            <a:off x="6946582" y="2791618"/>
            <a:ext cx="3132427" cy="449179"/>
          </a:xfrm>
          <a:prstGeom prst="roundRect">
            <a:avLst>
              <a:gd name="adj" fmla="val 872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15" name="Bild 14" descr="Vatten med hel fyllning">
            <a:extLst>
              <a:ext uri="{FF2B5EF4-FFF2-40B4-BE49-F238E27FC236}">
                <a16:creationId xmlns:a16="http://schemas.microsoft.com/office/drawing/2014/main" id="{918ABD74-84AB-1D36-E153-A24703E80E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81793" y="2732967"/>
            <a:ext cx="566483" cy="566483"/>
          </a:xfrm>
          <a:prstGeom prst="rect">
            <a:avLst/>
          </a:prstGeom>
        </p:spPr>
      </p:pic>
      <p:sp>
        <p:nvSpPr>
          <p:cNvPr id="38" name="textruta 37">
            <a:extLst>
              <a:ext uri="{FF2B5EF4-FFF2-40B4-BE49-F238E27FC236}">
                <a16:creationId xmlns:a16="http://schemas.microsoft.com/office/drawing/2014/main" id="{B8C24545-834F-0086-BC0D-A41D96724DD9}"/>
              </a:ext>
            </a:extLst>
          </p:cNvPr>
          <p:cNvSpPr txBox="1"/>
          <p:nvPr/>
        </p:nvSpPr>
        <p:spPr>
          <a:xfrm>
            <a:off x="6850655" y="1191757"/>
            <a:ext cx="2447537" cy="923330"/>
          </a:xfrm>
          <a:prstGeom prst="rect">
            <a:avLst/>
          </a:prstGeom>
          <a:noFill/>
        </p:spPr>
        <p:txBody>
          <a:bodyPr wrap="square">
            <a:spAutoFit/>
          </a:bodyPr>
          <a:lstStyle/>
          <a:p>
            <a:r>
              <a:rPr lang="sv-SE" sz="1800" b="0" dirty="0">
                <a:solidFill>
                  <a:schemeClr val="accent1"/>
                </a:solidFill>
                <a:ea typeface="Ebrima" panose="02000000000000000000" pitchFamily="2" charset="0"/>
                <a:cs typeface="Ebrima" panose="02000000000000000000" pitchFamily="2" charset="0"/>
              </a:rPr>
              <a:t>Antal sjukdomsfall året innan allmän vaccination införs</a:t>
            </a:r>
            <a:endParaRPr lang="sv-SE" dirty="0"/>
          </a:p>
        </p:txBody>
      </p:sp>
      <p:pic>
        <p:nvPicPr>
          <p:cNvPr id="40" name="Bild 39" descr="Nål kontur">
            <a:extLst>
              <a:ext uri="{FF2B5EF4-FFF2-40B4-BE49-F238E27FC236}">
                <a16:creationId xmlns:a16="http://schemas.microsoft.com/office/drawing/2014/main" id="{B0AEFEDC-A49F-5905-ED6B-FE209E184C0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8900000">
            <a:off x="9696348" y="362815"/>
            <a:ext cx="735387" cy="735387"/>
          </a:xfrm>
          <a:prstGeom prst="rect">
            <a:avLst/>
          </a:prstGeom>
        </p:spPr>
      </p:pic>
      <p:sp>
        <p:nvSpPr>
          <p:cNvPr id="41" name="textruta 40">
            <a:extLst>
              <a:ext uri="{FF2B5EF4-FFF2-40B4-BE49-F238E27FC236}">
                <a16:creationId xmlns:a16="http://schemas.microsoft.com/office/drawing/2014/main" id="{3EF00244-52E5-DEAB-9158-5D8DFF8DB3D9}"/>
              </a:ext>
            </a:extLst>
          </p:cNvPr>
          <p:cNvSpPr txBox="1"/>
          <p:nvPr/>
        </p:nvSpPr>
        <p:spPr>
          <a:xfrm>
            <a:off x="10711731" y="1191757"/>
            <a:ext cx="953312" cy="923330"/>
          </a:xfrm>
          <a:prstGeom prst="rect">
            <a:avLst/>
          </a:prstGeom>
          <a:noFill/>
        </p:spPr>
        <p:txBody>
          <a:bodyPr wrap="square">
            <a:spAutoFit/>
          </a:bodyPr>
          <a:lstStyle/>
          <a:p>
            <a:pPr algn="r"/>
            <a:r>
              <a:rPr lang="sv-SE" sz="1800" b="0" dirty="0">
                <a:solidFill>
                  <a:schemeClr val="accent1"/>
                </a:solidFill>
                <a:ea typeface="Ebrima" panose="02000000000000000000" pitchFamily="2" charset="0"/>
                <a:cs typeface="Ebrima" panose="02000000000000000000" pitchFamily="2" charset="0"/>
              </a:rPr>
              <a:t>Antal fall 2025</a:t>
            </a:r>
            <a:endParaRPr lang="sv-SE" dirty="0"/>
          </a:p>
        </p:txBody>
      </p:sp>
      <p:sp>
        <p:nvSpPr>
          <p:cNvPr id="42" name="textruta 41">
            <a:extLst>
              <a:ext uri="{FF2B5EF4-FFF2-40B4-BE49-F238E27FC236}">
                <a16:creationId xmlns:a16="http://schemas.microsoft.com/office/drawing/2014/main" id="{04300FC0-4AC7-C3F9-C17F-988FE6213253}"/>
              </a:ext>
            </a:extLst>
          </p:cNvPr>
          <p:cNvSpPr txBox="1"/>
          <p:nvPr/>
        </p:nvSpPr>
        <p:spPr>
          <a:xfrm>
            <a:off x="9153064" y="1191757"/>
            <a:ext cx="1599838" cy="923330"/>
          </a:xfrm>
          <a:prstGeom prst="rect">
            <a:avLst/>
          </a:prstGeom>
          <a:noFill/>
        </p:spPr>
        <p:txBody>
          <a:bodyPr wrap="square">
            <a:spAutoFit/>
          </a:bodyPr>
          <a:lstStyle/>
          <a:p>
            <a:pPr algn="ctr"/>
            <a:r>
              <a:rPr lang="sv-SE" sz="1800" b="0" dirty="0">
                <a:solidFill>
                  <a:schemeClr val="accent1"/>
                </a:solidFill>
                <a:ea typeface="Ebrima" panose="02000000000000000000" pitchFamily="2" charset="0"/>
                <a:cs typeface="Ebrima" panose="02000000000000000000" pitchFamily="2" charset="0"/>
              </a:rPr>
              <a:t>Vaccinations-programmet införs</a:t>
            </a:r>
            <a:endParaRPr lang="sv-SE" dirty="0"/>
          </a:p>
        </p:txBody>
      </p:sp>
      <p:sp>
        <p:nvSpPr>
          <p:cNvPr id="49" name="Rubrik 1">
            <a:extLst>
              <a:ext uri="{FF2B5EF4-FFF2-40B4-BE49-F238E27FC236}">
                <a16:creationId xmlns:a16="http://schemas.microsoft.com/office/drawing/2014/main" id="{61410C89-CBD3-9504-434A-945BB9E66407}"/>
              </a:ext>
            </a:extLst>
          </p:cNvPr>
          <p:cNvSpPr txBox="1">
            <a:spLocks/>
          </p:cNvSpPr>
          <p:nvPr/>
        </p:nvSpPr>
        <p:spPr>
          <a:xfrm>
            <a:off x="7098935" y="2168310"/>
            <a:ext cx="1779381" cy="4041942"/>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4600" b="1" kern="1200" spc="0">
                <a:solidFill>
                  <a:schemeClr val="accent2"/>
                </a:solidFill>
                <a:latin typeface="+mj-lt"/>
                <a:ea typeface="+mj-ea"/>
                <a:cs typeface="+mj-cs"/>
              </a:defRPr>
            </a:lvl1pPr>
          </a:lstStyle>
          <a:p>
            <a:pPr algn="r">
              <a:lnSpc>
                <a:spcPct val="150000"/>
              </a:lnSpc>
              <a:spcBef>
                <a:spcPts val="0"/>
              </a:spcBef>
              <a:spcAft>
                <a:spcPts val="1000"/>
              </a:spcAft>
            </a:pPr>
            <a:r>
              <a:rPr lang="sv-SE" sz="2000" b="0" dirty="0">
                <a:solidFill>
                  <a:schemeClr val="bg1"/>
                </a:solidFill>
                <a:ea typeface="Ebrima" panose="02000000000000000000" pitchFamily="2" charset="0"/>
                <a:cs typeface="Ebrima" panose="02000000000000000000" pitchFamily="2" charset="0"/>
              </a:rPr>
              <a:t>2457</a:t>
            </a:r>
          </a:p>
          <a:p>
            <a:pPr algn="r">
              <a:lnSpc>
                <a:spcPct val="150000"/>
              </a:lnSpc>
              <a:spcBef>
                <a:spcPts val="0"/>
              </a:spcBef>
              <a:spcAft>
                <a:spcPts val="1000"/>
              </a:spcAft>
            </a:pPr>
            <a:r>
              <a:rPr lang="sv-SE" sz="2000" b="0" dirty="0">
                <a:solidFill>
                  <a:schemeClr val="bg1"/>
                </a:solidFill>
                <a:ea typeface="Ebrima" panose="02000000000000000000" pitchFamily="2" charset="0"/>
                <a:cs typeface="Ebrima" panose="02000000000000000000" pitchFamily="2" charset="0"/>
              </a:rPr>
              <a:t>75</a:t>
            </a:r>
          </a:p>
          <a:p>
            <a:pPr algn="r">
              <a:lnSpc>
                <a:spcPct val="150000"/>
              </a:lnSpc>
              <a:spcBef>
                <a:spcPts val="0"/>
              </a:spcBef>
              <a:spcAft>
                <a:spcPts val="1000"/>
              </a:spcAft>
            </a:pPr>
            <a:r>
              <a:rPr lang="sv-SE" sz="2000" b="0" dirty="0">
                <a:solidFill>
                  <a:schemeClr val="bg1"/>
                </a:solidFill>
                <a:ea typeface="Ebrima" panose="02000000000000000000" pitchFamily="2" charset="0"/>
                <a:cs typeface="Ebrima" panose="02000000000000000000" pitchFamily="2" charset="0"/>
              </a:rPr>
              <a:t>15 300</a:t>
            </a:r>
          </a:p>
          <a:p>
            <a:pPr algn="r">
              <a:lnSpc>
                <a:spcPct val="150000"/>
              </a:lnSpc>
              <a:spcBef>
                <a:spcPts val="0"/>
              </a:spcBef>
              <a:spcAft>
                <a:spcPts val="1000"/>
              </a:spcAft>
            </a:pPr>
            <a:r>
              <a:rPr lang="sv-SE" sz="2000" b="0" dirty="0">
                <a:solidFill>
                  <a:schemeClr val="bg1"/>
                </a:solidFill>
                <a:ea typeface="Ebrima" panose="02000000000000000000" pitchFamily="2" charset="0"/>
                <a:cs typeface="Ebrima" panose="02000000000000000000" pitchFamily="2" charset="0"/>
              </a:rPr>
              <a:t>549</a:t>
            </a:r>
          </a:p>
          <a:p>
            <a:pPr algn="r">
              <a:lnSpc>
                <a:spcPct val="150000"/>
              </a:lnSpc>
              <a:spcBef>
                <a:spcPts val="0"/>
              </a:spcBef>
              <a:spcAft>
                <a:spcPts val="1000"/>
              </a:spcAft>
            </a:pPr>
            <a:r>
              <a:rPr lang="sv-SE" sz="2000" b="0" dirty="0">
                <a:solidFill>
                  <a:schemeClr val="bg1"/>
                </a:solidFill>
                <a:ea typeface="Ebrima" panose="02000000000000000000" pitchFamily="2" charset="0"/>
                <a:cs typeface="Ebrima" panose="02000000000000000000" pitchFamily="2" charset="0"/>
              </a:rPr>
              <a:t>12 905</a:t>
            </a:r>
          </a:p>
          <a:p>
            <a:pPr algn="r">
              <a:lnSpc>
                <a:spcPct val="150000"/>
              </a:lnSpc>
              <a:spcBef>
                <a:spcPts val="0"/>
              </a:spcBef>
              <a:spcAft>
                <a:spcPts val="1000"/>
              </a:spcAft>
            </a:pPr>
            <a:r>
              <a:rPr lang="sv-SE" sz="2000" b="0" dirty="0">
                <a:solidFill>
                  <a:schemeClr val="bg1"/>
                </a:solidFill>
                <a:ea typeface="Ebrima" panose="02000000000000000000" pitchFamily="2" charset="0"/>
                <a:cs typeface="Ebrima" panose="02000000000000000000" pitchFamily="2" charset="0"/>
              </a:rPr>
              <a:t>10 720</a:t>
            </a:r>
          </a:p>
          <a:p>
            <a:pPr algn="r">
              <a:lnSpc>
                <a:spcPct val="150000"/>
              </a:lnSpc>
              <a:spcBef>
                <a:spcPts val="0"/>
              </a:spcBef>
              <a:spcAft>
                <a:spcPts val="1000"/>
              </a:spcAft>
            </a:pPr>
            <a:r>
              <a:rPr lang="sv-SE" sz="2000" b="0" dirty="0">
                <a:solidFill>
                  <a:schemeClr val="bg1"/>
                </a:solidFill>
                <a:ea typeface="Ebrima" panose="02000000000000000000" pitchFamily="2" charset="0"/>
                <a:cs typeface="Ebrima" panose="02000000000000000000" pitchFamily="2" charset="0"/>
              </a:rPr>
              <a:t>4 869</a:t>
            </a:r>
          </a:p>
        </p:txBody>
      </p:sp>
      <p:sp>
        <p:nvSpPr>
          <p:cNvPr id="76" name="Rubrik 1">
            <a:extLst>
              <a:ext uri="{FF2B5EF4-FFF2-40B4-BE49-F238E27FC236}">
                <a16:creationId xmlns:a16="http://schemas.microsoft.com/office/drawing/2014/main" id="{F27AADB5-75B7-A27E-12CA-8DA9FECB317D}"/>
              </a:ext>
            </a:extLst>
          </p:cNvPr>
          <p:cNvSpPr txBox="1">
            <a:spLocks/>
          </p:cNvSpPr>
          <p:nvPr/>
        </p:nvSpPr>
        <p:spPr>
          <a:xfrm>
            <a:off x="10538258" y="2190721"/>
            <a:ext cx="950146" cy="399712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4600" b="1" kern="1200" spc="0">
                <a:solidFill>
                  <a:schemeClr val="accent2"/>
                </a:solidFill>
                <a:latin typeface="+mj-lt"/>
                <a:ea typeface="+mj-ea"/>
                <a:cs typeface="+mj-cs"/>
              </a:defRPr>
            </a:lvl1pPr>
          </a:lstStyle>
          <a:p>
            <a:pPr algn="r">
              <a:lnSpc>
                <a:spcPct val="150000"/>
              </a:lnSpc>
              <a:spcBef>
                <a:spcPts val="0"/>
              </a:spcBef>
              <a:spcAft>
                <a:spcPts val="1000"/>
              </a:spcAft>
            </a:pPr>
            <a:r>
              <a:rPr lang="sv-SE" sz="2000" b="0" dirty="0">
                <a:ea typeface="Ebrima" panose="02000000000000000000" pitchFamily="2" charset="0"/>
                <a:cs typeface="Ebrima" panose="02000000000000000000" pitchFamily="2" charset="0"/>
              </a:rPr>
              <a:t>3</a:t>
            </a:r>
          </a:p>
          <a:p>
            <a:pPr algn="r">
              <a:lnSpc>
                <a:spcPct val="150000"/>
              </a:lnSpc>
              <a:spcBef>
                <a:spcPts val="0"/>
              </a:spcBef>
              <a:spcAft>
                <a:spcPts val="1000"/>
              </a:spcAft>
            </a:pPr>
            <a:r>
              <a:rPr lang="sv-SE" sz="2000" b="0" dirty="0">
                <a:ea typeface="Ebrima" panose="02000000000000000000" pitchFamily="2" charset="0"/>
                <a:cs typeface="Ebrima" panose="02000000000000000000" pitchFamily="2" charset="0"/>
              </a:rPr>
              <a:t>3</a:t>
            </a:r>
          </a:p>
          <a:p>
            <a:pPr algn="r">
              <a:lnSpc>
                <a:spcPct val="150000"/>
              </a:lnSpc>
              <a:spcBef>
                <a:spcPts val="0"/>
              </a:spcBef>
              <a:spcAft>
                <a:spcPts val="1000"/>
              </a:spcAft>
            </a:pPr>
            <a:r>
              <a:rPr lang="sv-SE" sz="2000" b="0" dirty="0">
                <a:ea typeface="Ebrima" panose="02000000000000000000" pitchFamily="2" charset="0"/>
                <a:cs typeface="Ebrima" panose="02000000000000000000" pitchFamily="2" charset="0"/>
              </a:rPr>
              <a:t>782</a:t>
            </a:r>
          </a:p>
          <a:p>
            <a:pPr algn="r">
              <a:lnSpc>
                <a:spcPct val="150000"/>
              </a:lnSpc>
              <a:spcBef>
                <a:spcPts val="0"/>
              </a:spcBef>
              <a:spcAft>
                <a:spcPts val="1000"/>
              </a:spcAft>
            </a:pPr>
            <a:r>
              <a:rPr lang="sv-SE" sz="2000" b="0" dirty="0">
                <a:ea typeface="Ebrima" panose="02000000000000000000" pitchFamily="2" charset="0"/>
                <a:cs typeface="Ebrima" panose="02000000000000000000" pitchFamily="2" charset="0"/>
              </a:rPr>
              <a:t>0</a:t>
            </a:r>
          </a:p>
          <a:p>
            <a:pPr algn="r">
              <a:lnSpc>
                <a:spcPct val="150000"/>
              </a:lnSpc>
              <a:spcBef>
                <a:spcPts val="0"/>
              </a:spcBef>
              <a:spcAft>
                <a:spcPts val="1000"/>
              </a:spcAft>
            </a:pPr>
            <a:r>
              <a:rPr lang="sv-SE" sz="2000" b="0" dirty="0">
                <a:ea typeface="Ebrima" panose="02000000000000000000" pitchFamily="2" charset="0"/>
                <a:cs typeface="Ebrima" panose="02000000000000000000" pitchFamily="2" charset="0"/>
              </a:rPr>
              <a:t>9</a:t>
            </a:r>
          </a:p>
          <a:p>
            <a:pPr algn="r">
              <a:lnSpc>
                <a:spcPct val="150000"/>
              </a:lnSpc>
              <a:spcBef>
                <a:spcPts val="0"/>
              </a:spcBef>
              <a:spcAft>
                <a:spcPts val="1000"/>
              </a:spcAft>
            </a:pPr>
            <a:r>
              <a:rPr lang="sv-SE" sz="2000" b="0" dirty="0">
                <a:ea typeface="Ebrima" panose="02000000000000000000" pitchFamily="2" charset="0"/>
                <a:cs typeface="Ebrima" panose="02000000000000000000" pitchFamily="2" charset="0"/>
              </a:rPr>
              <a:t>4</a:t>
            </a:r>
          </a:p>
          <a:p>
            <a:pPr algn="r">
              <a:lnSpc>
                <a:spcPct val="150000"/>
              </a:lnSpc>
              <a:spcBef>
                <a:spcPts val="0"/>
              </a:spcBef>
              <a:spcAft>
                <a:spcPts val="1000"/>
              </a:spcAft>
            </a:pPr>
            <a:r>
              <a:rPr lang="sv-SE" sz="2000" b="0" dirty="0">
                <a:ea typeface="Ebrima" panose="02000000000000000000" pitchFamily="2" charset="0"/>
                <a:cs typeface="Ebrima" panose="02000000000000000000" pitchFamily="2" charset="0"/>
              </a:rPr>
              <a:t>17</a:t>
            </a:r>
          </a:p>
        </p:txBody>
      </p:sp>
      <p:pic>
        <p:nvPicPr>
          <p:cNvPr id="3" name="Bildobjekt 2">
            <a:extLst>
              <a:ext uri="{FF2B5EF4-FFF2-40B4-BE49-F238E27FC236}">
                <a16:creationId xmlns:a16="http://schemas.microsoft.com/office/drawing/2014/main" id="{219715F8-F558-C261-680B-FE5DDF53DBA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579011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177 Vårguiden">
  <a:themeElements>
    <a:clrScheme name="1177">
      <a:dk1>
        <a:sysClr val="windowText" lastClr="000000"/>
      </a:dk1>
      <a:lt1>
        <a:sysClr val="window" lastClr="FFFFFF"/>
      </a:lt1>
      <a:dk2>
        <a:srgbClr val="FA8100"/>
      </a:dk2>
      <a:lt2>
        <a:srgbClr val="636466"/>
      </a:lt2>
      <a:accent1>
        <a:srgbClr val="C12143"/>
      </a:accent1>
      <a:accent2>
        <a:srgbClr val="6A0032"/>
      </a:accent2>
      <a:accent3>
        <a:srgbClr val="FAEEF0"/>
      </a:accent3>
      <a:accent4>
        <a:srgbClr val="396291"/>
      </a:accent4>
      <a:accent5>
        <a:srgbClr val="438F2C"/>
      </a:accent5>
      <a:accent6>
        <a:srgbClr val="A9428B"/>
      </a:accent6>
      <a:hlink>
        <a:srgbClr val="C12143"/>
      </a:hlink>
      <a:folHlink>
        <a:srgbClr val="6A0032"/>
      </a:folHlink>
    </a:clrScheme>
    <a:fontScheme name="1177">
      <a:majorFont>
        <a:latin typeface="Inter"/>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gn="l">
          <a:defRPr smtClean="0"/>
        </a:defPPr>
      </a:lstStyle>
    </a:txDef>
  </a:objectDefaults>
  <a:extraClrSchemeLst/>
  <a:extLst>
    <a:ext uri="{05A4C25C-085E-4340-85A3-A5531E510DB2}">
      <thm15:themeFamily xmlns:thm15="http://schemas.microsoft.com/office/thememl/2012/main" name="1177mall.pptm" id="{B8078586-10A1-406B-B9C0-5C8C8B2E75A3}" vid="{B784A0ED-AC3D-4790-B523-3094CC943FE5}"/>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Val xmlns="234703e7-9e48-4889-b458-e4f1ab235c03" xsi:nil="true"/>
    <Valavbild xmlns="234703e7-9e48-4889-b458-e4f1ab235c03">true</Valavbild>
    <TaxCatchAll xmlns="eb912acb-de3e-4f64-bf3c-82d24afba72b" xsi:nil="true"/>
    <lcf76f155ced4ddcb4097134ff3c332f xmlns="234703e7-9e48-4889-b458-e4f1ab235c03">
      <Terms xmlns="http://schemas.microsoft.com/office/infopath/2007/PartnerControls"/>
    </lcf76f155ced4ddcb4097134ff3c332f>
    <SharedWithUsers xmlns="eb912acb-de3e-4f64-bf3c-82d24afba72b">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E4DD9DDF3816EE4B8179876AA5AEC0A1" ma:contentTypeVersion="21" ma:contentTypeDescription="Skapa ett nytt dokument." ma:contentTypeScope="" ma:versionID="41908bf9f72af7a64e8873034f467d14">
  <xsd:schema xmlns:xsd="http://www.w3.org/2001/XMLSchema" xmlns:xs="http://www.w3.org/2001/XMLSchema" xmlns:p="http://schemas.microsoft.com/office/2006/metadata/properties" xmlns:ns2="234703e7-9e48-4889-b458-e4f1ab235c03" xmlns:ns3="eb912acb-de3e-4f64-bf3c-82d24afba72b" targetNamespace="http://schemas.microsoft.com/office/2006/metadata/properties" ma:root="true" ma:fieldsID="06ee4e2ff94bc7a689f1839868b5ee1f" ns2:_="" ns3:_="">
    <xsd:import namespace="234703e7-9e48-4889-b458-e4f1ab235c03"/>
    <xsd:import namespace="eb912acb-de3e-4f64-bf3c-82d24afba72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element ref="ns2:Valavbild" minOccurs="0"/>
                <xsd:element ref="ns2:Val"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4703e7-9e48-4889-b458-e4f1ab235c0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Valavbild" ma:index="21" nillable="true" ma:displayName="Val av bild" ma:default="1" ma:format="Dropdown" ma:internalName="Valavbild">
      <xsd:simpleType>
        <xsd:restriction base="dms:Boolean"/>
      </xsd:simpleType>
    </xsd:element>
    <xsd:element name="Val" ma:index="22" nillable="true" ma:displayName="Val" ma:format="Dropdown" ma:internalName="Val">
      <xsd:simpleType>
        <xsd:restriction base="dms:Choice">
          <xsd:enumeration value="Ja"/>
          <xsd:enumeration value="Nej"/>
        </xsd:restriction>
      </xsd:simpleType>
    </xsd:element>
    <xsd:element name="lcf76f155ced4ddcb4097134ff3c332f" ma:index="24" nillable="true" ma:taxonomy="true" ma:internalName="lcf76f155ced4ddcb4097134ff3c332f" ma:taxonomyFieldName="MediaServiceImageTags" ma:displayName="Bildmarkeringar" ma:readOnly="false" ma:fieldId="{5cf76f15-5ced-4ddc-b409-7134ff3c332f}" ma:taxonomyMulti="true" ma:sspId="e12c2e29-3876-4f0c-ba25-f8f57cb655d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b912acb-de3e-4f64-bf3c-82d24afba72b" elementFormDefault="qualified">
    <xsd:import namespace="http://schemas.microsoft.com/office/2006/documentManagement/types"/>
    <xsd:import namespace="http://schemas.microsoft.com/office/infopath/2007/PartnerControls"/>
    <xsd:element name="SharedWithUsers" ma:index="16"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Delat med information" ma:internalName="SharedWithDetails" ma:readOnly="true">
      <xsd:simpleType>
        <xsd:restriction base="dms:Note">
          <xsd:maxLength value="255"/>
        </xsd:restriction>
      </xsd:simpleType>
    </xsd:element>
    <xsd:element name="TaxCatchAll" ma:index="25" nillable="true" ma:displayName="Taxonomy Catch All Column" ma:hidden="true" ma:list="{ea56b091-3052-43d1-a445-3a14152cd47a}" ma:internalName="TaxCatchAll" ma:showField="CatchAllData" ma:web="eb912acb-de3e-4f64-bf3c-82d24afba72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7B51253-C475-4E9F-AD42-569B53EA3B08}">
  <ds:schemaRefs>
    <ds:schemaRef ds:uri="http://schemas.openxmlformats.org/package/2006/metadata/core-properties"/>
    <ds:schemaRef ds:uri="234703e7-9e48-4889-b458-e4f1ab235c03"/>
    <ds:schemaRef ds:uri="http://purl.org/dc/dcmitype/"/>
    <ds:schemaRef ds:uri="http://schemas.microsoft.com/office/2006/documentManagement/types"/>
    <ds:schemaRef ds:uri="http://purl.org/dc/elements/1.1/"/>
    <ds:schemaRef ds:uri="http://schemas.microsoft.com/office/2006/metadata/properties"/>
    <ds:schemaRef ds:uri="http://purl.org/dc/terms/"/>
    <ds:schemaRef ds:uri="http://schemas.microsoft.com/office/infopath/2007/PartnerControls"/>
    <ds:schemaRef ds:uri="eb912acb-de3e-4f64-bf3c-82d24afba72b"/>
    <ds:schemaRef ds:uri="http://www.w3.org/XML/1998/namespace"/>
  </ds:schemaRefs>
</ds:datastoreItem>
</file>

<file path=customXml/itemProps2.xml><?xml version="1.0" encoding="utf-8"?>
<ds:datastoreItem xmlns:ds="http://schemas.openxmlformats.org/officeDocument/2006/customXml" ds:itemID="{0D5D11BE-77BE-44F8-AC20-EA50BFAF71C6}">
  <ds:schemaRefs>
    <ds:schemaRef ds:uri="http://schemas.microsoft.com/sharepoint/v3/contenttype/forms"/>
  </ds:schemaRefs>
</ds:datastoreItem>
</file>

<file path=customXml/itemProps3.xml><?xml version="1.0" encoding="utf-8"?>
<ds:datastoreItem xmlns:ds="http://schemas.openxmlformats.org/officeDocument/2006/customXml" ds:itemID="{CF44D270-537E-443B-BDF1-3105DC1258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4703e7-9e48-4889-b458-e4f1ab235c03"/>
    <ds:schemaRef ds:uri="eb912acb-de3e-4f64-bf3c-82d24afba7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1177mall</Template>
  <TotalTime>987</TotalTime>
  <Words>84</Words>
  <Application>Microsoft Office PowerPoint</Application>
  <PresentationFormat>Bredbild</PresentationFormat>
  <Paragraphs>25</Paragraphs>
  <Slides>1</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vt:i4>
      </vt:variant>
    </vt:vector>
  </HeadingPairs>
  <TitlesOfParts>
    <vt:vector size="7" baseType="lpstr">
      <vt:lpstr>Arial</vt:lpstr>
      <vt:lpstr>Calibri</vt:lpstr>
      <vt:lpstr>Ebrima</vt:lpstr>
      <vt:lpstr>Inter</vt:lpstr>
      <vt:lpstr>Open Sans</vt:lpstr>
      <vt:lpstr>1177 Vårguiden</vt:lpstr>
      <vt:lpstr>Vaccin funkar  Du som vaccinerar ditt barn och du som vaccinerar dig innan resan. Du som står ut med sticket och du som ger sticket. Tack vare dig funkar vaccinationsprogrammet.  Utan dig skulle fler drabbas av svåra sjukdomar.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 rubrik kommer att stå här och kan vara på tre rader</dc:title>
  <dc:creator>Anja Hektor Gardell</dc:creator>
  <cp:lastModifiedBy>Lina Andersson</cp:lastModifiedBy>
  <cp:revision>126</cp:revision>
  <dcterms:created xsi:type="dcterms:W3CDTF">2025-01-15T15:16:54Z</dcterms:created>
  <dcterms:modified xsi:type="dcterms:W3CDTF">2026-04-24T09:33:29Z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0x010100E4DD9DDF3816EE4B8179876AA5AEC0A1</vt:lpwstr>
  </property>
  <property fmtid="{D5CDD505-2E9C-101B-9397-08002B2CF9AE}" pid="3" name="MediaServiceImageTags">
    <vt:lpwstr/>
  </property>
</Properties>
</file>