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0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D1E9F4-7755-6536-837B-8B91FB85A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FCD0887-45D8-DB8B-084F-8CD867CF35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BEF0D7D-0E39-85D6-EBBD-118C59783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EEC708D-297B-23C5-60C3-6572C399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7E56E7-1FD6-8998-1B46-2BD5B6A95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595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F894EA-7A6E-A18C-9FA9-A8DAE3DAE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6A51671-D1CC-3085-D931-CB1129E4D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3FC486-636E-F6C7-4C4A-AD324A2B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A47BA92-E087-272A-D6C1-27C67E88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2201BE-329A-2D90-A3F2-B5F26445E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8652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D009F5C-4CA3-0D22-F02B-1A10D0693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5C1AB46-450A-1BA3-8E50-85E2A1D49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49C265A-6B42-79C5-1DC8-A56EBFDEE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5E40AB-D15D-2557-A5D8-E5C3A3AA2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FC7A12-5D5A-0AB3-A162-5EEFBDA4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007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21D3D-A133-AA54-0E6B-20A9F026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35E56B-FDA8-72F9-5947-AD934B2C7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7695DE6-C0D7-9D4E-8A3E-B8C35A236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4B3A721-0903-EECA-BE57-7C94A69AB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F0405D-1C23-2004-78F8-29F387686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548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96F7BC-699E-6416-CF0C-7350ADC5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AD6C0B-91BD-7B7F-D700-21835DE2A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96EC9A6-7E4B-1B87-AE8B-34D4B238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8F82776-D404-C569-736A-74D3A231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52C8277-FB4F-D890-5493-58BE607B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858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DDFA8B3-5FD3-5A93-B72A-4CBE9892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037B9C-A2C1-2827-094C-6DE503AB64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960A377-C53E-774F-7D78-40DCB2D49C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D9C8A40-055A-6A85-1E94-156096665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F65B28B-928E-EE7B-EBA2-4E35BE5B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2A44541-1C76-9C9D-DDC4-95F35717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388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F83EC-C812-D2AC-C14D-0B092D5FF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16B569-EA38-2984-E131-C3297751B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EE9C4E-9E3E-FFE1-EC74-79948D73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4667061-6F7B-9654-BF6D-5C88C57C1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16EC977-F525-FE0C-37E6-F93DEF9AA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4AD80D6-692F-AE3D-D62F-663E75AA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2F90A583-212C-BE87-7ECB-8C2DADE3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E524EE3-DD55-9BCA-E727-52715517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280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527FEF-3AC1-EE5A-7058-4D59E9CE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A180213-9F94-F2D7-E645-1D5E1716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AB43705-6B62-E7A1-6F05-E931B736A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D268C64-8C03-5FFC-2785-2874FF78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90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D0141B9-9332-FB39-1EFE-5CF5FECA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524B458-A601-9BC9-5BC1-BDC8F4DE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FEBA81C-23E9-9D39-962A-F22171FE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0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09AEBA-F0EE-3B18-8EDB-7632EA948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05C9AE0-F941-221E-39A8-8EA945336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D4B1BF-CC4E-5ECC-577B-C001242F7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1DB5925-1009-B660-91C8-AF9858D2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A98C67-5DAA-2DD0-C5D7-A661F9BDD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45DFBD8-2E13-D557-DD0D-4E1DAEDD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966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64B30-7D53-AFC3-9FE8-33E558A42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3069651-E325-A6A9-7F7E-D5FA41897A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7BA81A-D10A-0EBF-1611-DB0C2C7BB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E87D1A5-7C46-8151-5D34-EBA1C662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C8A2C06-1752-75CB-07B0-10548E6A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F7C82F2-0E6F-E68E-F630-10DD760A1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22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C0CC88-8776-79EF-9CF3-6D5F40F1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E39C1A0-27D7-53AC-2FD2-41E6AD1A8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5CD8ACE-4504-F793-789A-7C5C32077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C52D4C-5E15-451D-99B6-C4CA0AB53479}" type="datetimeFigureOut">
              <a:rPr lang="sv-SE" smtClean="0"/>
              <a:t>2026-04-27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6C27B09-15D2-B482-D9D7-E4BBEC30A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89B08A0-52B3-6BB3-77E5-FB7028C9F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01987-8969-44CB-83A1-42B160EF218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197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61ABAB3-B7BF-F722-1005-693A536A0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758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Anja Hektor Gardell</dc:creator>
  <cp:lastModifiedBy>Anja Hektor Gardell</cp:lastModifiedBy>
  <cp:revision>1</cp:revision>
  <dcterms:created xsi:type="dcterms:W3CDTF">2026-04-27T14:09:19Z</dcterms:created>
  <dcterms:modified xsi:type="dcterms:W3CDTF">2026-04-27T14:10:08Z</dcterms:modified>
</cp:coreProperties>
</file>