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6AA8E1-F07E-F28B-DBA9-6D3EDB0764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0F05B2E-AB84-9818-E349-E3E5340883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AD6261-04C9-09F4-6C97-76A0DC3BD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9DC1-5FC2-4311-8BD5-5A2CA44E799E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789BC55-4014-A61C-4E5D-C7CE2719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0897661-9E47-8367-C75F-B9428771C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C635-C4A8-44E9-BB82-E354E10BD5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4919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32304F-AEC3-BE38-B949-043972562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EC74B77-5686-C804-3527-01D0A5F08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9043941-8B5D-072B-4808-845C83D17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9DC1-5FC2-4311-8BD5-5A2CA44E799E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7E5D413-C084-D4CA-E40E-0512B9890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B00E4A-EC5D-762E-93CF-E73AEF060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C635-C4A8-44E9-BB82-E354E10BD5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5708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7B5F812-85AD-693A-0F6B-34FF6A0A3D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6CDA49B-F472-9E5B-6C05-F1AB26CD8F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07062F3-32BB-7DA4-2C4A-5B419219F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9DC1-5FC2-4311-8BD5-5A2CA44E799E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2ACA732-ED3F-DB42-78A4-E5BD2F2DC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2AA255F-AFDD-97F9-CBB4-E09911415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C635-C4A8-44E9-BB82-E354E10BD5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0596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B28EDF-153D-03BB-F7B1-B83FCA0E6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646E38-DEE3-A383-50EF-974AA65C1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B4B69D7-CE72-BB63-7A06-3756C3778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9DC1-5FC2-4311-8BD5-5A2CA44E799E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330E28D-0ED5-61FE-1A81-17EE595A8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5DAA408-C898-75C1-7B92-803DB6A1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C635-C4A8-44E9-BB82-E354E10BD5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1875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7D23F8-9722-2D0F-5652-0EE79DE23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D195A60-087E-9B33-591C-CD9795202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17CFDDF-7F39-E6C3-C465-19413CDDC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9DC1-5FC2-4311-8BD5-5A2CA44E799E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414CE51-831F-571B-A2A7-55A43B299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9389207-2922-54CC-ABF6-F4AB21FE5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C635-C4A8-44E9-BB82-E354E10BD5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744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DD2811-4E51-5813-C9A1-26E419062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5987F53-3EC1-5291-EC82-DED8C6505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4BA41A6-6378-C197-494B-C2CDCDDBA9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4DEBE12-0F4E-9EDB-9003-63B4B5494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9DC1-5FC2-4311-8BD5-5A2CA44E799E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8992AAF-5512-32E0-881C-C5F3336CF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F8C6246-A4A7-CE0A-3BB0-1F8D12450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C635-C4A8-44E9-BB82-E354E10BD5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709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480D0B-9055-0C00-4575-BA0865B30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3B725BB-85E3-AD99-D085-B8EB6470C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98760A2-A828-5641-74A0-2514562E5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28A9289-2B33-DDFE-32C2-195C4FAB7E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1BFCC5B-9A97-BE11-DA0D-54B22E247D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181EE72-F2B2-8326-12BE-67410122A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9DC1-5FC2-4311-8BD5-5A2CA44E799E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0E25E00-10D8-EB9B-B8C6-EAADD9180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47F7C56-2162-D52E-CDA0-AF78E8649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C635-C4A8-44E9-BB82-E354E10BD5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846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99B474-A36E-E26D-BA10-4433E338D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AF25581-2A0E-4B8C-CCEB-323309B8F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9DC1-5FC2-4311-8BD5-5A2CA44E799E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8A0D365-42B7-8EFB-84A8-E793720D9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90265F-1503-EA96-9758-E622352DE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C635-C4A8-44E9-BB82-E354E10BD5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998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3B1B066-A8BD-4307-05B1-FC3A71E6C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9DC1-5FC2-4311-8BD5-5A2CA44E799E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ADF91DE-3C3C-6657-A2B2-37836DBA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83FF56E-0A15-043C-2DA3-EBD045E40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C635-C4A8-44E9-BB82-E354E10BD5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823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4D0E27-4907-7B33-433E-44E4AD8F6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B4CBABC-0DF1-399C-2EC6-9BEB1542E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00AB061-2E45-2887-86F4-8CB927C40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70FE113-B49C-2BA1-EC45-5A7C8CED2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9DC1-5FC2-4311-8BD5-5A2CA44E799E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DF42C45-467F-D25F-ED22-F68F9B11E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4420297-F992-8309-C882-1DA90D7B9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C635-C4A8-44E9-BB82-E354E10BD5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9422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45C255-495D-D1F1-5DF2-4F5F71A4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3D99D21-271F-E970-1CF0-21A5C49BF2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38FD539-82B9-83D9-A787-F114D7834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C7EBA54-EB5F-A84A-5FAA-644B9C09B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9DC1-5FC2-4311-8BD5-5A2CA44E799E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05C77B9-0B63-7A53-019C-97700D3F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21C9C39-9160-6BCA-DA90-2A736DFAB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6C635-C4A8-44E9-BB82-E354E10BD5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638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1B8D90D-BEB6-14E8-3780-F18F57600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631EE77-57D4-D1AE-9044-2AEDBD2BB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284063B-A9F9-5B97-6716-5013306E63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99DC1-5FC2-4311-8BD5-5A2CA44E799E}" type="datetimeFigureOut">
              <a:rPr lang="sv-SE" smtClean="0"/>
              <a:t>2023-07-03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7642BA3-9D7B-6B2D-B2E6-D3028396E5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F56EF8E-F8A2-F277-148E-B5B0729C6C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6C635-C4A8-44E9-BB82-E354E10BD5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448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En bild som visar text, Teckensnitt, skärmbild, design&#10;&#10;Automatiskt genererad beskrivning">
            <a:extLst>
              <a:ext uri="{FF2B5EF4-FFF2-40B4-BE49-F238E27FC236}">
                <a16:creationId xmlns:a16="http://schemas.microsoft.com/office/drawing/2014/main" id="{CF630340-88B1-062F-277B-89E0244F1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0"/>
            <a:ext cx="12192000" cy="6856460"/>
          </a:xfrm>
          <a:prstGeom prst="rect">
            <a:avLst/>
          </a:prstGeom>
        </p:spPr>
      </p:pic>
      <p:pic>
        <p:nvPicPr>
          <p:cNvPr id="5" name="Bildobjekt 4" descr="En bild som visar svart, mörker&#10;&#10;Automatiskt genererad beskrivning">
            <a:extLst>
              <a:ext uri="{FF2B5EF4-FFF2-40B4-BE49-F238E27FC236}">
                <a16:creationId xmlns:a16="http://schemas.microsoft.com/office/drawing/2014/main" id="{4A6262A3-A119-DD21-6704-2C7EFCEA1E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261" y="3688456"/>
            <a:ext cx="1309594" cy="150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243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Anja Hektor Gardell</dc:creator>
  <cp:lastModifiedBy>Anja Hektor Gardell</cp:lastModifiedBy>
  <cp:revision>1</cp:revision>
  <dcterms:created xsi:type="dcterms:W3CDTF">2023-07-03T07:05:16Z</dcterms:created>
  <dcterms:modified xsi:type="dcterms:W3CDTF">2023-07-03T07:08:15Z</dcterms:modified>
</cp:coreProperties>
</file>