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0B706A-453D-864A-466C-280AD9FB9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178BC5-9500-2F3B-FB21-BE531FE5F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2CCCB1-F770-7979-D558-B67034DC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ABE280-23FE-573B-CA95-58BC3C66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FA20-2730-9582-5EE9-70CEF32D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9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8B830-9704-5B90-579B-8A265C57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DB76A9-B0A7-4ED1-EC53-668D35AED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E4CFCF-2286-D079-47C3-05698069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7215DA-91CD-8457-4B54-E796C547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8FCB60-8936-55E1-21A7-75C554E2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9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47B3419-EEA8-B920-01C6-8D0F4F6EE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534374-41F0-0242-C9D6-1A9FC32C8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A327C-63FA-0640-5684-991255FE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88CBD-9A1D-85F4-024F-4E08F6C1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1518E9-8509-4119-E9CA-4B14B51C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77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D88F71-CBFA-6B39-2B6B-184C600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4F72D-5DEA-2DA7-9E3A-0531478DA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4444D1-9882-E8C6-CF77-2717ADA6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060972-0009-044B-46EC-8394B77E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2109C3-0C6D-3090-BF13-CA5E1EF5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2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FB774F-C9E2-31A9-D49A-F4AAE7D0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76C405-96F0-8E34-21B1-C6879F4A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F42E99-242E-3511-0124-B0E5D55C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1BA3A5-1214-D52B-0B40-27732023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4B0205-62DD-4D95-472C-298D2671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94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A9DD7C-A4AF-1A6C-CA03-54B6D944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B295BE-7871-C6DD-272E-A8CD31F9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FD71F7-DAF7-E615-C621-7346A07AE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4CABF6-9178-CEE2-7A81-4E6212D2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5F729B-B8F5-96AD-55D5-7ACC97BA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E09AEC-F07C-6A44-27F7-440B0C7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49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6D8405-79F7-D71F-80C4-AF49DA4D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D7912B-2ABB-9D9C-C8CD-D8FFEC1C7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0557DF-FCCB-303A-BDC3-2FCE498CC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62BDEE-0744-3A8F-468A-3370FD02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40C463-78F8-DCE4-2584-8CA1D4E77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F2B0AB0-C150-8B6E-E7CB-0ED17E8C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C02DCA8-AA39-2D2B-47B9-773187DA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1C9E037-FC56-986F-1374-716DFD50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9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6CCFB3-0CED-F014-94DE-8693522C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075D04-CE5D-41BB-A23C-BBB30A56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D628B-1447-7CEA-6DF8-052067FA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F0A200-FE3B-7490-82A2-170F6C9E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48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111C8C-E3B0-66A5-5A8D-12AED387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E139A96-0D1E-1DEE-B55C-B634554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0A8FF3-1B8A-E3DF-05EC-433DAB70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9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47B5D-E0FD-C7D4-5A68-E359228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0A8AF2-A40F-2D8C-0A0B-B3757D533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946FE3-18AF-388F-3F9A-9C0856848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BA5CC9-61B6-F591-25D0-4D2B68F7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D1B84F-A4DC-FC69-5C06-A1946C7D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AB0BE8-23AD-C712-9A13-2E991A8E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4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D8316-8FEE-72D0-4EBA-E508D9B7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62B4A2B-C159-A60B-5362-35A06A3B0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CA74A2-AC38-2610-8346-18824A12D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BF1359-1603-CAB2-7028-F1E8C0E8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1CFB86-2F68-0D32-1DAA-82D11E7D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F03140-2A90-36C2-F4A3-433730CA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1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44FE3C-B4A1-40D4-EAD7-BEF7CE39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5340E4-1E15-B777-AEFB-7E537BD4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15499F-453B-D099-1440-5EE19EDC1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E028-388C-406D-86B7-068F2A32DB85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EBF12-25E5-3B5B-D61F-AFDFF7E5B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9F6A7A-23EF-5F5B-8992-035F99F1F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4367-A308-4B3F-B272-433A9CA1EE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6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Människoansikte, klädsel, pojke&#10;&#10;Automatiskt genererad beskrivning">
            <a:extLst>
              <a:ext uri="{FF2B5EF4-FFF2-40B4-BE49-F238E27FC236}">
                <a16:creationId xmlns:a16="http://schemas.microsoft.com/office/drawing/2014/main" id="{88AA526D-4C67-15F1-32F4-C88BFDDA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2024-04-19T07:56:29Z</dcterms:created>
  <dcterms:modified xsi:type="dcterms:W3CDTF">2024-04-19T07:57:50Z</dcterms:modified>
</cp:coreProperties>
</file>