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sldIdLst>
    <p:sldId id="256" r:id="rId4"/>
    <p:sldId id="257" r:id="rId5"/>
    <p:sldId id="258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52897D-5872-4FC6-B493-A703E046A3D4}" v="19" dt="2024-06-11T16:18:16.1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26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F166A1-84FC-AFEE-3809-46D53E021C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A663BB3-A04C-59D5-1007-C8FCDAE69C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645B6E2-F6DB-D486-02A5-FA262D997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AFFB8-B59F-4618-99C6-DA9F75221D10}" type="datetimeFigureOut">
              <a:rPr lang="sv-SE" smtClean="0"/>
              <a:t>2024-06-12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C51F169-44FC-0537-35A8-6D9A4CA4B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111CB4-4EB1-ABAD-BB3D-BE531FD36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8778F-6FA5-4024-868A-97F96BF5A26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442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9B0CA2C-7A5E-20DE-A59E-EA08899DB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937332A6-83DF-3CA2-9E5C-FD64884ADF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DA1B33B-23F7-A7FD-9A8B-0818C4FFA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AFFB8-B59F-4618-99C6-DA9F75221D10}" type="datetimeFigureOut">
              <a:rPr lang="sv-SE" smtClean="0"/>
              <a:t>2024-06-12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13536F2-0E6B-2188-D376-6AD910D71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5A6100C-75A5-E261-2427-8DA45BFE0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8778F-6FA5-4024-868A-97F96BF5A26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526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F231754A-37FD-E6FA-E086-0C3B96ECA7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47F6073E-5521-A067-7856-E50636FE3A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50CACB5-02E1-9416-F26B-B1E87677E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AFFB8-B59F-4618-99C6-DA9F75221D10}" type="datetimeFigureOut">
              <a:rPr lang="sv-SE" smtClean="0"/>
              <a:t>2024-06-12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8B1B1CB-2492-2B73-AFDB-B1FA868DC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C673984-0544-1A44-7D25-C912B7676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8778F-6FA5-4024-868A-97F96BF5A26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577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DBA83E-ADA6-0783-BC49-C6A616A1A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3B14F11-BE6D-7259-DE56-2CBD0322E3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AD65DBA-914C-8CB6-08F0-3AD6F2443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AFFB8-B59F-4618-99C6-DA9F75221D10}" type="datetimeFigureOut">
              <a:rPr lang="sv-SE" smtClean="0"/>
              <a:t>2024-06-12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B9D386D-3F0B-BCA2-4B22-1D0D2FDA9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50813E2-27F9-AD87-1DCC-C820D166A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8778F-6FA5-4024-868A-97F96BF5A26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766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0D6B44C-A42B-D2E8-ACEE-0160CFE7F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6A7074B-5445-77EB-C82A-E7EF3A2EA4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FD37EF9-4C97-A218-9458-B1E71F825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AFFB8-B59F-4618-99C6-DA9F75221D10}" type="datetimeFigureOut">
              <a:rPr lang="sv-SE" smtClean="0"/>
              <a:t>2024-06-12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96EF8AB-B4B6-9CB6-59EB-F756CE83C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FC56932-30D4-11F6-C452-74A3DE508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8778F-6FA5-4024-868A-97F96BF5A26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729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867036-B9CA-5BB3-2EF2-44721EC4D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B840183-3F5F-44F2-4476-161C418B4A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D73E869-8C95-3304-FDB2-62EA1F461C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B6CA876-2D5B-97E3-539F-E198A5D63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AFFB8-B59F-4618-99C6-DA9F75221D10}" type="datetimeFigureOut">
              <a:rPr lang="sv-SE" smtClean="0"/>
              <a:t>2024-06-12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05C41B7-93A8-D862-718A-20864E652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CC2C18F-84A9-EDB6-987C-13C37255E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8778F-6FA5-4024-868A-97F96BF5A26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190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8AF8E96-2C48-A121-7A75-29053FD84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BED9256-4FE7-A719-28EC-972A8BEAF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03CA8BF-1764-266E-38A2-14B0546B97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0B2DE3C-1316-77A1-B383-78713902B5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2AD1358-F74F-90E4-1351-195C9BAE0F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2E2AAC2A-7939-032B-D11A-902F6B4DB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AFFB8-B59F-4618-99C6-DA9F75221D10}" type="datetimeFigureOut">
              <a:rPr lang="sv-SE" smtClean="0"/>
              <a:t>2024-06-12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34B3CA68-A352-59B2-16FF-A11D6FDF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4EFC9CD0-F957-CFE9-AE6C-C6158FEB9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8778F-6FA5-4024-868A-97F96BF5A26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312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ABA2C3E-D1A5-7930-B4B5-A201A53C7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A5A5BE8-B2AC-3D2F-7F26-AF954347D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AFFB8-B59F-4618-99C6-DA9F75221D10}" type="datetimeFigureOut">
              <a:rPr lang="sv-SE" smtClean="0"/>
              <a:t>2024-06-12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34AA496-FF24-3F26-16F6-D5E2A972C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27FD480-83A0-BF7B-8916-389089ECA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8778F-6FA5-4024-868A-97F96BF5A26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31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F8C8F97B-D082-E8D8-559A-6B9F72174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AFFB8-B59F-4618-99C6-DA9F75221D10}" type="datetimeFigureOut">
              <a:rPr lang="sv-SE" smtClean="0"/>
              <a:t>2024-06-12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D704FDBD-F578-1082-4A42-0D9B491A8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E0945CD-E463-EE85-FDD6-150105A03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8778F-6FA5-4024-868A-97F96BF5A26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203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54FAC38-C04F-442A-C7FD-C3E6C16AB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F0AF606-7BB0-1D1E-998C-365A4A2E7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0A5432E-AC33-6D4F-023E-FBAA40C261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B073DF3-09F8-035B-384F-9F72AFF9C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AFFB8-B59F-4618-99C6-DA9F75221D10}" type="datetimeFigureOut">
              <a:rPr lang="sv-SE" smtClean="0"/>
              <a:t>2024-06-12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C21D17A-FE5F-6F5D-58C8-3D94A7341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0B3545D-0B2A-B45F-1EA6-5B25A7E0C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8778F-6FA5-4024-868A-97F96BF5A26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874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76A285-3EE7-C71C-37A2-AD970BF9E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6CCE96BA-4E95-3DF3-1ED2-401662B89E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9234AE8-C549-E78F-C816-4F2A87F9C5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E91E359-E6CC-1A8C-A43E-2178C9D5F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AFFB8-B59F-4618-99C6-DA9F75221D10}" type="datetimeFigureOut">
              <a:rPr lang="sv-SE" smtClean="0"/>
              <a:t>2024-06-12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43AC306-D781-D83A-933D-2F4DBF322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1782EBC-34B0-1A68-7ED8-201E7A5D4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8778F-6FA5-4024-868A-97F96BF5A26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398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45F64423-102D-2428-3F8D-B729EB8F6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846FCAF-B635-F322-9AAA-AF6E61300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FE453B2-655F-C3D7-A1E4-9B29FEEB0F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AFFB8-B59F-4618-99C6-DA9F75221D10}" type="datetimeFigureOut">
              <a:rPr lang="sv-SE" smtClean="0"/>
              <a:t>2024-06-12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39A1721-858F-1B04-9B55-F4AB82F0F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FB78ABB-D109-8158-6B65-71FB0EA952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8778F-6FA5-4024-868A-97F96BF5A26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7924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 descr="En bild som visar text, Människoansikte, vatten, leende&#10;&#10;Automatiskt genererad beskrivning">
            <a:extLst>
              <a:ext uri="{FF2B5EF4-FFF2-40B4-BE49-F238E27FC236}">
                <a16:creationId xmlns:a16="http://schemas.microsoft.com/office/drawing/2014/main" id="{82D34E3B-DDB5-0EE9-A71F-A8F8C28E2A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7" y="0"/>
            <a:ext cx="121934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56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En bild som visar text, skärmbild, Teckensnitt, logotyp&#10;&#10;Automatiskt genererad beskrivning">
            <a:extLst>
              <a:ext uri="{FF2B5EF4-FFF2-40B4-BE49-F238E27FC236}">
                <a16:creationId xmlns:a16="http://schemas.microsoft.com/office/drawing/2014/main" id="{BD33F1B5-6179-8459-87FC-9026B60EA4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378" y="-50429"/>
            <a:ext cx="12372756" cy="695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68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text, klädsel, Människoansikte, leende&#10;&#10;Automatiskt genererad beskrivning">
            <a:extLst>
              <a:ext uri="{FF2B5EF4-FFF2-40B4-BE49-F238E27FC236}">
                <a16:creationId xmlns:a16="http://schemas.microsoft.com/office/drawing/2014/main" id="{2CCC6194-D4CF-4465-0CEB-654A64C185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8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5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text, klädsel, person, Människoansikte&#10;&#10;Automatiskt genererad beskrivning">
            <a:extLst>
              <a:ext uri="{FF2B5EF4-FFF2-40B4-BE49-F238E27FC236}">
                <a16:creationId xmlns:a16="http://schemas.microsoft.com/office/drawing/2014/main" id="{353CA155-D502-74F8-C6FB-C680E090C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3"/>
            <a:ext cx="12192717" cy="685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37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text, klädsel, person, kvinna&#10;&#10;Automatiskt genererad beskrivning">
            <a:extLst>
              <a:ext uri="{FF2B5EF4-FFF2-40B4-BE49-F238E27FC236}">
                <a16:creationId xmlns:a16="http://schemas.microsoft.com/office/drawing/2014/main" id="{DD496D4C-C2AB-8704-8F51-4C1782D64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8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87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, blomblad, växt, blomma&#10;&#10;Automatiskt genererad beskrivning">
            <a:extLst>
              <a:ext uri="{FF2B5EF4-FFF2-40B4-BE49-F238E27FC236}">
                <a16:creationId xmlns:a16="http://schemas.microsoft.com/office/drawing/2014/main" id="{631BA9FC-115C-8FC3-F416-FAABF5C827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"/>
            <a:ext cx="12192000" cy="685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63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4DD9DDF3816EE4B8179876AA5AEC0A1" ma:contentTypeVersion="20" ma:contentTypeDescription="Skapa ett nytt dokument." ma:contentTypeScope="" ma:versionID="c7f2d2bd7a427dc94627e967c1f60b21">
  <xsd:schema xmlns:xsd="http://www.w3.org/2001/XMLSchema" xmlns:xs="http://www.w3.org/2001/XMLSchema" xmlns:p="http://schemas.microsoft.com/office/2006/metadata/properties" xmlns:ns2="234703e7-9e48-4889-b458-e4f1ab235c03" xmlns:ns3="eb912acb-de3e-4f64-bf3c-82d24afba72b" targetNamespace="http://schemas.microsoft.com/office/2006/metadata/properties" ma:root="true" ma:fieldsID="71de6c277d37bdbc0860a9b97b182b63" ns2:_="" ns3:_="">
    <xsd:import namespace="234703e7-9e48-4889-b458-e4f1ab235c03"/>
    <xsd:import namespace="eb912acb-de3e-4f64-bf3c-82d24afba7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Valavbild" minOccurs="0"/>
                <xsd:element ref="ns2:Val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4703e7-9e48-4889-b458-e4f1ab235c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Valavbild" ma:index="21" nillable="true" ma:displayName="Val av bild" ma:default="1" ma:format="Dropdown" ma:internalName="Valavbild">
      <xsd:simpleType>
        <xsd:restriction base="dms:Boolean"/>
      </xsd:simpleType>
    </xsd:element>
    <xsd:element name="Val" ma:index="22" nillable="true" ma:displayName="Val" ma:format="Dropdown" ma:internalName="Val">
      <xsd:simpleType>
        <xsd:restriction base="dms:Choice">
          <xsd:enumeration value="Ja"/>
          <xsd:enumeration value="Nej"/>
        </xsd:restriction>
      </xsd:simpleType>
    </xsd:element>
    <xsd:element name="lcf76f155ced4ddcb4097134ff3c332f" ma:index="24" nillable="true" ma:taxonomy="true" ma:internalName="lcf76f155ced4ddcb4097134ff3c332f" ma:taxonomyFieldName="MediaServiceImageTags" ma:displayName="Bildmarkeringar" ma:readOnly="false" ma:fieldId="{5cf76f15-5ced-4ddc-b409-7134ff3c332f}" ma:taxonomyMulti="true" ma:sspId="e12c2e29-3876-4f0c-ba25-f8f57cb655d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912acb-de3e-4f64-bf3c-82d24afba72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ea56b091-3052-43d1-a445-3a14152cd47a}" ma:internalName="TaxCatchAll" ma:showField="CatchAllData" ma:web="eb912acb-de3e-4f64-bf3c-82d24afba7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1670AA-9400-4BD1-9345-C659BE41598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E282EC9-9E9F-4174-B20E-BD50465476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4703e7-9e48-4889-b458-e4f1ab235c03"/>
    <ds:schemaRef ds:uri="eb912acb-de3e-4f64-bf3c-82d24afba7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1886</TotalTime>
  <Words>0</Words>
  <Application>Microsoft Office PowerPoint</Application>
  <PresentationFormat>Bredbild</PresentationFormat>
  <Paragraphs>0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Anja Hektor Gardell</dc:creator>
  <cp:lastModifiedBy>Anja Hektor Gardell</cp:lastModifiedBy>
  <cp:revision>3</cp:revision>
  <dcterms:created xsi:type="dcterms:W3CDTF">2024-05-23T13:38:45Z</dcterms:created>
  <dcterms:modified xsi:type="dcterms:W3CDTF">2024-06-12T09:53:29Z</dcterms:modified>
</cp:coreProperties>
</file>