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763BC2-6404-22D2-9895-A74A6871A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3CABD1D-F625-F291-3ED1-8CA94E1FA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DD1AFB-09F1-672B-F6D2-C8804A94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B78-FFC5-4980-BC60-175FA5DA969A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775B7E-912E-8D8E-9258-180223D9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61C7DF-2014-2A67-2C45-0D5456A2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3A4F-2D4B-4E36-AD40-017F6E2B84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764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6EE668-76E8-83E3-3E7E-B416A319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6A04031-8EB0-A8EF-CCFA-9E2B51309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FA6D41-F515-7EFE-4525-F73BF860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B78-FFC5-4980-BC60-175FA5DA969A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15075D-C301-3754-CF8C-ABC97E32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1E4214-5D65-B073-00B6-180DAE50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3A4F-2D4B-4E36-AD40-017F6E2B84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7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4655EDB-7135-2DCC-BC78-C124F37B5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2BF2920-3A5D-F819-3DDA-C4A657BC9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927245-4722-7E92-6038-706D27C7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B78-FFC5-4980-BC60-175FA5DA969A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C181AD-264A-CF79-72BE-92641BFD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5FBF1A-BB90-F7B4-E1FD-F9A02387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3A4F-2D4B-4E36-AD40-017F6E2B84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647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85CE75-1098-44FE-28BD-AACEE9C5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970EA4-8EDB-E0FA-45F2-E94801BE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C1A87F-F2C9-CEE2-F56A-C11E2CBB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B78-FFC5-4980-BC60-175FA5DA969A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04650C-48A6-C657-0021-620F81CB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37C13E-46D7-2B54-74EE-41826D87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3A4F-2D4B-4E36-AD40-017F6E2B84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571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3E4480-DDB5-4C13-6D41-A39D1882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FF43E9-9CE9-17F0-BC7C-EB01E83A7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6E4051-D9D9-8DA3-5D1A-2F9F4EDA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B78-FFC5-4980-BC60-175FA5DA969A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A3189C-6C26-662E-3FE1-444DC943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3A4230-32C8-861C-B5B0-9FA42550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3A4F-2D4B-4E36-AD40-017F6E2B84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46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88A77D-4E45-1852-34DD-16B6CC09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968E24-8525-71EF-AC9E-EF5C985D3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08D7394-D736-6CE2-36D1-6402A52EC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524E7D6-55B9-D7A3-0F08-38EA59B4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B78-FFC5-4980-BC60-175FA5DA969A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2EED3C2-3EE2-73B3-E9D1-EF54C735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07BEAE2-55F5-F58F-BB28-AD33FE38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3A4F-2D4B-4E36-AD40-017F6E2B84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1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E4469D-C2C4-1FD6-6580-DA6EB570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D1409B-405C-7F4B-F51C-5F42115E0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306505-71A2-2D1C-97C0-7DC9FF3CA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DA00454-4A6E-A8FF-33CB-49463DDCB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6CFFC5C-3623-D72F-F967-E39E64CAE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C9398EE-D8CA-AA24-92BA-C311E250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B78-FFC5-4980-BC60-175FA5DA969A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B287C09-7FA7-1AA7-722B-F069C114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8FC25A-26BD-DBB5-0DDD-FD40A96D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3A4F-2D4B-4E36-AD40-017F6E2B84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92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E69C6E-0659-9F8C-BD33-8F96FEE0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DD82253-57FD-F5F1-60D6-2C141A1F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B78-FFC5-4980-BC60-175FA5DA969A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DB63661-2930-CA72-D4C3-F5DD3150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7D28CB-7E58-C149-A816-DD968844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3A4F-2D4B-4E36-AD40-017F6E2B84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9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B09D838-FF48-95DB-7C2A-1D7427CC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B78-FFC5-4980-BC60-175FA5DA969A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A0C571-7301-3915-3242-9B6034ED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4CAE068-C4C8-7E27-23AE-3D12F920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3A4F-2D4B-4E36-AD40-017F6E2B84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41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ECDA4C-8FC2-DC25-00BE-5960C5ED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A256BB-A90C-0590-6B97-46CAE132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D05542-5E10-E8CF-AC82-6274FB00D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06DF9F-4E3D-F595-4C39-614103A8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B78-FFC5-4980-BC60-175FA5DA969A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C58656-1069-A32E-F6A2-F7C10F43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CDA682C-B838-588F-25FD-472E6655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3A4F-2D4B-4E36-AD40-017F6E2B84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74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E09D4F-1BF4-2FB2-C91E-1AB8EBB7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8272FD9-0A47-8194-2767-A43551F83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F8F14B-4CAF-0C1F-B8F9-24F4EE67F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76B07B3-9E22-B025-23CE-9FFC81CD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B78-FFC5-4980-BC60-175FA5DA969A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042CE75-E375-CF7C-C17C-A10E3CE6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F0607D-D168-AB49-F229-67795FE6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3A4F-2D4B-4E36-AD40-017F6E2B84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20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DFA566A-1688-47E6-CEC1-1932DC94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3D78EA-166C-992B-E838-DE405D9AD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6C4405-4E35-46A4-DA74-A84ECAD98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7B78-FFC5-4980-BC60-175FA5DA969A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20AB40-08C0-5879-D32B-48ADF9BE9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C91033-8526-1717-BEC8-54DDD36FE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93A4F-2D4B-4E36-AD40-017F6E2B84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809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ntrums-TV sms livräddning">
            <a:hlinkClick r:id="" action="ppaction://media"/>
            <a:extLst>
              <a:ext uri="{FF2B5EF4-FFF2-40B4-BE49-F238E27FC236}">
                <a16:creationId xmlns:a16="http://schemas.microsoft.com/office/drawing/2014/main" id="{DAC42E1B-6BA4-A93C-19E0-0333DE3502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Bredbild</PresentationFormat>
  <Paragraphs>0</Paragraphs>
  <Slides>1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Anja Hektor Gardell</dc:creator>
  <cp:lastModifiedBy>Anja Hektor Gardell</cp:lastModifiedBy>
  <cp:revision>1</cp:revision>
  <dcterms:created xsi:type="dcterms:W3CDTF">2023-04-11T10:27:16Z</dcterms:created>
  <dcterms:modified xsi:type="dcterms:W3CDTF">2023-04-11T10:37:08Z</dcterms:modified>
</cp:coreProperties>
</file>