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A43966-603F-303C-8281-D8A9AF6E8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A3E3A23-779E-9D1E-DFFD-7DC069F3B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743FB0-D753-6241-D1B6-ED2A8872A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8508-8584-42DE-A54A-5643BC5F2F2C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B62600-4635-2289-E951-24CF3AAA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CD8D0FD-668D-EE9E-3847-61C0C54B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F7DB-EFAB-4338-9BC3-75BE07C500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876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9D53BE-A957-6FE0-4CBE-49A92242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BB7D736-F376-974F-CE1A-03B0276BA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FDE4EF-E57F-E140-F5A9-D769DA61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8508-8584-42DE-A54A-5643BC5F2F2C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FCE9EE-94D5-8F4E-DF1E-3FF98646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EF910DB-DE56-757E-A87A-C8FB75D77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F7DB-EFAB-4338-9BC3-75BE07C500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9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B93801C-8CBD-F02D-C9B8-CAE486921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AD71262-F9B6-45F0-6023-9646DE78F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FC80B3-3644-4CD3-AF53-64E703B2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8508-8584-42DE-A54A-5643BC5F2F2C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2B0BA73-31B9-9CF7-70B9-F50EF9C98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8491B5-6092-A5CC-FEB5-4F4F3ADE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F7DB-EFAB-4338-9BC3-75BE07C500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526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32A680-CA4C-C71B-E89E-99FD6AEE6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9FAB60-A304-F65A-6802-6E14BD385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B78CB47-E910-DEA1-ED19-82092733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8508-8584-42DE-A54A-5643BC5F2F2C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A2F187-B2A0-280F-9DC6-2D5C52F63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F2AE80-5DAE-9902-CA69-BA724505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F7DB-EFAB-4338-9BC3-75BE07C500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084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1C6659-3AD6-E639-32E9-F05FFF00B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6D3A82-9694-89F3-B174-FEF03DAF1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C4651D-42BE-C449-3471-A7827377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8508-8584-42DE-A54A-5643BC5F2F2C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945BA7-517B-C924-D5AE-44F995843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BEF98A-F992-763F-3FE5-F5C0B754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F7DB-EFAB-4338-9BC3-75BE07C500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608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6B3670-C983-0AE0-9DCE-CBC9A9505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2FAC28-9CA3-3F4F-4140-F009A154A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BEB9D95-F844-3D57-AA1F-FC661DD39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7180E00-D16C-2AE7-F6A6-8171B166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8508-8584-42DE-A54A-5643BC5F2F2C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C1BB60-7899-86BF-A717-66905016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B786E35-324E-50AB-7E89-F66CC0A9E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F7DB-EFAB-4338-9BC3-75BE07C500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1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CFF6D7-AB17-B7EA-5D52-0E0676058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7311F54-01B3-E257-D2FB-6244E63AD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1026B3-DEF2-19D0-9380-1AA40288F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EB5451B-9BC8-A807-45C7-90B3554E6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F6221E6-3AA6-B53A-23B5-3507F5F66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4904492-3DBC-65C4-6099-1D07CFB40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8508-8584-42DE-A54A-5643BC5F2F2C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48C073D-244D-EEFF-413A-D8B52B91F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F984EE4-08A4-45E2-31AF-60893B42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F7DB-EFAB-4338-9BC3-75BE07C500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69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4E9FCF-2237-975D-E281-5EEE8007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8AA5203-26C5-C34D-DC62-AEB3171F5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8508-8584-42DE-A54A-5643BC5F2F2C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2A6D09B-E865-5547-C400-4D9A5728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EC75C1A-FA84-3E45-AD6B-234F42EF5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F7DB-EFAB-4338-9BC3-75BE07C500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320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6A26DCE-FE50-96F9-F93E-1AF6A025E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8508-8584-42DE-A54A-5643BC5F2F2C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1F2F737-DD63-0DB1-573C-AC903A18B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5E3FD58-926E-54BC-D969-0364FA85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F7DB-EFAB-4338-9BC3-75BE07C500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716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32686F-AC7F-4B55-C0B3-041BDE36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2A3BA4-621D-6A4B-B4E1-A73F7DF3E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B5EAC7-94C8-0BF1-9609-0129D52F2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1197256-969F-C297-9712-6A54FF0AA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8508-8584-42DE-A54A-5643BC5F2F2C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DE87F1E-676A-F1D6-434E-BFA2C0B38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C48888A-2DE3-9CC0-10FE-D276B113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F7DB-EFAB-4338-9BC3-75BE07C500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183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FB1DAA-B26E-0821-EF7E-0F657D9A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A6BA782-5988-259A-D95F-9EC14D80B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A0CF34-8D49-28EA-8501-46EA7BC92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1389E8B-878A-3427-F748-B8C2571E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8508-8584-42DE-A54A-5643BC5F2F2C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6B8E413-216A-8937-8B3E-96B34442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392112-C00A-CA92-2C8A-2BA5B90F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F7DB-EFAB-4338-9BC3-75BE07C500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69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F413533-A702-7219-5233-1AC4B894C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656D117-BB4A-74B7-C2F3-376FC8CE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18B831-CB8C-EA74-E4B0-665944A7B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C8508-8584-42DE-A54A-5643BC5F2F2C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20C03B-015D-8CC8-85FB-4627A0787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F0B3DC-C2EF-6C39-682B-0B7A0313D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2F7DB-EFAB-4338-9BC3-75BE07C500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92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visitkort, skärmbild&#10;&#10;Automatiskt genererad beskrivning">
            <a:extLst>
              <a:ext uri="{FF2B5EF4-FFF2-40B4-BE49-F238E27FC236}">
                <a16:creationId xmlns:a16="http://schemas.microsoft.com/office/drawing/2014/main" id="{1CB2DE20-34EE-2D07-04FA-DD7D218F9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"/>
            <a:ext cx="12192000" cy="68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DD9DDF3816EE4B8179876AA5AEC0A1" ma:contentTypeVersion="20" ma:contentTypeDescription="Skapa ett nytt dokument." ma:contentTypeScope="" ma:versionID="c7f2d2bd7a427dc94627e967c1f60b21">
  <xsd:schema xmlns:xsd="http://www.w3.org/2001/XMLSchema" xmlns:xs="http://www.w3.org/2001/XMLSchema" xmlns:p="http://schemas.microsoft.com/office/2006/metadata/properties" xmlns:ns2="234703e7-9e48-4889-b458-e4f1ab235c03" xmlns:ns3="eb912acb-de3e-4f64-bf3c-82d24afba72b" targetNamespace="http://schemas.microsoft.com/office/2006/metadata/properties" ma:root="true" ma:fieldsID="71de6c277d37bdbc0860a9b97b182b63" ns2:_="" ns3:_="">
    <xsd:import namespace="234703e7-9e48-4889-b458-e4f1ab235c03"/>
    <xsd:import namespace="eb912acb-de3e-4f64-bf3c-82d24afba7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Valavbild" minOccurs="0"/>
                <xsd:element ref="ns2:Val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703e7-9e48-4889-b458-e4f1ab235c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Valavbild" ma:index="21" nillable="true" ma:displayName="Val av bild" ma:default="1" ma:format="Dropdown" ma:internalName="Valavbild">
      <xsd:simpleType>
        <xsd:restriction base="dms:Boolean"/>
      </xsd:simpleType>
    </xsd:element>
    <xsd:element name="Val" ma:index="22" nillable="true" ma:displayName="Val" ma:format="Dropdown" ma:internalName="Val">
      <xsd:simpleType>
        <xsd:restriction base="dms:Choice">
          <xsd:enumeration value="Ja"/>
          <xsd:enumeration value="Nej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Bildmarkeringar" ma:readOnly="false" ma:fieldId="{5cf76f15-5ced-4ddc-b409-7134ff3c332f}" ma:taxonomyMulti="true" ma:sspId="e12c2e29-3876-4f0c-ba25-f8f57cb65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12acb-de3e-4f64-bf3c-82d24afba72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a56b091-3052-43d1-a445-3a14152cd47a}" ma:internalName="TaxCatchAll" ma:showField="CatchAllData" ma:web="eb912acb-de3e-4f64-bf3c-82d24afba7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al xmlns="234703e7-9e48-4889-b458-e4f1ab235c03" xsi:nil="true"/>
    <Valavbild xmlns="234703e7-9e48-4889-b458-e4f1ab235c03">true</Valavbild>
    <TaxCatchAll xmlns="eb912acb-de3e-4f64-bf3c-82d24afba72b" xsi:nil="true"/>
    <lcf76f155ced4ddcb4097134ff3c332f xmlns="234703e7-9e48-4889-b458-e4f1ab235c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E95A5D-28F3-4497-B29D-6C020A95794E}"/>
</file>

<file path=customXml/itemProps2.xml><?xml version="1.0" encoding="utf-8"?>
<ds:datastoreItem xmlns:ds="http://schemas.openxmlformats.org/officeDocument/2006/customXml" ds:itemID="{014FC688-E3D1-4501-AC8A-18F98C67D2C3}"/>
</file>

<file path=customXml/itemProps3.xml><?xml version="1.0" encoding="utf-8"?>
<ds:datastoreItem xmlns:ds="http://schemas.openxmlformats.org/officeDocument/2006/customXml" ds:itemID="{D27716CF-F63C-4AF3-9305-F1396B7F3D94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Anja Hektor Gardell</dc:creator>
  <cp:lastModifiedBy>Anja Hektor Gardell</cp:lastModifiedBy>
  <cp:revision>1</cp:revision>
  <dcterms:created xsi:type="dcterms:W3CDTF">2024-10-18T06:16:09Z</dcterms:created>
  <dcterms:modified xsi:type="dcterms:W3CDTF">2024-10-18T06:28:02Z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0x010100E4DD9DDF3816EE4B8179876AA5AEC0A1</vt:lpwstr>
  </property>
</Properties>
</file>