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78794C-3C70-672E-4CC8-B340F669C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46DE36B-F658-80B1-CB9F-A1BCC0782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BB68AF-0475-2BB1-1A93-8B1B007C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459EE4-CB9F-E831-C2EF-936F6FEB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4B6162-FF95-A38F-9240-FF7FE2F6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33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0FF431-94CC-FF23-81DE-3A11E38E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0C46794-9E9E-0B03-6CEE-1C5B767C4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B30C84-BCF4-C790-8EB0-DF7BC68F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6420EB-DB0E-C01E-7095-AE3B1278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733E5F-A814-9F41-7DF8-9786969F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381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C347DC-3085-F0F8-9F64-F4E260C1E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9D35C3-4481-6DE2-3734-8A4761D0F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5661B0-2D34-53CA-E383-64493265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865E87-C128-8B30-738F-18F816CF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19BC19-D37E-B6B6-E548-36715580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459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3CE261-B942-E0CB-C08D-8C5F545B9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DA6264-E291-1453-1CD3-78BFD7602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3E3E69-AC3A-0D45-0980-B84F7B656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15F346-EABB-AEAC-4424-F65045C0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6AD748-D624-31FD-BD6B-AE2BEDFC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8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FE50DF-DBFD-5E85-E5D2-53FB04C9B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6A6AD0-0E8E-A993-0B7B-FBCF7040D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4D08EA-333D-22F6-6CC4-9415022C0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80D839-8DC6-4E2C-B24E-A1DDF78E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763EDE0-FB28-2FB7-3AEC-37249F29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81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A75012-67F0-109C-C329-EF021BC76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BC2389-2A3F-D84A-9A1C-04A7318FB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CE43C0-C1EC-B4F9-09FC-81F571C75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AAA5F8-E74F-FD77-D686-FEDE076B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C50E5C-BCAC-C550-BB49-C899CED1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A7C21D-D9B5-EA07-F569-A28D3552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077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00B3E-0AB5-6932-B688-E8C0041B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09E922-0D26-F67F-6A0F-DDB50B864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FB9978-85D6-BEDE-4611-CA91607F3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63DD78-BD43-AD59-BEBD-2DADB4FB03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80D58C2-592E-4FA8-014C-379CBAE9A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83A176-7B74-AB0A-2008-51A4E8C1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87E3312-E786-17DC-8510-8010BEAC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A5EF054-F1A5-AD0D-C1EA-D78D360C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19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A6033-807C-2606-EC08-0172F888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BF16E63-9816-C4DB-E1E8-B247DA85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7C89873-E287-D73C-CA4F-0CB2DD866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AD5D63E-5539-7243-960B-BC4F5481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74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4ED871-591A-9F09-6A98-D2C220429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2642B00-6902-6637-B025-9239CFB71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6333EB-D4A2-1B7A-1955-04E49F42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575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C3A34F-3629-E1FF-B663-50DC06BE8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D911BA-CEAD-75B3-C9B4-0FF3E18D8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5EE91F-A4E8-CFA9-90BB-A38FD9D93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74A395-005C-6A5B-194B-55EDD046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0116B1-E4AD-A5BA-194E-2B4DCDA9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110318-F3C0-341E-4C92-0CB66792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06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E5A094-0B74-D0EF-C256-59C52806D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79018C-2B2F-2317-6442-DF9239AA2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C460FCC-53F9-AEBD-BC66-D694D1422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51883D-3549-87E8-3DFF-7592DE66C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EB9B3CA-8C0F-EAA5-F38D-9D2CACD1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6C63F9-FA93-0988-CCD9-A1CAEA0E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99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EB7AA77-D718-9E35-0FEE-B3FE1E52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4E8849-3569-E7F8-0E0A-C12E669AB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6BBACC-7B98-15C2-5898-91EF15E0F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A01F8-945D-4BF7-89B1-B1ED0F960713}" type="datetimeFigureOut">
              <a:rPr lang="sv-SE" smtClean="0"/>
              <a:t>2025-03-13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065323-33F0-9DF9-872F-1A83F79B4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A99EC8-082D-FC86-CEE7-7F2882B12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9FD55-2D50-4A62-ACD8-FF7935F65F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67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98EBA7-7DA7-F449-2D9B-8915B4AD7E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B0B4D2-900A-3C62-7542-3A1142D7BB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text, Teckensnitt, skärmbild&#10;&#10;AI-generated content may be incorrect.">
            <a:extLst>
              <a:ext uri="{FF2B5EF4-FFF2-40B4-BE49-F238E27FC236}">
                <a16:creationId xmlns:a16="http://schemas.microsoft.com/office/drawing/2014/main" id="{D54DF586-F859-0C56-C8CE-DCED9C324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"/>
            <a:ext cx="12192000" cy="685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Lina Andersson</dc:creator>
  <cp:lastModifiedBy>Lina Andersson</cp:lastModifiedBy>
  <cp:revision>1</cp:revision>
  <dcterms:created xsi:type="dcterms:W3CDTF">2025-03-13T08:38:14Z</dcterms:created>
  <dcterms:modified xsi:type="dcterms:W3CDTF">2025-03-13T08:44:28Z</dcterms:modified>
</cp:coreProperties>
</file>