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A3833-24A8-45E3-BBC3-81A6AD037F9A}" v="1" dt="2025-02-26T15:21:02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Andersson" userId="2b21e468-8eb1-429f-92f4-2a40d22b3f10" providerId="ADAL" clId="{17BA3833-24A8-45E3-BBC3-81A6AD037F9A}"/>
    <pc:docChg chg="custSel modSld">
      <pc:chgData name="Lina Andersson" userId="2b21e468-8eb1-429f-92f4-2a40d22b3f10" providerId="ADAL" clId="{17BA3833-24A8-45E3-BBC3-81A6AD037F9A}" dt="2025-02-26T15:21:14.801" v="4" actId="14100"/>
      <pc:docMkLst>
        <pc:docMk/>
      </pc:docMkLst>
      <pc:sldChg chg="addSp delSp modSp mod">
        <pc:chgData name="Lina Andersson" userId="2b21e468-8eb1-429f-92f4-2a40d22b3f10" providerId="ADAL" clId="{17BA3833-24A8-45E3-BBC3-81A6AD037F9A}" dt="2025-02-26T15:21:14.801" v="4" actId="14100"/>
        <pc:sldMkLst>
          <pc:docMk/>
          <pc:sldMk cId="4055124735" sldId="258"/>
        </pc:sldMkLst>
        <pc:spChg chg="add del mod">
          <ac:chgData name="Lina Andersson" userId="2b21e468-8eb1-429f-92f4-2a40d22b3f10" providerId="ADAL" clId="{17BA3833-24A8-45E3-BBC3-81A6AD037F9A}" dt="2025-02-26T15:21:02.842" v="1" actId="931"/>
          <ac:spMkLst>
            <pc:docMk/>
            <pc:sldMk cId="4055124735" sldId="258"/>
            <ac:spMk id="4" creationId="{90C93107-9BD9-1541-358F-A376AAAD431E}"/>
          </ac:spMkLst>
        </pc:spChg>
        <pc:picChg chg="del">
          <ac:chgData name="Lina Andersson" userId="2b21e468-8eb1-429f-92f4-2a40d22b3f10" providerId="ADAL" clId="{17BA3833-24A8-45E3-BBC3-81A6AD037F9A}" dt="2025-02-26T15:20:55.172" v="0" actId="478"/>
          <ac:picMkLst>
            <pc:docMk/>
            <pc:sldMk cId="4055124735" sldId="258"/>
            <ac:picMk id="5" creationId="{3725DB28-1701-E968-34BA-922623CCC9E5}"/>
          </ac:picMkLst>
        </pc:picChg>
        <pc:picChg chg="add mod">
          <ac:chgData name="Lina Andersson" userId="2b21e468-8eb1-429f-92f4-2a40d22b3f10" providerId="ADAL" clId="{17BA3833-24A8-45E3-BBC3-81A6AD037F9A}" dt="2025-02-26T15:21:14.801" v="4" actId="14100"/>
          <ac:picMkLst>
            <pc:docMk/>
            <pc:sldMk cId="4055124735" sldId="258"/>
            <ac:picMk id="7" creationId="{36AA7DB8-929A-08FC-024C-FBEFEFD412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C95327-4585-6E90-1F41-1A242EADE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44C044-7E6A-267A-2D01-BF8E8E3A3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E1E271-DDE5-8B71-7E22-214D1133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EE83EA-868D-3020-C217-DC1AED7B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B62772-7C70-050A-A0D8-EFF1D1A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1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0A9BB-6A4E-3BC0-51D0-4DC03EE8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A5EA419-6ED5-97D5-BA9E-7DB8580BE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C25FAF-7518-DFD1-D1B1-953B4509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E8F5D-A812-E0A1-FAC2-6487341F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4C42E1-AFBD-80FD-537A-2B64A023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38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454F329-48CB-1B02-3C5B-3DAC35316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8F3B8B-23EE-DFA6-C9F6-87FE3697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B32D4C-3A63-1423-D2AE-B5F12360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4218F3-70CD-3550-A077-B72C79AA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1CFA7E-A4D5-D431-2EBD-7981504B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4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A63E1-194E-73FB-4BCB-AADEDC6F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EE6282-D1AA-0623-3F66-08FE9ED1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AF5740-E6AE-B613-682F-9B7A6179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2ADABE-4C73-424B-1E0B-DE51B46E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5AF2BE-5207-C4EC-0A7B-0FDF143D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3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D693F2-A886-E7C6-E4E3-240140A9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44FD6D-E41F-9D70-6E47-4713215A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7B530D-38DF-4672-3549-358DA902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FBC6B7-9F62-D02B-86F1-24369348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606A48-9237-89AF-7405-E3F136F5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2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BE4171-4594-71C9-152F-51F86C07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00B087-1AD2-D3BC-5F44-1339C6095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47C593-1E28-95FE-93DB-A40BCB4D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BAAEE9-592F-D2D8-47E2-FCCCC71F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6BD782-E95F-80E3-D42B-EB2E9B5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2208CA-D5CA-CA64-3902-3F564A55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53246B-14D6-1684-F994-CD2465A3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8BC896-D15F-3D64-BB30-7ED836146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AC85CC-7DE6-F439-A2B2-7B9DC193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7914AB-8003-850E-47CF-BA97970E4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1D56A8-DCD1-E8C8-465A-EEBA21A9D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005D10-82C4-83E4-C01B-AE1961E9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05BCB62-A573-010A-BC90-44AF94DC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8546652-7E73-5A55-1F62-B4755E58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3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331A11-A129-A7BF-946B-0983D034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342932A-6042-7E7F-4B67-B8BE0F5D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1AB4FA-69C2-A16B-C7D0-CD20B6AC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CF35DD-4C50-4FE3-EABA-287192BF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94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5FC2D5B-5752-BC90-7C6A-A40C2D5C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F21F3A-D283-2DB7-6B64-6136D71B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443958C-19C2-62DE-CA3E-6D55A82B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3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E2800-E98C-1F70-7F3C-88644A23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59456D-74CC-118C-9FE5-66B08F59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E49694-105C-FF2C-3B76-8138C6BF1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0C75710-E485-1237-5F30-D71529D5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2C43E5-C320-1841-3B08-2131F9E6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7B3C7D-AB51-0672-27C1-74009DE9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4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9B1063-38A6-27F3-F5E9-ADE9E2A0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80D3B9-7832-9762-3476-C25EF87D9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5BC817-9EF2-4491-C3FC-38C272C59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222A5-8964-2739-CB70-BA7406D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11C4D57-648E-F242-DF95-9F1DB403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33ABB5-BDF2-6907-E045-83F1B733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1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5335E72-5F0C-101B-EFA7-38A13876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399644-0876-AA04-3B91-CD93C6A68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445F09-FD54-1824-EC01-F0F9C52F2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0151D-F078-4498-981A-A509E83C64F9}" type="datetimeFigureOut">
              <a:rPr lang="sv-SE" smtClean="0"/>
              <a:t>2025-02-26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7D65EA-9E39-0022-0B1B-B7057F5B5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6FCE1B-D3F8-A3E2-FB60-A5DC1ABB3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F93A-B143-4C9E-BACB-B3AFDB0D6C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56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9D3C9-7CE5-0948-C5B1-8A7A449B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 descr="En bild som visar text, klädsel, Människoansikte, person&#10;&#10;AI-generated content may be incorrect.">
            <a:extLst>
              <a:ext uri="{FF2B5EF4-FFF2-40B4-BE49-F238E27FC236}">
                <a16:creationId xmlns:a16="http://schemas.microsoft.com/office/drawing/2014/main" id="{36AA7DB8-929A-08FC-024C-FBEFEFD4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512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Andersson</dc:creator>
  <cp:lastModifiedBy>Lina Andersson</cp:lastModifiedBy>
  <cp:revision>3</cp:revision>
  <dcterms:created xsi:type="dcterms:W3CDTF">2025-01-14T09:39:19Z</dcterms:created>
  <dcterms:modified xsi:type="dcterms:W3CDTF">2025-02-26T15:21:25Z</dcterms:modified>
</cp:coreProperties>
</file>