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7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C82E6-3F79-47B1-AE2A-4F570D1C9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F4313F-4F51-4AA1-B3A0-C0F0C5444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2FFB6A-1232-4915-B3B6-6180D374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6AB0B1-B1FF-4A78-AA24-5F60AC96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9258B1-5923-4A83-B97B-D8316C66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84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3DC8AD-AB58-4F9D-983D-26BB52DEF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89694E3-351F-48E9-9921-9E247ADD1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D914C7-3B05-43C8-A5EB-36046178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7AC3AF-1CB4-4F9C-8AB0-B02028B5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1ECC59-B6BC-4B13-81F3-034B0C0E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0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1A73EA7-215E-4D77-B103-65A31AA43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098CBDB-80B3-4F71-827C-39C87D580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CA96BC-2B8D-4375-9A5C-96167DC4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2D1CC5-B7EC-4C0D-9034-A75AB75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3A0B9F-EE78-4E98-B282-5FBC8180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6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167ECA-E1A5-46F1-ADF0-3157E379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96DA6C-35B5-4EF7-89ED-F48272DB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3DB376-A34C-41C6-8501-10C004C7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6802CD-9A41-4726-82C9-B6070732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FA9AC4-36CC-4D04-9BF2-E1BDAED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4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4F1C9B-BF4D-495F-BCE9-24EB7AF98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912268-4C84-4F4C-8DF6-2AA8B102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9D6F06-C5BB-4426-B2F0-F851D237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2EDD90-407C-47B3-8770-AC4618D7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DAFA75-1571-4C95-956E-C282AA29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9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DE310-7681-4602-934A-B1FB3C39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B019D-6294-4A0B-AA60-B798B5D41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AF37E9-B162-46D8-BAF4-69A0924FD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4F7C5C-C148-4F6A-914F-6E74C2B23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49CBD3-A89A-4ABA-BBD8-82B28A76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86381B-C36E-47A9-B18B-BA23B800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08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C5E4EA-9D41-41D0-A1BB-A146061C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501212-AE5D-4435-A649-974A9D32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4E60D8-F169-4B8B-B571-C5391C72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DD3A0E0-9B74-491D-BD3B-8CC43F88B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D6EC911-D157-4E23-95EF-2628B31C0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2709472-39A8-4354-A749-E020FEEB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F5814E-CCB4-4E45-88D1-BC71E392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C00836-CC09-4144-9579-3D15E907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41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98000-0725-4D62-9A7D-7D193521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FC18091-9D54-4F3C-AEF0-18E2E015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DDBD31-E70C-42A4-A161-3802C117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7BCFE3-EEE0-493A-AE3F-5D998108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539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0E02A0-85AF-4AD7-8F2A-FA24FB63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BB29542-21B7-4EC2-B741-41DB7ED1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24EFA24-28D8-4AFE-BED9-C085E8CC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7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6706B1-05A9-4F18-9CC6-C03895D9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B9378-6880-400D-85AF-B992EBA84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05AF21-A220-4AEE-A3AE-AD93083F4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A1EF5B-BCFC-47E9-B7D2-B019388E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3513E4-E9D2-4D59-9C5D-DADFB90D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CB612B-2CE1-4D97-AF60-A56F3782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2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37E01-514B-4291-B683-8F71B17C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3CCD4A-19C3-43FD-BAF5-7DEE90286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4CC640-9580-4B1D-9D90-30E53E78A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A0E9CB-7BE3-4C3B-89E5-F6E650B9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7EA20A-E7C6-4601-A38D-5170DC4B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CA97EC0-AB12-4357-9D76-22D4BE05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37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0921D11-A384-4AAE-BA23-32C36DE68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4C1092-2CC4-4B11-B941-A22BD67B1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DA65AB-8D84-4DB7-94B5-888E04FE3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C4E3-A732-46E7-93BF-8ED882A814A9}" type="datetimeFigureOut">
              <a:rPr lang="sv-SE" smtClean="0"/>
              <a:t>2023-01-25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436067-0C89-4C42-A825-D60E6FE05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A00056-68A2-41A7-99E4-690EB2052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2D8A-DEA9-4B4B-A0C5-E3BE69FD26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56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8E8BC4-083C-41A9-9AD3-95E8F597F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143" y="-30048"/>
            <a:ext cx="12302289" cy="69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4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2023-01-25T09:00:36Z</dcterms:created>
  <dcterms:modified xsi:type="dcterms:W3CDTF">2023-01-25T09:06:14Z</dcterms:modified>
</cp:coreProperties>
</file>