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E6B2C-763C-1FFF-EFFD-A6A377BAD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26559C1-C449-DCEB-AE9D-2C240FB79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F81724-62FF-2093-65F4-C3280BC9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531A93-720A-46C3-A5C6-D80082B0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F41336-2454-4739-4615-E2981075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14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AA7CEE-D70F-1BCA-495A-098FD636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B9389FC-4AA9-8422-93CC-8B897131D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1690FD-9010-1F21-CB76-40A34508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A9AB59-1D31-005E-8B82-BF5A53FF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493234-8D62-92E0-5CB2-344D411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9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3F9C301-E371-1D5E-E598-EA670D6D1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3CB0C78-C4C4-3A3B-EF16-4851D316E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525CE4-D9BE-99DD-7D04-3043D6FB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B3BEDB-A580-CF31-FD32-018EA4F3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1D9FA3-63D8-E6AD-0966-8B2B3E74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83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09E051-DFA1-62D0-7BCB-BD3E83D4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30A2A-3859-7E68-E8CD-2A738E63B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56D006-D545-438A-87AF-F81BFF9F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998C9F-5406-1073-DF50-888BAF42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0CC85C-403F-33AB-0647-6AE71CA1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C7211E-934A-B093-E0E4-8A761C3A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CF8AF3-31D9-48F2-1593-207B66506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55EFB9-E44D-2C81-F1E6-28A91574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6F9AB8-9983-C567-0B62-038929AB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199061-7D0A-507A-07F1-5B43E078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97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D10337-6BC7-F917-2D5A-DD365CA5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3E8728-3DB2-2D16-CF27-E261927E0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C7CD0B-A4AF-0827-3BA2-EFE4B18EB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06B66A-CD1F-E58B-C4AE-A4A9B8EB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990B08-FB7D-1F12-EED0-FCFD5223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3589BC-006D-1B2B-F19F-F75B8CAA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55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BFBDF-8FE9-E04B-102D-FF5D4E33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BD6FD0-2E91-8F34-8175-952A5CAB5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8EC9A1-7892-DD51-797B-48F5ECBB4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21996BE-9388-CE89-CA40-26D3C85BD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E8C1608-E623-3880-3D17-FC3D09018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814830B-4D13-7DFB-D34C-4EDBF256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C214B2F-6728-A21C-F0A0-401C4DC5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B6411B2-0FA4-B7E0-8D88-56B37551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55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0C07FB-8AED-5D99-D392-00571FA0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E39C399-B56A-960B-90DC-AF2D7DF8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AA9A2EE-49FE-5A2E-2BA0-95AB035F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8A87F3-F3ED-5725-89A0-A60F8827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271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AC31F0-2105-6239-DE4E-061B69F6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6126C99-7BAC-B249-DE6F-A92FFB6D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AFA51E1-AA44-7621-0A74-29F45263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29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2B9B1A-9631-2C2A-BAFD-CA9B0C70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CE3F4C-FE0A-5E75-1090-7E23703A0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343095-9859-CF6F-2240-DC9F578C6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12864E-1CB9-D795-A33B-D8BDD863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49A341-1D70-C106-EB2C-47F36D32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81347A-92EE-39FB-5BB0-8524941D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F1F49C-D1BD-3712-4334-218C566E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D191915-2903-7444-BD1C-ADD58BC4F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9DC098-FD09-8F55-358D-3913386E2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AA52C4-E2F4-0928-7154-0B77A34A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A3F6E2-9BF1-1841-B46C-A14BCA1B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373ACB-224B-907A-BFF1-1BD510A2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32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73497F-FE3F-7C11-08EA-A595675B0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84E919-E11D-3F7A-D5D4-1D6E3BEE2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853FAF-56CD-0EE7-87A2-783C8243A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DAFD-087B-4E64-A749-94145A713E6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BD9383-94B6-961C-C43A-F3124B3BF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EE9A7A-27C6-324F-30C2-CBF877864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DB80-7B5F-437D-A634-BAC1A4394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0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60F26A-F9E4-210E-2B0D-F1B8C1009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E2BEF02-E2CF-CAD9-B169-71706428C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diagram&#10;&#10;Automatiskt genererad beskrivning">
            <a:extLst>
              <a:ext uri="{FF2B5EF4-FFF2-40B4-BE49-F238E27FC236}">
                <a16:creationId xmlns:a16="http://schemas.microsoft.com/office/drawing/2014/main" id="{7D9884F0-7D63-FD57-48D3-CD5B2A160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2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2023-04-19T06:39:36Z</dcterms:created>
  <dcterms:modified xsi:type="dcterms:W3CDTF">2023-04-19T06:40:18Z</dcterms:modified>
</cp:coreProperties>
</file>