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34E96-4572-4569-82E4-E78534A1299A}" v="4" dt="2025-09-25T08:41:06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ED057-1226-F225-AB48-AA8A42CBC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E2045C0-85F1-0A40-41B5-00B20B870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EBC808-036D-BA55-81E4-401CDF57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AF6442-ACD1-BFA4-D8BD-7FA62768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D0A1D8-1522-AB8A-2E85-FC767F4D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53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68038-9551-995A-7EB5-0AB4386C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0B5715-1CD3-4BDD-E7A5-78F4E8E0A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D96518-2F23-D7C1-4731-B84F459C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AFFA76-F901-9BCC-15F3-E41C4D6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6ECBCD-0982-61CC-D852-CEF81949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15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D904229-B20A-5124-5D23-A8DF61E1E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D4886C4-2006-27A0-4875-DF1FE0C7E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A939AE-3D6C-77DE-B6AE-D00F1AED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3C371C-246E-AC3E-F47A-5035195B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7D39C6-6FF8-016D-FE20-78F83C8D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9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8A1CC4-BF09-32C6-73A3-7628E388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2C1C9D-C864-4C01-AF16-CC3C88F3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458F33-E679-EE52-B3B5-ED1708AF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4D1EE5-F1EB-94C8-A95E-92E9F0E1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B666C5-674B-9DAA-F9F4-4B2E7FC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9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B9BC4-3F52-DF16-BA69-43A0B5EC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84F9FF-C94B-3BBA-7BA0-237F047D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E2D0E5-E889-EAD0-A78B-B29C4B43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573FB8-CDC6-D668-CABC-306C8245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3D0298-7787-680F-9DD2-B322E136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50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4132E-9E85-2979-35D6-743BA1BC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22F0AE-65A6-FDBF-D631-BE525FCE0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224A6A-478D-7C12-FB63-9B069965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89F877-39A8-DEED-12B3-702BD1D2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296612-5BD6-03E8-D445-C894841D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7775BC6-48A8-45B5-5BC5-0957BE5B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22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0CAF6-E156-4608-5509-B902DCC2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E2351-5E89-F4AB-E09E-0720D2A6B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85900B-479D-89B4-554C-CFD2F83E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76D2C5-9AF7-6714-6771-2EC723182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33C59C-7D53-2CE2-9D5E-618B50CBA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5D13908-B6F1-D493-E969-D22FDDD2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7B9B8F-AC11-716D-2042-954992DA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C8D8FEB-567C-CD65-BC80-6F8E3324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57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79583F-254B-E625-D26D-9C3ABCCF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58DD0ED-A651-8F80-87AF-2601F544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E75BDB-514B-BA96-71A4-4268C8B0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7F5A83-6704-CAA6-BFDF-FA8462A8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A15A03A-0EB6-C680-A61A-2ECA25E9D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947CAB-A94E-F227-9ED1-1E64DA0B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422C25-7866-7945-6379-EF434EB8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19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A15F9-4503-5C4D-2318-9F24BBF7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242C98-61CE-4349-A798-03DD4F3C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5C3ACC-CE4A-E7E3-6235-F42839217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BB000F-0769-C9EC-F327-B0B841CE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ACC95D-A0EA-EE99-C70B-0F292ED8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41AA83-D667-652D-22CC-763BC34F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75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5017D1-389A-3974-86F6-9526456D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8AE869-1F4F-7D13-E3D0-EDC253B3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37377D-2013-293B-0B9F-999639701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807138-E3F3-EC3D-E73A-848A29C3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60E4F1-5D7A-8ACF-14DF-1ED5E60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1CC7D3-73B6-4F0A-3AEE-001A31A2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1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EABC092-0FCC-0EEE-7546-0C78D222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53B0AA-D100-FF53-E783-F6C549CD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851BF0-6D9E-FB46-C788-4EB9234FB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387CC-F0DC-4BF1-BC21-137093934D90}" type="datetimeFigureOut">
              <a:rPr lang="sv-SE" smtClean="0"/>
              <a:t>2025-09-29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054612-CE72-BF04-EFED-C41BB191B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20E926-7751-0140-E85C-4589292E9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B72F51-7BC1-4B75-8017-CD5A3FF654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29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lädsel, Människoansikte, leende&#10;&#10;AI-genererat innehåll kan vara felaktigt.">
            <a:extLst>
              <a:ext uri="{FF2B5EF4-FFF2-40B4-BE49-F238E27FC236}">
                <a16:creationId xmlns:a16="http://schemas.microsoft.com/office/drawing/2014/main" id="{4E4FFA20-BB8D-9876-3B2D-77AF7D7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EC0227C-4880-E90B-7831-52991E1AF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"/>
            <a:ext cx="12192000" cy="68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4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Lindberg</dc:creator>
  <cp:lastModifiedBy>Lina Andersson</cp:lastModifiedBy>
  <cp:revision>2</cp:revision>
  <dcterms:created xsi:type="dcterms:W3CDTF">2025-09-11T07:06:07Z</dcterms:created>
  <dcterms:modified xsi:type="dcterms:W3CDTF">2025-09-29T09:30:12Z</dcterms:modified>
</cp:coreProperties>
</file>