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3" r:id="rId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D34E96-4572-4569-82E4-E78534A1299A}" v="3" dt="2025-09-17T08:58:54.3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Lindberg" userId="5516a9f8-3cf8-4572-9dc0-4f623c57b602" providerId="ADAL" clId="{7FD34E96-4572-4569-82E4-E78534A1299A}"/>
    <pc:docChg chg="addSld delSld modSld">
      <pc:chgData name="Anna Lindberg" userId="5516a9f8-3cf8-4572-9dc0-4f623c57b602" providerId="ADAL" clId="{7FD34E96-4572-4569-82E4-E78534A1299A}" dt="2025-09-17T08:58:57.010" v="8" actId="47"/>
      <pc:docMkLst>
        <pc:docMk/>
      </pc:docMkLst>
      <pc:sldChg chg="del">
        <pc:chgData name="Anna Lindberg" userId="5516a9f8-3cf8-4572-9dc0-4f623c57b602" providerId="ADAL" clId="{7FD34E96-4572-4569-82E4-E78534A1299A}" dt="2025-09-16T08:27:58.649" v="4" actId="47"/>
        <pc:sldMkLst>
          <pc:docMk/>
          <pc:sldMk cId="353015002" sldId="259"/>
        </pc:sldMkLst>
      </pc:sldChg>
      <pc:sldChg chg="del">
        <pc:chgData name="Anna Lindberg" userId="5516a9f8-3cf8-4572-9dc0-4f623c57b602" providerId="ADAL" clId="{7FD34E96-4572-4569-82E4-E78534A1299A}" dt="2025-09-16T08:27:59.602" v="5" actId="47"/>
        <pc:sldMkLst>
          <pc:docMk/>
          <pc:sldMk cId="2506904250" sldId="260"/>
        </pc:sldMkLst>
      </pc:sldChg>
      <pc:sldChg chg="addSp new">
        <pc:chgData name="Anna Lindberg" userId="5516a9f8-3cf8-4572-9dc0-4f623c57b602" providerId="ADAL" clId="{7FD34E96-4572-4569-82E4-E78534A1299A}" dt="2025-09-16T08:27:37.498" v="1"/>
        <pc:sldMkLst>
          <pc:docMk/>
          <pc:sldMk cId="1411641976" sldId="261"/>
        </pc:sldMkLst>
        <pc:picChg chg="add">
          <ac:chgData name="Anna Lindberg" userId="5516a9f8-3cf8-4572-9dc0-4f623c57b602" providerId="ADAL" clId="{7FD34E96-4572-4569-82E4-E78534A1299A}" dt="2025-09-16T08:27:37.498" v="1"/>
          <ac:picMkLst>
            <pc:docMk/>
            <pc:sldMk cId="1411641976" sldId="261"/>
            <ac:picMk id="2" creationId="{8DA6D89C-D66B-6ADF-9DD3-52398969D0D0}"/>
          </ac:picMkLst>
        </pc:picChg>
      </pc:sldChg>
      <pc:sldChg chg="addSp new del">
        <pc:chgData name="Anna Lindberg" userId="5516a9f8-3cf8-4572-9dc0-4f623c57b602" providerId="ADAL" clId="{7FD34E96-4572-4569-82E4-E78534A1299A}" dt="2025-09-17T08:58:57.010" v="8" actId="47"/>
        <pc:sldMkLst>
          <pc:docMk/>
          <pc:sldMk cId="2477331861" sldId="262"/>
        </pc:sldMkLst>
        <pc:picChg chg="add">
          <ac:chgData name="Anna Lindberg" userId="5516a9f8-3cf8-4572-9dc0-4f623c57b602" providerId="ADAL" clId="{7FD34E96-4572-4569-82E4-E78534A1299A}" dt="2025-09-16T08:27:53.899" v="3"/>
          <ac:picMkLst>
            <pc:docMk/>
            <pc:sldMk cId="2477331861" sldId="262"/>
            <ac:picMk id="2" creationId="{BD6F51AE-BF13-FB4A-4986-2BDA7799AE3D}"/>
          </ac:picMkLst>
        </pc:picChg>
      </pc:sldChg>
      <pc:sldChg chg="addSp new">
        <pc:chgData name="Anna Lindberg" userId="5516a9f8-3cf8-4572-9dc0-4f623c57b602" providerId="ADAL" clId="{7FD34E96-4572-4569-82E4-E78534A1299A}" dt="2025-09-17T08:58:54.348" v="7"/>
        <pc:sldMkLst>
          <pc:docMk/>
          <pc:sldMk cId="1142943300" sldId="263"/>
        </pc:sldMkLst>
        <pc:picChg chg="add">
          <ac:chgData name="Anna Lindberg" userId="5516a9f8-3cf8-4572-9dc0-4f623c57b602" providerId="ADAL" clId="{7FD34E96-4572-4569-82E4-E78534A1299A}" dt="2025-09-17T08:58:54.348" v="7"/>
          <ac:picMkLst>
            <pc:docMk/>
            <pc:sldMk cId="1142943300" sldId="263"/>
            <ac:picMk id="2" creationId="{7EC0227C-4880-E90B-7831-52991E1AFC6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22ED057-1226-F225-AB48-AA8A42CBC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E2045C0-85F1-0A40-41B5-00B20B870D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CEBC808-036D-BA55-81E4-401CDF572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387CC-F0DC-4BF1-BC21-137093934D90}" type="datetimeFigureOut">
              <a:rPr lang="sv-SE" smtClean="0"/>
              <a:t>2025-09-17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BAF6442-ACD1-BFA4-D8BD-7FA627682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FD0A1D8-1522-AB8A-2E85-FC767F4D7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72F51-7BC1-4B75-8017-CD5A3FF654E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29538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4268038-9551-995A-7EB5-0AB4386C1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530B5715-1CD3-4BDD-E7A5-78F4E8E0A3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8D96518-2F23-D7C1-4731-B84F459CB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387CC-F0DC-4BF1-BC21-137093934D90}" type="datetimeFigureOut">
              <a:rPr lang="sv-SE" smtClean="0"/>
              <a:t>2025-09-17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1AFFA76-F901-9BCC-15F3-E41C4D6C9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86ECBCD-0982-61CC-D852-CEF81949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72F51-7BC1-4B75-8017-CD5A3FF654E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67151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1D904229-B20A-5124-5D23-A8DF61E1EC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DD4886C4-2006-27A0-4875-DF1FE0C7E1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BA939AE-3D6C-77DE-B6AE-D00F1AED6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387CC-F0DC-4BF1-BC21-137093934D90}" type="datetimeFigureOut">
              <a:rPr lang="sv-SE" smtClean="0"/>
              <a:t>2025-09-17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63C371C-246E-AC3E-F47A-5035195B8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47D39C6-6FF8-016D-FE20-78F83C8DD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72F51-7BC1-4B75-8017-CD5A3FF654E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60907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28A1CC4-BF09-32C6-73A3-7628E3889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02C1C9D-C864-4C01-AF16-CC3C88F33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D458F33-E679-EE52-B3B5-ED1708AF4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387CC-F0DC-4BF1-BC21-137093934D90}" type="datetimeFigureOut">
              <a:rPr lang="sv-SE" smtClean="0"/>
              <a:t>2025-09-17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94D1EE5-F1EB-94C8-A95E-92E9F0E1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BB666C5-674B-9DAA-F9F4-4B2E7FC58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72F51-7BC1-4B75-8017-CD5A3FF654E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3790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D5B9BC4-3F52-DF16-BA69-43A0B5EC5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384F9FF-C94B-3BBA-7BA0-237F047D7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AE2D0E5-E889-EAD0-A78B-B29C4B437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387CC-F0DC-4BF1-BC21-137093934D90}" type="datetimeFigureOut">
              <a:rPr lang="sv-SE" smtClean="0"/>
              <a:t>2025-09-17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0573FB8-CDC6-D668-CABC-306C8245F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83D0298-7787-680F-9DD2-B322E1364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72F51-7BC1-4B75-8017-CD5A3FF654E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85508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804132E-9E85-2979-35D6-743BA1BC9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B22F0AE-65A6-FDBF-D631-BE525FCE07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D224A6A-478D-7C12-FB63-9B069965F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689F877-39A8-DEED-12B3-702BD1D2B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387CC-F0DC-4BF1-BC21-137093934D90}" type="datetimeFigureOut">
              <a:rPr lang="sv-SE" smtClean="0"/>
              <a:t>2025-09-17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A296612-5BD6-03E8-D445-C894841D3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7775BC6-48A8-45B5-5BC5-0957BE5B6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72F51-7BC1-4B75-8017-CD5A3FF654E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84221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240CAF6-E156-4608-5509-B902DCC23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3FE2351-5E89-F4AB-E09E-0720D2A6B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985900B-479D-89B4-554C-CFD2F83E50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F876D2C5-9AF7-6714-6771-2EC7231827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0D33C59C-7D53-2CE2-9D5E-618B50CBA1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65D13908-B6F1-D493-E969-D22FDDD22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387CC-F0DC-4BF1-BC21-137093934D90}" type="datetimeFigureOut">
              <a:rPr lang="sv-SE" smtClean="0"/>
              <a:t>2025-09-17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BA7B9B8F-AC11-716D-2042-954992DA2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7C8D8FEB-567C-CD65-BC80-6F8E33249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72F51-7BC1-4B75-8017-CD5A3FF654E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77571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479583F-254B-E625-D26D-9C3ABCCF3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C58DD0ED-A651-8F80-87AF-2601F5443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387CC-F0DC-4BF1-BC21-137093934D90}" type="datetimeFigureOut">
              <a:rPr lang="sv-SE" smtClean="0"/>
              <a:t>2025-09-17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7E75BDB-514B-BA96-71A4-4268C8B0B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37F5A83-6704-CAA6-BFDF-FA8462A81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72F51-7BC1-4B75-8017-CD5A3FF654E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89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2A15A03A-0EB6-C680-A61A-2ECA25E9D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387CC-F0DC-4BF1-BC21-137093934D90}" type="datetimeFigureOut">
              <a:rPr lang="sv-SE" smtClean="0"/>
              <a:t>2025-09-17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8F947CAB-A94E-F227-9ED1-1E64DA0BA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55422C25-7866-7945-6379-EF434EB8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72F51-7BC1-4B75-8017-CD5A3FF654E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80193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92A15F9-4503-5C4D-2318-9F24BBF70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8242C98-61CE-4349-A798-03DD4F3CD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35C3ACC-CE4A-E7E3-6235-F42839217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FBB000F-0769-C9EC-F327-B0B841CE5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387CC-F0DC-4BF1-BC21-137093934D90}" type="datetimeFigureOut">
              <a:rPr lang="sv-SE" smtClean="0"/>
              <a:t>2025-09-17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9ACC95D-A0EA-EE99-C70B-0F292ED83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ED41AA83-D667-652D-22CC-763BC34F4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72F51-7BC1-4B75-8017-CD5A3FF654E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00754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65017D1-389A-3974-86F6-9526456D0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5A8AE869-1F4F-7D13-E3D0-EDC253B36D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E37377D-2013-293B-0B9F-999639701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5807138-E3F3-EC3D-E73A-848A29C32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387CC-F0DC-4BF1-BC21-137093934D90}" type="datetimeFigureOut">
              <a:rPr lang="sv-SE" smtClean="0"/>
              <a:t>2025-09-17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D60E4F1-5D7A-8ACF-14DF-1ED5E6035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D1CC7D3-73B6-4F0A-3AEE-001A31A2F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72F51-7BC1-4B75-8017-CD5A3FF654E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8165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3EABC092-0FCC-0EEE-7546-0C78D2224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353B0AA-D100-FF53-E783-F6C549CDC2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9851BF0-6D9E-FB46-C788-4EB9234FB3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2387CC-F0DC-4BF1-BC21-137093934D90}" type="datetimeFigureOut">
              <a:rPr lang="sv-SE" smtClean="0"/>
              <a:t>2025-09-17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5054612-CE72-BF04-EFED-C41BB191BB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020E926-7751-0140-E85C-4589292E9C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4B72F51-7BC1-4B75-8017-CD5A3FF654E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81295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8DA6D89C-D66B-6ADF-9DD3-52398969D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0"/>
            <a:ext cx="12192000" cy="685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641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7EC0227C-4880-E90B-7831-52991E1AF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0"/>
            <a:ext cx="12192000" cy="685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433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0</Words>
  <Application>Microsoft Office PowerPoint</Application>
  <PresentationFormat>Bredbild</PresentationFormat>
  <Paragraphs>0</Paragraphs>
  <Slides>2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</vt:i4>
      </vt:variant>
    </vt:vector>
  </HeadingPairs>
  <TitlesOfParts>
    <vt:vector size="6" baseType="lpstr">
      <vt:lpstr>Aptos</vt:lpstr>
      <vt:lpstr>Aptos Display</vt:lpstr>
      <vt:lpstr>Arial</vt:lpstr>
      <vt:lpstr>Office-tema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Anna Lindberg</dc:creator>
  <cp:lastModifiedBy>Anna Lindberg</cp:lastModifiedBy>
  <cp:revision>1</cp:revision>
  <dcterms:created xsi:type="dcterms:W3CDTF">2025-09-11T07:06:07Z</dcterms:created>
  <dcterms:modified xsi:type="dcterms:W3CDTF">2025-09-17T08:59:03Z</dcterms:modified>
</cp:coreProperties>
</file>