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982FD-2CA2-47B9-80E5-08931C03BA29}" v="3" dt="2025-11-12T14:53:35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13CD1E-6941-3843-E45A-967712726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4D52B6-942F-9D44-9DB5-FAED92BEC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C8355A-73D9-8C2D-80F1-1C8CE1B4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E83-17C4-4379-A3E9-BF5A217B4090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E5B75F-0E04-4A9B-2512-CE0D2D01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2E33A7-718C-2FA7-3F71-EA70574A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8695-1B20-4943-8297-2F96876E6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54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4EFE8A-44B2-0A28-9512-C697345F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8B35204-2C8F-0DAB-296D-BDA184425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C9CBC1-9B1D-6354-CD78-AAF2932E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E83-17C4-4379-A3E9-BF5A217B4090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828F48-DC55-9B0E-1914-0A8847BF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83EA11-827F-7E4D-C141-1C15DBF5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8695-1B20-4943-8297-2F96876E6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2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C397B27-F1EE-FA52-4F65-ECE8123BF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D9602E0-5CB6-7FF2-E07B-39BE20E3A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758EF2-2A45-DF2B-3909-A106B329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E83-17C4-4379-A3E9-BF5A217B4090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B0E103-6739-EC8B-1AAD-408DD316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0274CB-03F0-6E2F-2E9C-C30B299B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8695-1B20-4943-8297-2F96876E6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01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E6D348-435A-5842-2834-02EDF9A6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FA9142-07C3-4529-E22D-50F7D7896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7EE12E-AD65-02EC-583D-8E091D3C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E83-17C4-4379-A3E9-BF5A217B4090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AD44C9-595E-6108-37A9-ADC74C97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F5624E-7F67-4936-B83F-6B24922F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8695-1B20-4943-8297-2F96876E6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219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F73CA5-0C09-0BC0-8401-3831CE53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01C9110-98BC-CB63-E981-25427078A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07354F-F075-B13F-5DAB-CA00755A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E83-17C4-4379-A3E9-BF5A217B4090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EEEAA8-A9A2-B6E9-D658-623C308D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B7372E-7B8E-6A7F-BEBA-91DFFB14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8695-1B20-4943-8297-2F96876E6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449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C43252-05D8-A20A-A25C-3F9A2378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B6F96D-B2BD-13AB-6A01-34A4620E1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7FF329-7031-498A-5CCF-26D50BC7F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1BC6195-84C9-BA01-B1E6-1E9A17E6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E83-17C4-4379-A3E9-BF5A217B4090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E9E164-890D-BEA5-34A0-31056F91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649AF3A-615C-079C-AE32-2D856B01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8695-1B20-4943-8297-2F96876E6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08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480B0C-C559-1ED9-A177-F382F689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0E18A7-8EA1-EEF6-6376-A6934F07C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D6E5A13-473B-C207-3581-5996723B6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E5A1203-F5DB-261A-8662-2AF911278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F51B2B8-32FD-0D7F-807C-769969F96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6017D40-5046-BB61-CE32-87A5DBBD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E83-17C4-4379-A3E9-BF5A217B4090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31D51A0-D75A-216E-5313-DF021677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CEC52DA-15A3-D00B-F917-11982605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8695-1B20-4943-8297-2F96876E6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352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638011-07E9-E49C-BDAC-6C2DFE8A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ED2E07-36A6-F590-424D-EE615576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E83-17C4-4379-A3E9-BF5A217B4090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70BCCDA-A686-E8F3-E24E-9A2D4B80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2E78D3-03BA-E02D-5993-87BEF31D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8695-1B20-4943-8297-2F96876E6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21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8D62520-456C-0F0D-162A-0C8AE100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E83-17C4-4379-A3E9-BF5A217B4090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51144DE-F7C1-09F8-E199-C682DD6F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6A11A5-2199-0D67-780F-F22B4450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8695-1B20-4943-8297-2F96876E6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2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A6C959-FA3F-F371-7E50-47F43D27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77D7F0-9185-08E9-E984-1BB2324D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BB94C8-CADA-E47F-AEE1-40787A8CB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C17D1F-E8B8-71F4-4C5E-A0A6596F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E83-17C4-4379-A3E9-BF5A217B4090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A10B42C-2306-932B-8F39-610CACDE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239D9A-4EF2-4179-2E63-995C72DE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8695-1B20-4943-8297-2F96876E6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46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090723-415C-90D0-88E2-FF353611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CF85B6-A062-241C-F5B2-9F3A770E5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28987D-CA6E-3BA9-3399-2E314E377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47D8FB7-76EF-BAD0-CCAB-C8BF1B0B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E83-17C4-4379-A3E9-BF5A217B4090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87EFAD-928E-8812-9FEB-2A36AE6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0D5E5D-5929-29D9-64C8-EF5B6094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8695-1B20-4943-8297-2F96876E6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18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12AAC69-248F-0631-A27B-90EB823A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A0AD1B-4324-68B5-6786-95FE68B4E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153BE0-1C19-742D-02EA-FB54F31C8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FDBE83-17C4-4379-A3E9-BF5A217B4090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A6CB2A-85D0-F790-4209-5E9E98A43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BD856D-A57E-2C6E-6B82-B8A7000DD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F38695-1B20-4943-8297-2F96876E6D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50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2F77E2-BB5F-528D-4953-5269EE351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E313261-A526-5783-CC9E-1BED424BA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0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Bredbild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3" baseType="lpstr"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Lindberg</dc:creator>
  <cp:lastModifiedBy>Anna Lindberg</cp:lastModifiedBy>
  <cp:revision>2</cp:revision>
  <dcterms:created xsi:type="dcterms:W3CDTF">2025-11-11T08:53:16Z</dcterms:created>
  <dcterms:modified xsi:type="dcterms:W3CDTF">2025-11-18T10:11:58Z</dcterms:modified>
</cp:coreProperties>
</file>