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4"/>
    <p:sldMasterId id="2147483804" r:id="rId5"/>
    <p:sldMasterId id="2147483827" r:id="rId6"/>
    <p:sldMasterId id="2147483850" r:id="rId7"/>
  </p:sldMasterIdLst>
  <p:notesMasterIdLst>
    <p:notesMasterId r:id="rId9"/>
  </p:notesMasterIdLst>
  <p:sldIdLst>
    <p:sldId id="283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098A3E5-4BF2-2A40-9219-B25F63362809}" name="Ranman Sanna" initials="SR" userId="S::sanna.ranman@skr.se::a83e5340-531b-4686-b43a-ba2d3a694d4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5C"/>
    <a:srgbClr val="F7F2EB"/>
    <a:srgbClr val="DFEFEB"/>
    <a:srgbClr val="FFFFFF"/>
    <a:srgbClr val="FFEBE8"/>
    <a:srgbClr val="7E5475"/>
    <a:srgbClr val="FFCEC6"/>
    <a:srgbClr val="F0D7BF"/>
    <a:srgbClr val="BDDBD2"/>
    <a:srgbClr val="FDE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528" autoAdjust="0"/>
    <p:restoredTop sz="91801" autoAdjust="0"/>
  </p:normalViewPr>
  <p:slideViewPr>
    <p:cSldViewPr snapToGrid="0">
      <p:cViewPr varScale="1">
        <p:scale>
          <a:sx n="63" d="100"/>
          <a:sy n="63" d="100"/>
        </p:scale>
        <p:origin x="516" y="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FD823-B909-4B86-8462-E4C5A618516F}" type="datetimeFigureOut">
              <a:rPr lang="sv-SE" smtClean="0"/>
              <a:t>2026-04-22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61920-5199-41A0-BC7A-AE76E41EADA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25319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6633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5327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2514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BDDBD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30988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66656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5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7759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latin typeface="+mn-lt"/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>
                <a:latin typeface="+mn-lt"/>
              </a:defRPr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92060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21185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30491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om med logga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1508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195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5456973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521645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prstGeom prst="rect">
            <a:avLst/>
          </a:prstGeom>
          <a:solidFill>
            <a:srgbClr val="BDDBD2"/>
          </a:solidFill>
        </p:spPr>
        <p:txBody>
          <a:bodyPr lIns="0" tIns="0" rIns="0" bIns="0"/>
          <a:lstStyle>
            <a:lvl1pPr marL="0" indent="0">
              <a:buNone/>
              <a:defRPr sz="2000">
                <a:solidFill>
                  <a:srgbClr val="BDDBD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593401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5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5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40474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5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85026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5098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4073139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759689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778396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58129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0894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9914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76598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591636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tx1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27397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SzPct val="100000"/>
              <a:buFont typeface="Arial" panose="020B0604020202020204" pitchFamily="34" charset="0"/>
              <a:buNone/>
              <a:defRPr lang="sv-SE" sz="20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09269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495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0D7B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tx1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2234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590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tx1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5239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94217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8364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5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39926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81398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2130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576450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023189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0D7BF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0D7B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16288335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prstGeom prst="rect">
            <a:avLst/>
          </a:prstGeo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4940134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45391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8118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 2 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668555"/>
            <a:ext cx="4881283" cy="1683735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422371"/>
            <a:ext cx="4881283" cy="864524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0445CA6-69A4-3DDB-6AED-AB4BF85157E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10125444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3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6CD2122F-CB4F-991C-F85D-DF70FE94A12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10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10" descr="Logotyp för Sveriges kommuner och regioner.">
            <a:extLst>
              <a:ext uri="{FF2B5EF4-FFF2-40B4-BE49-F238E27FC236}">
                <a16:creationId xmlns:a16="http://schemas.microsoft.com/office/drawing/2014/main" id="{17796FAB-5CC3-0E60-5B43-A3F801C342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9508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52976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bild 4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9">
            <a:extLst>
              <a:ext uri="{FF2B5EF4-FFF2-40B4-BE49-F238E27FC236}">
                <a16:creationId xmlns:a16="http://schemas.microsoft.com/office/drawing/2014/main" id="{0B6BFD76-59F2-2DED-DABF-5311B3B958A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8" y="3532909"/>
            <a:ext cx="10502154" cy="1298333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 descr="Logotyp för Sveriges Kommuner och regioner.">
            <a:extLst>
              <a:ext uri="{FF2B5EF4-FFF2-40B4-BE49-F238E27FC236}">
                <a16:creationId xmlns:a16="http://schemas.microsoft.com/office/drawing/2014/main" id="{D785EB06-58C0-D0BF-FDAB-A51277B16979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925833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28106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6661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1783829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2679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3"/>
                </a:solidFill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  <a:p>
            <a:pPr lvl="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910363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innehåll och utfallande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AE62464-C2CC-D4CD-8E42-1AE2171EA28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sv-SE" sz="20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D3364698-0835-423A-9948-E889C242C3D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1221027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 b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279314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1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rgbClr val="FFCE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85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och bild med ram 2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4C74D07D-CB4D-B35F-0B20-45DCD1B9AB45}"/>
              </a:ext>
            </a:extLst>
          </p:cNvPr>
          <p:cNvSpPr/>
          <p:nvPr userDrawn="1"/>
        </p:nvSpPr>
        <p:spPr>
          <a:xfrm>
            <a:off x="6096000" y="0"/>
            <a:ext cx="611081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solidFill>
                <a:schemeClr val="accent3"/>
              </a:solidFill>
            </a:endParaRP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4860396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DEC3975-7BC9-B261-A0E3-328B657FE55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7" y="3187285"/>
            <a:ext cx="4860396" cy="3128991"/>
          </a:xfrm>
        </p:spPr>
        <p:txBody>
          <a:bodyPr/>
          <a:lstStyle>
            <a:lvl1pPr marL="0" indent="0"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Text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483926" y="376890"/>
            <a:ext cx="5327073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BCB86B00-AC76-46B7-A4AF-AA234FF7AF4B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0258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2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981999"/>
            <a:ext cx="5701553" cy="2145418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5707904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5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8E89344-CD34-4286-AAC5-3EF9AF06EAFC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73623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>
                <a:solidFill>
                  <a:schemeClr val="accent3"/>
                </a:solidFill>
              </a:defRPr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4762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 dirty="0"/>
            </a:lvl1pPr>
          </a:lstStyle>
          <a:p>
            <a:pPr lvl="0">
              <a:spcBef>
                <a:spcPts val="1400"/>
              </a:spcBef>
            </a:pPr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defRPr sz="22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45152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2429322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Helt 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9676532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med logg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tshållare för datum 1">
            <a:extLst>
              <a:ext uri="{FF2B5EF4-FFF2-40B4-BE49-F238E27FC236}">
                <a16:creationId xmlns:a16="http://schemas.microsoft.com/office/drawing/2014/main" id="{BD4E7ACA-DD34-312E-63AD-4C42C5D5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0083" y="6364203"/>
            <a:ext cx="1051295" cy="365125"/>
          </a:xfrm>
        </p:spPr>
        <p:txBody>
          <a:bodyPr/>
          <a:lstStyle/>
          <a:p>
            <a:fld id="{36E1C339-1173-498E-B68E-150066B9F832}" type="datetime1">
              <a:rPr lang="sv-SE" smtClean="0"/>
              <a:t>2026-04-22</a:t>
            </a:fld>
            <a:endParaRPr lang="sv-SE"/>
          </a:p>
        </p:txBody>
      </p:sp>
      <p:sp>
        <p:nvSpPr>
          <p:cNvPr id="9" name="Platshållare för sidfot 2">
            <a:extLst>
              <a:ext uri="{FF2B5EF4-FFF2-40B4-BE49-F238E27FC236}">
                <a16:creationId xmlns:a16="http://schemas.microsoft.com/office/drawing/2014/main" id="{F49843CB-C0F3-CD2D-542C-3FE32B869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8008" y="6365427"/>
            <a:ext cx="3360626" cy="365125"/>
          </a:xfrm>
        </p:spPr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10" name="Platshållare för bildnummer 3">
            <a:extLst>
              <a:ext uri="{FF2B5EF4-FFF2-40B4-BE49-F238E27FC236}">
                <a16:creationId xmlns:a16="http://schemas.microsoft.com/office/drawing/2014/main" id="{97C9C3DA-4304-47F2-4E8F-C0B80AF735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30910" y="6364203"/>
            <a:ext cx="501007" cy="365125"/>
          </a:xfrm>
        </p:spPr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24974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 logga i färg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830D1-9B43-4A41-B3A1-206CB98018A1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601526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Utfallande bild, vit logotyp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/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66280-E0FB-4999-93E9-BE8398A1CCBF}" type="datetime1">
              <a:rPr lang="sv-SE" smtClean="0"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Sidfottext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86373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färg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23E830D1-9B43-4A41-B3A1-206CB98018A1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text 7">
            <a:extLst>
              <a:ext uri="{FF2B5EF4-FFF2-40B4-BE49-F238E27FC236}">
                <a16:creationId xmlns:a16="http://schemas.microsoft.com/office/drawing/2014/main" id="{A9979B33-E4C5-CC52-41BD-8785520D94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Platshållare för text 3">
            <a:extLst>
              <a:ext uri="{FF2B5EF4-FFF2-40B4-BE49-F238E27FC236}">
                <a16:creationId xmlns:a16="http://schemas.microsoft.com/office/drawing/2014/main" id="{7E5722EE-4741-26D2-2E7E-A7403FC0D7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3334" y="0"/>
            <a:ext cx="4218856" cy="6610662"/>
          </a:xfrm>
          <a:solidFill>
            <a:srgbClr val="FFCEC6"/>
          </a:solidFill>
        </p:spPr>
        <p:txBody>
          <a:bodyPr/>
          <a:lstStyle>
            <a:lvl1pPr marL="0" indent="0">
              <a:buNone/>
              <a:defRPr sz="2000">
                <a:solidFill>
                  <a:srgbClr val="FFCEC6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/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328590CC-9593-D2EC-5DB0-A2F7F8EB1F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60570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1" name="Platshållare för text 3">
            <a:extLst>
              <a:ext uri="{FF2B5EF4-FFF2-40B4-BE49-F238E27FC236}">
                <a16:creationId xmlns:a16="http://schemas.microsoft.com/office/drawing/2014/main" id="{2D62D359-201E-6C2B-C39A-05398B436D37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7860569" y="2688522"/>
            <a:ext cx="3883200" cy="3128991"/>
          </a:xfrm>
        </p:spPr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 sz="2200">
                <a:solidFill>
                  <a:schemeClr val="accent3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Punkt</a:t>
            </a:r>
          </a:p>
        </p:txBody>
      </p:sp>
    </p:spTree>
    <p:extLst>
      <p:ext uri="{BB962C8B-B14F-4D97-AF65-F5344CB8AC3E}">
        <p14:creationId xmlns:p14="http://schemas.microsoft.com/office/powerpoint/2010/main" val="298653842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ubrik och innehåll på utfallande bild vit logga med block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908E459A-1DD8-D673-1B7D-5A47E462710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marL="0" indent="0" algn="ctr">
              <a:buNone/>
              <a:defRPr sz="1100">
                <a:solidFill>
                  <a:schemeClr val="accent3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2CEC6D5-E7B1-0BCE-0744-951A47347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C9AA39D-994F-D672-1A92-949D21179B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B366280-E0FB-4999-93E9-BE8398A1CCBF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99A9CFFB-D456-6463-A4BD-CE70F4CD1A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10" name="Platshållare för text 3">
            <a:extLst>
              <a:ext uri="{FF2B5EF4-FFF2-40B4-BE49-F238E27FC236}">
                <a16:creationId xmlns:a16="http://schemas.microsoft.com/office/drawing/2014/main" id="{6D7C6E78-6124-E839-CC89-38F3188A7B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30" y="0"/>
            <a:ext cx="4218856" cy="6610662"/>
          </a:xfrm>
          <a:solidFill>
            <a:schemeClr val="accent2"/>
          </a:solidFill>
        </p:spPr>
        <p:txBody>
          <a:bodyPr/>
          <a:lstStyle>
            <a:lvl1pPr marL="0" indent="0">
              <a:buNone/>
              <a:defRPr sz="2000">
                <a:solidFill>
                  <a:schemeClr val="accent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sv-SE" dirty="0"/>
          </a:p>
        </p:txBody>
      </p:sp>
      <p:sp>
        <p:nvSpPr>
          <p:cNvPr id="11" name="Rubrik 1">
            <a:extLst>
              <a:ext uri="{FF2B5EF4-FFF2-40B4-BE49-F238E27FC236}">
                <a16:creationId xmlns:a16="http://schemas.microsoft.com/office/drawing/2014/main" id="{B16DE1DE-6D30-D722-D298-1A0D690F39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5466" y="1379676"/>
            <a:ext cx="3883200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bg1"/>
                </a:solidFill>
                <a:latin typeface="AvenirNext LT Pro Bold" panose="020B0504020202020204" pitchFamily="34" charset="0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12" name="Platshållare för text 3">
            <a:extLst>
              <a:ext uri="{FF2B5EF4-FFF2-40B4-BE49-F238E27FC236}">
                <a16:creationId xmlns:a16="http://schemas.microsoft.com/office/drawing/2014/main" id="{B1D4AA01-1363-9DFE-0FBA-2B8E669BB60E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395465" y="2688522"/>
            <a:ext cx="3883200" cy="3128991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Text</a:t>
            </a:r>
          </a:p>
        </p:txBody>
      </p:sp>
      <p:sp>
        <p:nvSpPr>
          <p:cNvPr id="7" name="Platshållare för text 10">
            <a:extLst>
              <a:ext uri="{FF2B5EF4-FFF2-40B4-BE49-F238E27FC236}">
                <a16:creationId xmlns:a16="http://schemas.microsoft.com/office/drawing/2014/main" id="{AD81AC03-04C0-6D6E-85D2-2EF894670F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07892" y="311234"/>
            <a:ext cx="1332000" cy="551506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sv-SE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46086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94102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376890"/>
            <a:ext cx="5715000" cy="6104219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8652C4B-B8AE-4DA5-BC52-342EBCBE08BA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529723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2778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sv-SE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65507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84241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5806303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7717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/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/>
          <a:p>
            <a:fld id="{7F208342-5794-471C-9928-C29A6B39020D}" type="datetime1">
              <a:rPr lang="sv-SE" smtClean="0"/>
              <a:t>2026-04-22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/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0EA8761A-F05C-4F01-AE76-2EF79F77206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20260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4A06F26-AA62-DC77-6D81-51E1E37756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790006"/>
            <a:ext cx="4947401" cy="1325563"/>
          </a:xfrm>
        </p:spPr>
        <p:txBody>
          <a:bodyPr anchor="t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EACEB5A-C13E-77A7-81F0-AF722F507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EE4F49-EC76-4C2C-9B73-2EBF0DD89402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9B4CC4B-BBBA-B3E1-B5BE-4336E1BC7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87755E0-6C68-55E2-93B7-3C2332903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83533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mycket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sv-SE" sz="1800"/>
            </a:lvl1pPr>
          </a:lstStyle>
          <a:p>
            <a:pPr marL="228600" lvl="0" indent="-228600"/>
            <a:r>
              <a:rPr lang="sv-SE" dirty="0"/>
              <a:t>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310094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6A715-7938-A270-CE32-504E536F8D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199" y="2685826"/>
            <a:ext cx="10502154" cy="2145418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72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C34920DF-DB3F-70AF-AAFD-9E2C005C29F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896196"/>
            <a:ext cx="10502154" cy="1065333"/>
          </a:xfrm>
        </p:spPr>
        <p:txBody>
          <a:bodyPr>
            <a:noAutofit/>
          </a:bodyPr>
          <a:lstStyle>
            <a:lvl1pPr marL="0" indent="0" algn="l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3C9C90-48B9-15C3-3CB2-7C1B3952EC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3C9CDAC1-0A76-4CCB-B13B-CDEA7925317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45FE6CA-C330-0CAC-87C2-E345303B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77B3C30-6165-380B-5C9A-71FB1AA9A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71DCAE3A-3628-AA66-EE6F-ACBB01D59A31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E0A9DF07-650B-EA03-2AC8-F9788F6C70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196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 1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E3F7DFE-A18E-4FEA-53A4-A81CDBD799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759417"/>
            <a:ext cx="9557084" cy="1368000"/>
          </a:xfrm>
        </p:spPr>
        <p:txBody>
          <a:bodyPr anchor="b">
            <a:noAutofit/>
          </a:bodyPr>
          <a:lstStyle>
            <a:lvl1pPr>
              <a:defRPr sz="56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F6DBD33-47E8-C6B6-4720-C8325F393A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49" y="4174216"/>
            <a:ext cx="9562862" cy="924768"/>
          </a:xfrm>
        </p:spPr>
        <p:txBody>
          <a:bodyPr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Underrubrik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BB4A272-7EEE-3056-FF2E-348D07716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6E9020EF-984C-486A-898E-1ED7325E1C64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1C9E2-AC37-7C71-50C6-F971E7D83C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B8A942B-B1EB-55EA-A1BF-0EAAA0507E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E02A5F06-A57A-2368-EC74-BCE598B2B4D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DB6F0DDD-E13C-73A1-C740-024489736C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74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16D812B9-F6A9-571C-D1A1-7D9617D65E8F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5D3BEF7-130A-3CB2-523D-66CDDAC962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5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utfallande bild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DBE40FD-2325-BF40-48CC-B1A8DF4CA2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496677"/>
            <a:ext cx="4860396" cy="1237130"/>
          </a:xfrm>
        </p:spPr>
        <p:txBody>
          <a:bodyPr anchor="t">
            <a:noAutofit/>
          </a:bodyPr>
          <a:lstStyle>
            <a:lvl1pPr>
              <a:defRPr sz="56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43804D4-A302-E55B-9C5B-E03AE864B5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0"/>
            <a:ext cx="6096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1100">
                <a:solidFill>
                  <a:schemeClr val="accent5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8BCE5F6-72BA-0BCE-9D1D-210EFAEAE6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5D05FCD3-3492-4FFB-A5C1-DA3BA36D497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60F41B-C4ED-8C07-3401-0E1758FCA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5AC636A-9B62-AC75-614D-850098111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03238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772E1B-B133-D852-FA5E-6CF91C0A74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9269507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143A7C1-BC47-B385-A7EA-1115FD3270B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9788" y="3187287"/>
            <a:ext cx="4482354" cy="3121306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462D343-5512-7D1A-E5F0-0443C4FC3D0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626941" y="3187285"/>
            <a:ext cx="4482354" cy="312130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E8547E8-12A7-D55F-7BF4-86CC4F46E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FA75368C-E857-4853-8A57-271882899160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135277-882F-7071-2BB3-1B15EEFFE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2617A05-34F8-185F-DE57-86C010D7FF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8E75080E-8CC5-BCE8-E07D-BCE231AD17CE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DC08BD5B-DB82-C368-6D6C-E2CBFC0B61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14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underrubrik och två delar - rosa"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BD3A2D-C3B8-62B8-AF1E-AD8EC831B9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95569"/>
            <a:ext cx="10517188" cy="72000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3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40E6226-F84A-5475-055B-ADE93C881BB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7" y="3187287"/>
            <a:ext cx="5157787" cy="434228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3C54E97-E763-5645-7922-2BB02727C45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685435"/>
            <a:ext cx="5157787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 dirty="0"/>
              <a:t>Punkt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C59457F5-0317-53E5-88C0-332642591F3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199" y="3187285"/>
            <a:ext cx="5183188" cy="434229"/>
          </a:xfrm>
        </p:spPr>
        <p:txBody>
          <a:bodyPr anchor="ctr">
            <a:noAutofit/>
          </a:bodyPr>
          <a:lstStyle>
            <a:lvl1pPr marL="0" indent="0">
              <a:buNone/>
              <a:defRPr sz="2400" b="0" i="0">
                <a:solidFill>
                  <a:schemeClr val="accent3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136394C-F88B-388F-7B44-9D3864B4F25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199" y="3685433"/>
            <a:ext cx="5183188" cy="2623157"/>
          </a:xfrm>
        </p:spPr>
        <p:txBody>
          <a:bodyPr vert="horz" lIns="91440" tIns="45720" rIns="91440" bIns="45720" rtlCol="0">
            <a:noAutofit/>
          </a:bodyPr>
          <a:lstStyle>
            <a:lvl1pPr>
              <a:defRPr lang="sv-SE" sz="2200">
                <a:solidFill>
                  <a:schemeClr val="accent3"/>
                </a:solidFill>
              </a:defRPr>
            </a:lvl1pPr>
          </a:lstStyle>
          <a:p>
            <a:pPr marL="228600" lvl="0" indent="-228600"/>
            <a:r>
              <a:rPr lang="sv-SE"/>
              <a:t>Punkt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5FBEBD62-6F09-D6F3-BAA0-C3C1499B6B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7F208342-5794-471C-9928-C29A6B39020D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63B9F0E4-33BA-36C9-94D4-F1833BC602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1DBD612E-E8DF-683B-2AEF-25FD3D2B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59152872-06B6-26CB-75F6-53668215E8C0}"/>
              </a:ext>
            </a:extLst>
          </p:cNvPr>
          <p:cNvSpPr/>
          <p:nvPr userDrawn="1"/>
        </p:nvSpPr>
        <p:spPr>
          <a:xfrm>
            <a:off x="407892" y="311234"/>
            <a:ext cx="430307" cy="547200"/>
          </a:xfrm>
          <a:prstGeom prst="rect">
            <a:avLst/>
          </a:prstGeom>
          <a:solidFill>
            <a:srgbClr val="FFEBE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490D183-736B-01C7-1E11-2F160058BA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421"/>
          <a:stretch/>
        </p:blipFill>
        <p:spPr>
          <a:xfrm>
            <a:off x="407892" y="311234"/>
            <a:ext cx="430307" cy="54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3631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6B7ECA-1D98-5941-0D9F-78A0DEE612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78439"/>
            <a:ext cx="7313612" cy="1237130"/>
          </a:xfrm>
        </p:spPr>
        <p:txBody>
          <a:bodyPr anchor="b">
            <a:noAutofit/>
          </a:bodyPr>
          <a:lstStyle>
            <a:lvl1pPr>
              <a:defRPr sz="4000">
                <a:solidFill>
                  <a:schemeClr val="accent5"/>
                </a:solidFill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403C0F-160C-B65B-3871-2ACB32EB288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9787" y="3187285"/>
            <a:ext cx="7313612" cy="3113623"/>
          </a:xfrm>
        </p:spPr>
        <p:txBody>
          <a:bodyPr>
            <a:noAutofit/>
          </a:bodyPr>
          <a:lstStyle>
            <a:lvl1pPr>
              <a:spcBef>
                <a:spcPts val="1400"/>
              </a:spcBef>
              <a:buSzPct val="100000"/>
              <a:defRPr sz="2200">
                <a:solidFill>
                  <a:schemeClr val="accent5"/>
                </a:solidFill>
                <a:latin typeface="+mn-lt"/>
              </a:defRPr>
            </a:lvl1pPr>
            <a:lvl2pPr>
              <a:buSzPct val="120000"/>
              <a:defRPr/>
            </a:lvl2pPr>
            <a:lvl3pPr>
              <a:buSzPct val="120000"/>
              <a:defRPr/>
            </a:lvl3pPr>
            <a:lvl4pPr>
              <a:buSzPct val="120000"/>
              <a:defRPr/>
            </a:lvl4pPr>
            <a:lvl5pPr>
              <a:buSzPct val="120000"/>
              <a:defRPr/>
            </a:lvl5pPr>
          </a:lstStyle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  <a:p>
            <a:pPr lvl="0"/>
            <a:r>
              <a:rPr lang="sv-SE" dirty="0"/>
              <a:t>Punkt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F3B261-C52E-8B45-0008-0B077F1D4B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141E8FB7-B1A9-4218-A760-3AA9472286D6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88B7B5-EF69-3921-497E-15058B57C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A6B7F78-AA47-C9DF-0094-9C1331DD59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60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1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49.xml"/><Relationship Id="rId21" Type="http://schemas.openxmlformats.org/officeDocument/2006/relationships/slideLayout" Target="../slideLayouts/slideLayout67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17" Type="http://schemas.openxmlformats.org/officeDocument/2006/relationships/slideLayout" Target="../slideLayouts/slideLayout63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62.xml"/><Relationship Id="rId20" Type="http://schemas.openxmlformats.org/officeDocument/2006/relationships/slideLayout" Target="../slideLayouts/slideLayout66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1.xml"/><Relationship Id="rId15" Type="http://schemas.openxmlformats.org/officeDocument/2006/relationships/slideLayout" Target="../slideLayouts/slideLayout61.xml"/><Relationship Id="rId23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56.xml"/><Relationship Id="rId19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slideLayout" Target="../slideLayouts/slideLayout60.xml"/><Relationship Id="rId22" Type="http://schemas.openxmlformats.org/officeDocument/2006/relationships/slideLayout" Target="../slideLayouts/slideLayout6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F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5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470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6" r:id="rId11"/>
    <p:sldLayoutId id="2147483802" r:id="rId12"/>
    <p:sldLayoutId id="2147483803" r:id="rId13"/>
    <p:sldLayoutId id="2147483757" r:id="rId14"/>
    <p:sldLayoutId id="2147483758" r:id="rId15"/>
    <p:sldLayoutId id="2147483754" r:id="rId16"/>
    <p:sldLayoutId id="2147483753" r:id="rId17"/>
    <p:sldLayoutId id="2147483801" r:id="rId18"/>
    <p:sldLayoutId id="2147483759" r:id="rId19"/>
    <p:sldLayoutId id="2147483760" r:id="rId20"/>
    <p:sldLayoutId id="2147483799" r:id="rId21"/>
    <p:sldLayoutId id="2147483800" r:id="rId22"/>
    <p:sldLayoutId id="2147483900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5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7F2E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17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  <p:sldLayoutId id="2147483822" r:id="rId18"/>
    <p:sldLayoutId id="2147483823" r:id="rId19"/>
    <p:sldLayoutId id="2147483824" r:id="rId20"/>
    <p:sldLayoutId id="2147483825" r:id="rId21"/>
    <p:sldLayoutId id="2147483826" r:id="rId22"/>
    <p:sldLayoutId id="2147483899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EB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accent3"/>
                </a:solidFill>
                <a:latin typeface="+mn-lt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79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  <p:sldLayoutId id="2147483841" r:id="rId14"/>
    <p:sldLayoutId id="2147483842" r:id="rId15"/>
    <p:sldLayoutId id="2147483843" r:id="rId16"/>
    <p:sldLayoutId id="2147483844" r:id="rId17"/>
    <p:sldLayoutId id="2147483845" r:id="rId18"/>
    <p:sldLayoutId id="2147483846" r:id="rId19"/>
    <p:sldLayoutId id="2147483847" r:id="rId20"/>
    <p:sldLayoutId id="2147483848" r:id="rId21"/>
    <p:sldLayoutId id="2147483849" r:id="rId22"/>
    <p:sldLayoutId id="2147483898" r:id="rId2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sz="2200" b="0" i="0" kern="1200">
          <a:solidFill>
            <a:schemeClr val="accent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5793E63-731C-4489-4423-CB81F6C74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125080"/>
            <a:ext cx="7313612" cy="12371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80994848-5D29-B231-E352-88E611499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528048"/>
            <a:ext cx="7313612" cy="3233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228600" lvl="0" indent="-228600"/>
            <a:r>
              <a:rPr lang="sv-SE" dirty="0"/>
              <a:t>Klicka här för att ändra format på bakgrundstexten</a:t>
            </a:r>
          </a:p>
          <a:p>
            <a:pPr marL="685800" lvl="1" indent="-228600"/>
            <a:r>
              <a:rPr lang="sv-SE" dirty="0"/>
              <a:t>Nivå två</a:t>
            </a:r>
          </a:p>
          <a:p>
            <a:pPr marL="1143000" lvl="2" indent="-228600"/>
            <a:r>
              <a:rPr lang="sv-SE" dirty="0"/>
              <a:t>Nivå tre</a:t>
            </a:r>
          </a:p>
          <a:p>
            <a:pPr marL="1600200" lvl="3" indent="-228600"/>
            <a:r>
              <a:rPr lang="sv-SE" dirty="0"/>
              <a:t>Nivå fyra</a:t>
            </a:r>
          </a:p>
          <a:p>
            <a:pPr marL="2057400" lvl="4" indent="-228600"/>
            <a:r>
              <a:rPr lang="sv-SE" dirty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127DD33-0436-F20A-421B-A429BA7D81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0083" y="6364203"/>
            <a:ext cx="10512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5F6B0470-A8C6-4E2F-A7E4-2127E15D3394}" type="datetime1">
              <a:rPr lang="sv-SE" smtClean="0"/>
              <a:pPr/>
              <a:t>2026-04-22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2673166-732E-ACFA-4AD6-5CBD34564C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38008" y="6365427"/>
            <a:ext cx="33606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sv-SE"/>
              <a:t>Sidfottext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851D9-8275-AE40-1CCB-78CA6FA4CE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0910" y="6364203"/>
            <a:ext cx="5010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fld id="{0EA8761A-F05C-4F01-AE76-2EF79F772060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 descr="Logotyp för Sveriges kommuner och regioner.">
            <a:extLst>
              <a:ext uri="{FF2B5EF4-FFF2-40B4-BE49-F238E27FC236}">
                <a16:creationId xmlns:a16="http://schemas.microsoft.com/office/drawing/2014/main" id="{820A498F-3CFE-A810-03F3-C4E9E84161D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2" y="311234"/>
            <a:ext cx="1332000" cy="55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931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1" r:id="rId1"/>
    <p:sldLayoutId id="2147483855" r:id="rId2"/>
    <p:sldLayoutId id="2147483859" r:id="rId3"/>
    <p:sldLayoutId id="2147483864" r:id="rId4"/>
    <p:sldLayoutId id="2147483865" r:id="rId5"/>
    <p:sldLayoutId id="2147483866" r:id="rId6"/>
    <p:sldLayoutId id="2147483897" r:id="rId7"/>
    <p:sldLayoutId id="2147483892" r:id="rId8"/>
    <p:sldLayoutId id="2147483893" r:id="rId9"/>
    <p:sldLayoutId id="2147483894" r:id="rId10"/>
    <p:sldLayoutId id="2147483895" r:id="rId11"/>
    <p:sldLayoutId id="214748389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AvenirNext LT Pro Bold" panose="020B0504020202020204" pitchFamily="34" charset="0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lnSpc>
          <a:spcPct val="90000"/>
        </a:lnSpc>
        <a:spcBef>
          <a:spcPts val="500"/>
        </a:spcBef>
        <a:buSzPct val="100000"/>
        <a:buFont typeface="Arial" panose="020B0604020202020204" pitchFamily="34" charset="0"/>
        <a:buChar char="•"/>
        <a:defRPr lang="sv-SE" sz="2200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C8A11491-4208-5370-F43A-C8E595416CE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noFill/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8205F07F-D7F7-93ED-E710-4B3B30128C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7892" y="311234"/>
            <a:ext cx="1332000" cy="551506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ubrik 1">
            <a:extLst>
              <a:ext uri="{FF2B5EF4-FFF2-40B4-BE49-F238E27FC236}">
                <a16:creationId xmlns:a16="http://schemas.microsoft.com/office/drawing/2014/main" id="{FAB82CAC-F4A7-B36B-B5B5-47043E541E70}"/>
              </a:ext>
            </a:extLst>
          </p:cNvPr>
          <p:cNvSpPr txBox="1">
            <a:spLocks/>
          </p:cNvSpPr>
          <p:nvPr/>
        </p:nvSpPr>
        <p:spPr>
          <a:xfrm>
            <a:off x="407891" y="1156654"/>
            <a:ext cx="7549566" cy="95517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i="0" kern="120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so-SO" sz="3200" b="1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Ma uur baad leedahay?</a:t>
            </a:r>
            <a:r>
              <a:rPr lang="so-SO" sz="32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br>
              <a:rPr lang="so-SO" sz="32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so-SO" sz="3200" b="1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Codkaaga mid la maqlo ka dhig!</a:t>
            </a:r>
            <a:endParaRPr lang="sv-SE" sz="3200" kern="100" dirty="0">
              <a:solidFill>
                <a:schemeClr val="tx1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41C43281-2148-FCC5-252B-17DBAAC8F6D6}"/>
              </a:ext>
            </a:extLst>
          </p:cNvPr>
          <p:cNvSpPr txBox="1">
            <a:spLocks/>
          </p:cNvSpPr>
          <p:nvPr/>
        </p:nvSpPr>
        <p:spPr>
          <a:xfrm>
            <a:off x="407892" y="2144485"/>
            <a:ext cx="6847673" cy="33567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100000"/>
              <a:buFont typeface="Arial" panose="020B0604020202020204" pitchFamily="34" charset="0"/>
              <a:buChar char="•"/>
              <a:defRPr sz="2200" b="0" i="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o-SO" sz="1800" b="1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Ka qayb qaado (Ra'yi urrurinta dumarka uurka leh)</a:t>
            </a:r>
            <a:endParaRPr lang="so-SO" sz="1700" kern="100" dirty="0">
              <a:solidFill>
                <a:schemeClr val="tx1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o-SO" sz="17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Haddii aad uur leedahay ayaad haysataa fursadda aad kaga qaybqaadanayso ra’yi ururinta uurka (Graviditetsenkäten) oo aad kaga jawaabayso su'aalaha ku saabsan sida aad u aragtay daryeelka iyo caafimaadkaaga inta aad uurka laheyd iyo dhalmada kadib. Waxa ay jawaabahaagu gacan ka geysanayaan in daryeelka caafimaadka laga sii horumariyo. Waad ku mahadsantahay </a:t>
            </a:r>
            <a:br>
              <a:rPr lang="so-SO" sz="17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</a:br>
            <a:r>
              <a:rPr lang="so-SO" sz="1700" kern="100" dirty="0">
                <a:solidFill>
                  <a:schemeClr val="tx1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intaad ka qabyqaadanayso!</a:t>
            </a:r>
            <a:endParaRPr lang="sv-SE" sz="1700" kern="100" dirty="0">
              <a:solidFill>
                <a:schemeClr val="tx1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sv-SE" sz="1700" dirty="0">
                <a:solidFill>
                  <a:schemeClr val="tx1"/>
                </a:solidFill>
              </a:rPr>
              <a:t>1177.se/</a:t>
            </a:r>
            <a:r>
              <a:rPr lang="sv-SE" sz="1700" dirty="0" err="1">
                <a:solidFill>
                  <a:schemeClr val="tx1"/>
                </a:solidFill>
              </a:rPr>
              <a:t>graviditetsenkaten</a:t>
            </a:r>
            <a:endParaRPr lang="sv-SE" sz="1700" dirty="0">
              <a:solidFill>
                <a:schemeClr val="tx1"/>
              </a:solidFill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8C6263E8-F313-E6A0-48BE-1555DE9403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952" y="4786521"/>
            <a:ext cx="1384300" cy="138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362979"/>
      </p:ext>
    </p:extLst>
  </p:cSld>
  <p:clrMapOvr>
    <a:masterClrMapping/>
  </p:clrMapOvr>
</p:sld>
</file>

<file path=ppt/theme/theme1.xml><?xml version="1.0" encoding="utf-8"?>
<a:theme xmlns:a="http://schemas.openxmlformats.org/drawingml/2006/main" name="Grön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2024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CE3351CA-9282-4BC7-921D-6736A4BC69CF}"/>
    </a:ext>
  </a:extLst>
</a:theme>
</file>

<file path=ppt/theme/theme2.xml><?xml version="1.0" encoding="utf-8"?>
<a:theme xmlns:a="http://schemas.openxmlformats.org/drawingml/2006/main" name="Beig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D04CB040-AB54-4189-917F-F726C01D7EFD}"/>
    </a:ext>
  </a:extLst>
</a:theme>
</file>

<file path=ppt/theme/theme3.xml><?xml version="1.0" encoding="utf-8"?>
<a:theme xmlns:a="http://schemas.openxmlformats.org/drawingml/2006/main" name="Rosa 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4B3CCAC3-C631-4A7D-ADB9-CF368323A0EA}"/>
    </a:ext>
  </a:extLst>
</a:theme>
</file>

<file path=ppt/theme/theme4.xml><?xml version="1.0" encoding="utf-8"?>
<a:theme xmlns:a="http://schemas.openxmlformats.org/drawingml/2006/main" name="Specialbilder">
  <a:themeElements>
    <a:clrScheme name="SKR 202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39325"/>
      </a:accent1>
      <a:accent2>
        <a:srgbClr val="FF7C5D"/>
      </a:accent2>
      <a:accent3>
        <a:srgbClr val="9A3324"/>
      </a:accent3>
      <a:accent4>
        <a:srgbClr val="154F80"/>
      </a:accent4>
      <a:accent5>
        <a:srgbClr val="115E67"/>
      </a:accent5>
      <a:accent6>
        <a:srgbClr val="7E5475"/>
      </a:accent6>
      <a:hlink>
        <a:srgbClr val="0563C1"/>
      </a:hlink>
      <a:folHlink>
        <a:srgbClr val="954F72"/>
      </a:folHlink>
    </a:clrScheme>
    <a:fontScheme name="SKR PPT">
      <a:majorFont>
        <a:latin typeface="AvenirNext LT Pro Bold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KR_2024_2" id="{A30B25CD-4266-4C3F-84F3-282C9711688D}" vid="{8178EDE3-FFD1-4737-87E9-B834ACBB59F7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e733b11-efd8-40de-ab54-c22774567851" xsi:nil="true"/>
    <sannaJuhlin xmlns="64a31d90-f290-42ce-ab7b-0074b3f20866" xsi:nil="true"/>
    <lcf76f155ced4ddcb4097134ff3c332f xmlns="64a31d90-f290-42ce-ab7b-0074b3f20866">
      <Terms xmlns="http://schemas.microsoft.com/office/infopath/2007/PartnerControls"/>
    </lcf76f155ced4ddcb4097134ff3c332f>
    <Test xmlns="64a31d90-f290-42ce-ab7b-0074b3f20866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7439CDFE244AD428EEE48B9FFA39F48" ma:contentTypeVersion="21" ma:contentTypeDescription="Skapa ett nytt dokument." ma:contentTypeScope="" ma:versionID="71520709fba15aa42b22f86d5575e9c7">
  <xsd:schema xmlns:xsd="http://www.w3.org/2001/XMLSchema" xmlns:xs="http://www.w3.org/2001/XMLSchema" xmlns:p="http://schemas.microsoft.com/office/2006/metadata/properties" xmlns:ns2="64a31d90-f290-42ce-ab7b-0074b3f20866" xmlns:ns3="5e733b11-efd8-40de-ab54-c22774567851" targetNamespace="http://schemas.microsoft.com/office/2006/metadata/properties" ma:root="true" ma:fieldsID="be8f846728ea9375795f497b6d4982de" ns2:_="" ns3:_="">
    <xsd:import namespace="64a31d90-f290-42ce-ab7b-0074b3f20866"/>
    <xsd:import namespace="5e733b11-efd8-40de-ab54-c227745678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Test" minOccurs="0"/>
                <xsd:element ref="ns2:MediaServiceObjectDetectorVersions" minOccurs="0"/>
                <xsd:element ref="ns2:MediaServiceSearchProperties" minOccurs="0"/>
                <xsd:element ref="ns2:sannaJuhli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31d90-f290-42ce-ab7b-0074b3f208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31ec198c-d8c7-4990-9d38-6e6c54e42e0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est" ma:index="24" nillable="true" ma:displayName="Test" ma:format="Dropdown" ma:internalName="Test">
      <xsd:simpleType>
        <xsd:restriction base="dms:Text">
          <xsd:maxLength value="255"/>
        </xsd:restriction>
      </xsd:simple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annaJuhlin" ma:index="27" nillable="true" ma:displayName="sanna Juhlin" ma:description="Detta är inte den senaste versionen. Marta har den - ska försöka få tag i den så att vi kan använda det nyformulerade förslaget kring Fokusområde Äldreomsorgens kärnuppdrag." ma:format="Dropdown" ma:internalName="sannaJuhlin">
      <xsd:simpleType>
        <xsd:restriction base="dms:Text">
          <xsd:maxLength value="255"/>
        </xsd:restriction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733b11-efd8-40de-ab54-c22774567851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8872fba-024e-402b-840c-01b6fc6c5c90}" ma:internalName="TaxCatchAll" ma:showField="CatchAllData" ma:web="5e733b11-efd8-40de-ab54-c227745678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CD572F-AFE2-4691-A267-33397E6A6D72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5e733b11-efd8-40de-ab54-c22774567851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64a31d90-f290-42ce-ab7b-0074b3f2086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C4BC388-0321-4256-82AE-F2A494DBE6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a31d90-f290-42ce-ab7b-0074b3f20866"/>
    <ds:schemaRef ds:uri="5e733b11-efd8-40de-ab54-c2277456785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6631C86B-79A4-42FA-807D-C3FE1C63628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7d4b8963-dacf-4722-a0a7-0d57c755f778}" enabled="0" method="" siteId="{7d4b8963-dacf-4722-a0a7-0d57c755f778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Gröna bilder</Template>
  <TotalTime>34</TotalTime>
  <Words>87</Words>
  <Application>Microsoft Office PowerPoint</Application>
  <PresentationFormat>Bredbild</PresentationFormat>
  <Paragraphs>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4</vt:i4>
      </vt:variant>
      <vt:variant>
        <vt:lpstr>Bildrubriker</vt:lpstr>
      </vt:variant>
      <vt:variant>
        <vt:i4>1</vt:i4>
      </vt:variant>
    </vt:vector>
  </HeadingPairs>
  <TitlesOfParts>
    <vt:vector size="11" baseType="lpstr">
      <vt:lpstr>Aptos</vt:lpstr>
      <vt:lpstr>Arial</vt:lpstr>
      <vt:lpstr>Avenir Next LT Pro</vt:lpstr>
      <vt:lpstr>AvenirNext LT Pro Bold</vt:lpstr>
      <vt:lpstr>AvenirNext LT Pro Regular</vt:lpstr>
      <vt:lpstr>Calibri</vt:lpstr>
      <vt:lpstr>Gröna bilder</vt:lpstr>
      <vt:lpstr>Beiga bilder</vt:lpstr>
      <vt:lpstr>Rosa bilder</vt:lpstr>
      <vt:lpstr>Specialbilder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Eldh Corinne</dc:creator>
  <cp:lastModifiedBy>Jansson Kajsa</cp:lastModifiedBy>
  <cp:revision>9</cp:revision>
  <dcterms:created xsi:type="dcterms:W3CDTF">2024-05-29T17:15:27Z</dcterms:created>
  <dcterms:modified xsi:type="dcterms:W3CDTF">2026-04-22T14:34:18Z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0x01010087439CDFE244AD428EEE48B9FFA39F48</vt:lpwstr>
  </property>
  <property fmtid="{D5CDD505-2E9C-101B-9397-08002B2CF9AE}" pid="3" name="Order">
    <vt:r8>579600</vt:r8>
  </property>
</Properties>
</file>