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4"/>
    <p:sldMasterId id="2147483804" r:id="rId5"/>
    <p:sldMasterId id="2147483827" r:id="rId6"/>
    <p:sldMasterId id="2147483850" r:id="rId7"/>
  </p:sldMasterIdLst>
  <p:notesMasterIdLst>
    <p:notesMasterId r:id="rId9"/>
  </p:notesMasterIdLst>
  <p:sldIdLst>
    <p:sldId id="283"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98A3E5-4BF2-2A40-9219-B25F63362809}" name="Ranman Sanna" initials="SR" userId="S::sanna.ranman@skr.se::a83e5340-531b-4686-b43a-ba2d3a694d4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7C5C"/>
    <a:srgbClr val="F7F2EB"/>
    <a:srgbClr val="DFEFEB"/>
    <a:srgbClr val="FFFFFF"/>
    <a:srgbClr val="FFEBE8"/>
    <a:srgbClr val="7E5475"/>
    <a:srgbClr val="FFCEC6"/>
    <a:srgbClr val="F0D7BF"/>
    <a:srgbClr val="BDDBD2"/>
    <a:srgbClr val="FDE9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2" autoAdjust="0"/>
    <p:restoredTop sz="91801" autoAdjust="0"/>
  </p:normalViewPr>
  <p:slideViewPr>
    <p:cSldViewPr snapToGrid="0">
      <p:cViewPr varScale="1">
        <p:scale>
          <a:sx n="63" d="100"/>
          <a:sy n="63" d="100"/>
        </p:scale>
        <p:origin x="436"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CFD823-B909-4B86-8462-E4C5A618516F}" type="datetimeFigureOut">
              <a:rPr lang="sv-SE" smtClean="0"/>
              <a:t>2026-04-22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61920-5199-41A0-BC7A-AE76E41EADA0}" type="slidenum">
              <a:rPr lang="sv-SE" smtClean="0"/>
              <a:t>‹#›</a:t>
            </a:fld>
            <a:endParaRPr lang="sv-SE"/>
          </a:p>
        </p:txBody>
      </p:sp>
    </p:spTree>
    <p:extLst>
      <p:ext uri="{BB962C8B-B14F-4D97-AF65-F5344CB8AC3E}">
        <p14:creationId xmlns:p14="http://schemas.microsoft.com/office/powerpoint/2010/main" val="232531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5"/>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057663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Font typeface="Arial" panose="020B0604020202020204" pitchFamily="34" charset="0"/>
              <a:buNone/>
              <a:defRPr lang="sv-SE" sz="2000" dirty="0">
                <a:solidFill>
                  <a:schemeClr val="accent5"/>
                </a:solidFill>
              </a:defRPr>
            </a:lvl1pPr>
          </a:lstStyle>
          <a:p>
            <a:pPr lvl="0">
              <a:spcBef>
                <a:spcPts val="1400"/>
              </a:spcBef>
            </a:pPr>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D3364698-0835-423A-9948-E889C242C3D0}"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165327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525149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BDD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430988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36665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dirty="0"/>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dirty="0"/>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743775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dirty="0"/>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atin typeface="+mn-lt"/>
              </a:defRPr>
            </a:lvl1pPr>
          </a:lstStyle>
          <a:p>
            <a:pPr lvl="0">
              <a:spcBef>
                <a:spcPts val="1400"/>
              </a:spcBef>
            </a:pPr>
            <a:r>
              <a:rPr lang="sv-SE" dirty="0"/>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atin typeface="+mn-lt"/>
              </a:defRPr>
            </a:lvl1pPr>
            <a:lvl2pPr>
              <a:defRPr sz="1600"/>
            </a:lvl2pPr>
            <a:lvl3pPr>
              <a:defRPr sz="1600"/>
            </a:lvl3pPr>
            <a:lvl4pPr>
              <a:defRPr sz="1600"/>
            </a:lvl4pPr>
            <a:lvl5pPr>
              <a:defRPr sz="1600"/>
            </a:lvl5pPr>
          </a:lstStyle>
          <a:p>
            <a:pPr lvl="0"/>
            <a:r>
              <a:rPr lang="sv-SE" dirty="0"/>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2026-04-22</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2929206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accent5"/>
                </a:solidFill>
              </a:defRPr>
            </a:lvl1pPr>
          </a:lstStyle>
          <a:p>
            <a:r>
              <a:rPr lang="sv-SE" dirty="0"/>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21EE4F49-EC76-4C2C-9B73-2EBF0DD89402}" type="datetime1">
              <a:rPr lang="sv-SE" smtClean="0"/>
              <a:pPr/>
              <a:t>2026-04-22</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21185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dirty="0"/>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300304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om med logga">
    <p:bg>
      <p:bgPr>
        <a:solidFill>
          <a:srgbClr val="DFEF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2026-04-22</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6115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99195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accent5"/>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accent5"/>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accent5"/>
                </a:solidFill>
              </a:defRPr>
            </a:lvl1pPr>
          </a:lstStyle>
          <a:p>
            <a:r>
              <a:rPr lang="sv-SE"/>
              <a:t>Klicka på ikonen för att lägga till en bild</a:t>
            </a:r>
          </a:p>
        </p:txBody>
      </p:sp>
    </p:spTree>
    <p:extLst>
      <p:ext uri="{BB962C8B-B14F-4D97-AF65-F5344CB8AC3E}">
        <p14:creationId xmlns:p14="http://schemas.microsoft.com/office/powerpoint/2010/main" val="3545697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852164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prstGeom prst="rect">
            <a:avLst/>
          </a:prstGeom>
          <a:solidFill>
            <a:srgbClr val="BDDBD2"/>
          </a:solidFill>
        </p:spPr>
        <p:txBody>
          <a:bodyPr lIns="0" tIns="0" rIns="0" bIns="0"/>
          <a:lstStyle>
            <a:lvl1pPr marL="0" indent="0">
              <a:buNone/>
              <a:defRPr sz="2000">
                <a:solidFill>
                  <a:srgbClr val="BDDBD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accent5"/>
                </a:solidFill>
              </a:defRPr>
            </a:lvl1pPr>
          </a:lstStyle>
          <a:p>
            <a:r>
              <a:rPr lang="sv-SE" dirty="0"/>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Punkt</a:t>
            </a:r>
          </a:p>
        </p:txBody>
      </p:sp>
    </p:spTree>
    <p:extLst>
      <p:ext uri="{BB962C8B-B14F-4D97-AF65-F5344CB8AC3E}">
        <p14:creationId xmlns:p14="http://schemas.microsoft.com/office/powerpoint/2010/main" val="2593401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solidFill>
            <a:schemeClr val="accent5"/>
          </a:solidFill>
        </p:spPr>
        <p:txBody>
          <a:bodyPr/>
          <a:lstStyle>
            <a:lvl1pPr marL="0" inden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dirty="0"/>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68404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dirty="0"/>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dirty="0"/>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85026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tx1"/>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2026-04-22</a:t>
            </a:fld>
            <a:endParaRPr lang="sv-SE" dirty="0"/>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dirty="0"/>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8650982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tx1"/>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tx1"/>
                </a:solidFill>
              </a:defRPr>
            </a:lvl1pPr>
          </a:lstStyle>
          <a:p>
            <a:r>
              <a:rPr lang="sv-SE"/>
              <a:t>Klicka på ikonen för att lägga till en bild</a:t>
            </a:r>
          </a:p>
        </p:txBody>
      </p:sp>
    </p:spTree>
    <p:extLst>
      <p:ext uri="{BB962C8B-B14F-4D97-AF65-F5344CB8AC3E}">
        <p14:creationId xmlns:p14="http://schemas.microsoft.com/office/powerpoint/2010/main" val="4073139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975968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tx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tx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tx1"/>
                </a:solidFill>
              </a:defRPr>
            </a:lvl1pPr>
          </a:lstStyle>
          <a:p>
            <a:pPr lvl="0"/>
            <a:r>
              <a:rPr lang="sv-SE"/>
              <a:t> </a:t>
            </a:r>
          </a:p>
        </p:txBody>
      </p:sp>
    </p:spTree>
    <p:extLst>
      <p:ext uri="{BB962C8B-B14F-4D97-AF65-F5344CB8AC3E}">
        <p14:creationId xmlns:p14="http://schemas.microsoft.com/office/powerpoint/2010/main" val="3977839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6E9020EF-984C-486A-898E-1ED7325E1C64}" type="datetime1">
              <a:rPr lang="sv-SE" smtClean="0"/>
              <a:pPr/>
              <a:t>2026-04-22</a:t>
            </a:fld>
            <a:endParaRPr lang="sv-SE" dirty="0"/>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655812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8E89344-CD34-4286-AAC5-3EF9AF06EAFC}" type="datetime1">
              <a:rPr lang="sv-SE" smtClean="0"/>
              <a:pPr/>
              <a:t>2026-04-22</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72089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dirty="0"/>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1279914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dirty="0"/>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08652C4B-B8AE-4DA5-BC52-342EBCBE08BA}" type="datetime1">
              <a:rPr lang="sv-SE" smtClean="0"/>
              <a:pPr/>
              <a:t>2026-04-22</a:t>
            </a:fld>
            <a:endParaRPr lang="sv-SE" dirty="0"/>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476598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dirty="0"/>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D05FCD3-3492-4FFB-A5C1-DA3BA36D4976}"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659163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tx1"/>
                </a:solidFill>
              </a:defRPr>
            </a:lvl1pPr>
            <a:lvl2pPr>
              <a:buSzPct val="120000"/>
              <a:defRPr/>
            </a:lvl2pPr>
            <a:lvl3pPr>
              <a:buSzPct val="120000"/>
              <a:defRPr/>
            </a:lvl3pPr>
            <a:lvl4pPr>
              <a:buSzPct val="120000"/>
              <a:defRPr/>
            </a:lvl4pPr>
            <a:lvl5pPr>
              <a:buSzPct val="120000"/>
              <a:defRPr/>
            </a:lvl5pPr>
          </a:lstStyle>
          <a:p>
            <a:pPr lvl="0"/>
            <a:r>
              <a:rPr lang="sv-SE" dirty="0"/>
              <a:t>Punkt</a:t>
            </a:r>
          </a:p>
          <a:p>
            <a:pPr lvl="0"/>
            <a:r>
              <a:rPr lang="sv-SE" dirty="0"/>
              <a:t>Punkt</a:t>
            </a:r>
          </a:p>
          <a:p>
            <a:pPr lvl="0"/>
            <a:r>
              <a:rPr lang="sv-SE" dirty="0"/>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2026-04-22</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912739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latin typeface="AvenirNext LT Pro Bold" panose="020B0504020202020204" pitchFamily="34" charset="0"/>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SzPct val="100000"/>
              <a:buFont typeface="Arial" panose="020B0604020202020204" pitchFamily="34" charset="0"/>
              <a:buNone/>
              <a:defRPr lang="sv-SE" sz="2000" dirty="0">
                <a:solidFill>
                  <a:schemeClr val="tx1"/>
                </a:solidFill>
              </a:defRPr>
            </a:lvl1pPr>
          </a:lstStyle>
          <a:p>
            <a:pPr lvl="0">
              <a:spcBef>
                <a:spcPts val="1400"/>
              </a:spcBef>
            </a:pPr>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D3364698-0835-423A-9948-E889C242C3D0}"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709269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164957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F0D7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552234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590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dirty="0"/>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dirty="0"/>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35239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dirty="0"/>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dirty="0"/>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dirty="0"/>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2026-04-22</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799421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tx1"/>
                </a:solidFill>
              </a:defRPr>
            </a:lvl1pPr>
          </a:lstStyle>
          <a:p>
            <a:r>
              <a:rPr lang="sv-SE" dirty="0"/>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1EE4F49-EC76-4C2C-9B73-2EBF0DD89402}" type="datetime1">
              <a:rPr lang="sv-SE" smtClean="0"/>
              <a:pPr/>
              <a:t>2026-04-22</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398364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accent5"/>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accent5"/>
                </a:solidFill>
              </a:defRPr>
            </a:lvl1pPr>
          </a:lstStyle>
          <a:p>
            <a:r>
              <a:rPr lang="sv-SE" dirty="0"/>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5"/>
                </a:solidFill>
              </a:defRPr>
            </a:lvl1pPr>
          </a:lstStyle>
          <a:p>
            <a:pPr lvl="0"/>
            <a:r>
              <a:rPr lang="sv-SE"/>
              <a:t> </a:t>
            </a:r>
          </a:p>
        </p:txBody>
      </p:sp>
    </p:spTree>
    <p:extLst>
      <p:ext uri="{BB962C8B-B14F-4D97-AF65-F5344CB8AC3E}">
        <p14:creationId xmlns:p14="http://schemas.microsoft.com/office/powerpoint/2010/main" val="8939926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2278139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m med logga">
    <p:bg>
      <p:bgPr>
        <a:solidFill>
          <a:srgbClr val="F7F2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2026-04-22</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19021307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6576450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8023189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rgbClr val="F0D7BF"/>
          </a:solidFill>
        </p:spPr>
        <p:txBody>
          <a:bodyPr/>
          <a:lstStyle>
            <a:lvl1pPr marL="0" indent="0">
              <a:buNone/>
              <a:defRPr sz="2000">
                <a:solidFill>
                  <a:srgbClr val="F0D7B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dirty="0"/>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tx1"/>
                </a:solidFill>
              </a:defRPr>
            </a:lvl1pPr>
          </a:lstStyle>
          <a:p>
            <a:r>
              <a:rPr lang="sv-SE" dirty="0"/>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Punkt</a:t>
            </a:r>
          </a:p>
        </p:txBody>
      </p:sp>
    </p:spTree>
    <p:extLst>
      <p:ext uri="{BB962C8B-B14F-4D97-AF65-F5344CB8AC3E}">
        <p14:creationId xmlns:p14="http://schemas.microsoft.com/office/powerpoint/2010/main" val="16288335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F7F2EB"/>
        </a:solidFill>
        <a:effectLst/>
      </p:bgPr>
    </p:bg>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prstGeom prst="rect">
            <a:avLst/>
          </a:prstGeo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dirty="0"/>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dirty="0"/>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2494013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lvl1pPr>
          </a:lstStyle>
          <a:p>
            <a:pPr marL="228600" lvl="0" indent="-228600"/>
            <a:r>
              <a:rPr lang="sv-SE" dirty="0"/>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lvl1pPr>
          </a:lstStyle>
          <a:p>
            <a:pPr marL="228600" lvl="0" indent="-228600"/>
            <a:r>
              <a:rPr lang="sv-SE" dirty="0"/>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845391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3"/>
                </a:solidFill>
                <a:latin typeface="AvenirNext LT Pro Bold" panose="020B0504020202020204" pitchFamily="34" charset="0"/>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dirty="0"/>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128118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accent3"/>
                </a:solidFill>
                <a:latin typeface="AvenirNext LT Pro Bold" panose="020B0504020202020204" pitchFamily="34" charset="0"/>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accent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2026-04-22</a:t>
            </a:fld>
            <a:endParaRPr lang="sv-SE" dirty="0"/>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accent3"/>
                </a:solidFill>
              </a:defRPr>
            </a:lvl1pPr>
          </a:lstStyle>
          <a:p>
            <a:r>
              <a:rPr lang="sv-SE"/>
              <a:t>Klicka på ikonen för att lägga till en bild</a:t>
            </a:r>
          </a:p>
        </p:txBody>
      </p:sp>
    </p:spTree>
    <p:extLst>
      <p:ext uri="{BB962C8B-B14F-4D97-AF65-F5344CB8AC3E}">
        <p14:creationId xmlns:p14="http://schemas.microsoft.com/office/powerpoint/2010/main" val="10125444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FFEBE8"/>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latin typeface="AvenirNext LT Pro Bold" panose="020B0504020202020204" pitchFamily="34" charset="0"/>
              </a:defRPr>
            </a:lvl1pPr>
          </a:lstStyle>
          <a:p>
            <a:r>
              <a:rPr lang="sv-SE" dirty="0"/>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2026-04-22</a:t>
            </a:fld>
            <a:endParaRPr lang="sv-SE" dirty="0"/>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131950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5"/>
                </a:solidFill>
              </a:defRPr>
            </a:lvl1pPr>
          </a:lstStyle>
          <a:p>
            <a:r>
              <a:rPr lang="sv-SE" dirty="0"/>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5"/>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6E9020EF-984C-486A-898E-1ED7325E1C64}" type="datetime1">
              <a:rPr lang="sv-SE" smtClean="0"/>
              <a:pPr/>
              <a:t>2026-04-22</a:t>
            </a:fld>
            <a:endParaRPr lang="sv-SE" dirty="0"/>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835297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FFEBE8"/>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accent3"/>
                </a:solidFill>
                <a:latin typeface="AvenirNext LT Pro Bold" panose="020B0504020202020204" pitchFamily="34" charset="0"/>
              </a:defRPr>
            </a:lvl1pPr>
          </a:lstStyle>
          <a:p>
            <a:r>
              <a:rPr lang="sv-SE" dirty="0"/>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2026-04-22</a:t>
            </a:fld>
            <a:endParaRPr lang="sv-SE" dirty="0"/>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2892583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3"/>
                </a:solidFill>
                <a:latin typeface="AvenirNext LT Pro Bold" panose="020B0504020202020204" pitchFamily="34" charset="0"/>
              </a:defRPr>
            </a:lvl1pPr>
          </a:lstStyle>
          <a:p>
            <a:r>
              <a:rPr lang="sv-SE" dirty="0"/>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3"/>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6E9020EF-984C-486A-898E-1ED7325E1C64}" type="datetime1">
              <a:rPr lang="sv-SE" smtClean="0"/>
              <a:pPr/>
              <a:t>2026-04-22</a:t>
            </a:fld>
            <a:endParaRPr lang="sv-SE" dirty="0"/>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228106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accent3"/>
                </a:solidFill>
                <a:latin typeface="AvenirNext LT Pro Bold" panose="020B0504020202020204" pitchFamily="34" charset="0"/>
              </a:defRPr>
            </a:lvl1pPr>
          </a:lstStyle>
          <a:p>
            <a:r>
              <a:rPr lang="sv-SE" dirty="0"/>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accent3"/>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58E89344-CD34-4286-AAC5-3EF9AF06EAFC}" type="datetime1">
              <a:rPr lang="sv-SE" smtClean="0"/>
              <a:pPr/>
              <a:t>2026-04-22</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926661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08652C4B-B8AE-4DA5-BC52-342EBCBE08BA}"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178382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5D05FCD3-3492-4FFB-A5C1-DA3BA36D4976}"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58267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accent3"/>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141E8FB7-B1A9-4218-A760-3AA9472286D6}" type="datetime1">
              <a:rPr lang="sv-SE" smtClean="0"/>
              <a:pPr/>
              <a:t>2026-04-22</a:t>
            </a:fld>
            <a:endParaRPr lang="sv-SE" dirty="0"/>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3291036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Font typeface="Arial" panose="020B0604020202020204" pitchFamily="34" charset="0"/>
              <a:buNone/>
              <a:defRPr lang="sv-SE" sz="2000" dirty="0">
                <a:solidFill>
                  <a:schemeClr val="accent3"/>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D3364698-0835-423A-9948-E889C242C3D0}"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122102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b="0">
                <a:solidFill>
                  <a:schemeClr val="accent3"/>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2026-04-22</a:t>
            </a:fld>
            <a:endParaRPr lang="sv-SE" dirty="0"/>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5227931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FFCE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3"/>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029856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3"/>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720258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accent5"/>
                </a:solidFill>
              </a:defRPr>
            </a:lvl1pPr>
          </a:lstStyle>
          <a:p>
            <a:r>
              <a:rPr lang="sv-SE" dirty="0"/>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accent5"/>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8E89344-CD34-4286-AAC5-3EF9AF06EAFC}" type="datetime1">
              <a:rPr lang="sv-SE" smtClean="0"/>
              <a:pPr/>
              <a:t>2026-04-22</a:t>
            </a:fld>
            <a:endParaRPr lang="sv-SE" dirty="0"/>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0773623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accent3"/>
                </a:solidFill>
              </a:defRPr>
            </a:lvl1pPr>
          </a:lstStyle>
          <a:p>
            <a:pPr lvl="0">
              <a:spcBef>
                <a:spcPts val="1400"/>
              </a:spcBef>
            </a:pPr>
            <a:r>
              <a:rPr lang="sv-SE" dirty="0"/>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accent3"/>
                </a:solidFill>
              </a:defRPr>
            </a:lvl1pPr>
          </a:lstStyle>
          <a:p>
            <a:pPr lvl="0">
              <a:spcBef>
                <a:spcPts val="1400"/>
              </a:spcBef>
            </a:pPr>
            <a:r>
              <a:rPr lang="sv-SE" dirty="0"/>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dirty="0"/>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264762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atin typeface="AvenirNext LT Pro Bold" panose="020B0504020202020204" pitchFamily="34" charset="0"/>
              </a:defRPr>
            </a:lvl1pPr>
          </a:lstStyle>
          <a:p>
            <a:r>
              <a:rPr lang="sv-SE" dirty="0"/>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dirty="0"/>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2026-04-22</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32724515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1EE4F49-EC76-4C2C-9B73-2EBF0DD89402}" type="datetime1">
              <a:rPr lang="sv-SE" smtClean="0"/>
              <a:pPr/>
              <a:t>2026-04-22</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5242932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23967653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om med logga">
    <p:bg>
      <p:bgPr>
        <a:solidFill>
          <a:srgbClr val="FFEBE8"/>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2026-04-22</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37362497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7601526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086373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3E830D1-9B43-4A41-B3A1-206CB98018A1}" type="datetime1">
              <a:rPr lang="sv-SE" smtClean="0"/>
              <a:pPr/>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rgbClr val="FFCEC6"/>
          </a:solidFill>
        </p:spPr>
        <p:txBody>
          <a:bodyPr/>
          <a:lstStyle>
            <a:lvl1pPr marL="0" indent="0">
              <a:buNone/>
              <a:defRPr sz="2000">
                <a:solidFill>
                  <a:srgbClr val="FFCEC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accent3"/>
                </a:solidFill>
                <a:latin typeface="AvenirNext LT Pro Bold" panose="020B0504020202020204" pitchFamily="34" charset="0"/>
              </a:defRPr>
            </a:lvl1pPr>
          </a:lstStyle>
          <a:p>
            <a:r>
              <a:rPr lang="sv-SE" dirty="0"/>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29865384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0B366280-E0FB-4999-93E9-BE8398A1CCBF}" type="datetime1">
              <a:rPr lang="sv-SE" smtClean="0"/>
              <a:pPr/>
              <a:t>2026-04-22</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dirty="0"/>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latin typeface="AvenirNext LT Pro Bold" panose="020B0504020202020204" pitchFamily="34" charset="0"/>
              </a:defRPr>
            </a:lvl1pPr>
          </a:lstStyle>
          <a:p>
            <a:r>
              <a:rPr lang="sv-SE" dirty="0"/>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39546086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solidFill>
                  <a:schemeClr val="accent3"/>
                </a:solidFill>
              </a:defRPr>
            </a:lvl1pPr>
          </a:lstStyle>
          <a:p>
            <a:pPr marL="228600" lvl="0" indent="-228600"/>
            <a:r>
              <a:rPr lang="sv-SE" dirty="0"/>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solidFill>
                  <a:schemeClr val="accent3"/>
                </a:solidFill>
              </a:defRPr>
            </a:lvl1pPr>
          </a:lstStyle>
          <a:p>
            <a:pPr marL="228600" lvl="0" indent="-228600"/>
            <a:r>
              <a:rPr lang="sv-SE" dirty="0"/>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894102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dirty="0"/>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08652C4B-B8AE-4DA5-BC52-342EBCBE08BA}"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85297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tx1"/>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2026-04-22</a:t>
            </a:fld>
            <a:endParaRPr lang="sv-SE" dirty="0"/>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622778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6E9020EF-984C-486A-898E-1ED7325E1C64}" type="datetime1">
              <a:rPr lang="sv-SE" smtClean="0"/>
              <a:pPr/>
              <a:t>2026-04-22</a:t>
            </a:fld>
            <a:endParaRPr lang="sv-SE" dirty="0"/>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3084241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vert="horz" lIns="91440" tIns="45720" rIns="91440" bIns="45720" rtlCol="0">
            <a:noAutofit/>
          </a:bodyPr>
          <a:lstStyle>
            <a:lvl1pPr>
              <a:defRPr lang="sv-SE" sz="2200"/>
            </a:lvl1pPr>
          </a:lstStyle>
          <a:p>
            <a:pPr marL="228600" lvl="0" indent="-228600"/>
            <a:r>
              <a:rPr lang="sv-SE" dirty="0"/>
              <a:t>Punkt</a:t>
            </a:r>
          </a:p>
          <a:p>
            <a:pPr marL="228600" lvl="0" indent="-228600"/>
            <a:r>
              <a:rPr lang="sv-SE" dirty="0"/>
              <a:t>Punkt</a:t>
            </a:r>
          </a:p>
          <a:p>
            <a:pPr marL="228600" lvl="0" indent="-228600"/>
            <a:r>
              <a:rPr lang="sv-SE" dirty="0"/>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2026-04-22</a:t>
            </a:fld>
            <a:endParaRPr lang="sv-SE" dirty="0"/>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580630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a:lvl1pPr>
          </a:lstStyle>
          <a:p>
            <a:pPr marL="228600" lvl="0" indent="-228600"/>
            <a:r>
              <a:rPr lang="sv-SE" dirty="0"/>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a:lvl1pPr>
          </a:lstStyle>
          <a:p>
            <a:pPr marL="228600" lvl="0" indent="-228600"/>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2026-04-22</a:t>
            </a:fld>
            <a:endParaRPr lang="sv-SE" dirty="0"/>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8477176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dirty="0"/>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a:lvl1pPr>
          </a:lstStyle>
          <a:p>
            <a:pPr marL="228600" lvl="0" indent="-228600"/>
            <a:r>
              <a:rPr lang="sv-SE" dirty="0"/>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vert="horz" lIns="91440" tIns="45720" rIns="91440" bIns="45720" rtlCol="0">
            <a:noAutofit/>
          </a:bodyPr>
          <a:lstStyle>
            <a:lvl1pPr>
              <a:defRPr lang="sv-SE" sz="2200"/>
            </a:lvl1pPr>
          </a:lstStyle>
          <a:p>
            <a:pPr marL="228600" lvl="0" indent="-228600"/>
            <a:r>
              <a:rPr lang="sv-SE" dirty="0"/>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2026-04-22</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18520260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tx1"/>
                </a:solidFill>
              </a:defRPr>
            </a:lvl1pPr>
          </a:lstStyle>
          <a:p>
            <a:r>
              <a:rPr lang="sv-SE" dirty="0"/>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1EE4F49-EC76-4C2C-9B73-2EBF0DD89402}" type="datetime1">
              <a:rPr lang="sv-SE" smtClean="0"/>
              <a:pPr/>
              <a:t>2026-04-22</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78353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lvl1pPr>
          </a:lstStyle>
          <a:p>
            <a:pPr marL="228600" lvl="0" indent="-228600"/>
            <a:r>
              <a:rPr lang="sv-SE" dirty="0"/>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lvl1pPr>
          </a:lstStyle>
          <a:p>
            <a:pPr marL="228600" lvl="0" indent="-228600"/>
            <a:r>
              <a:rPr lang="sv-SE" dirty="0"/>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31009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Rubrikbild 1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3"/>
                </a:solidFill>
              </a:defRPr>
            </a:lvl1pPr>
          </a:lstStyle>
          <a:p>
            <a:r>
              <a:rPr lang="sv-SE" dirty="0"/>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2026-04-22</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dirty="0"/>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Rektangel 8">
            <a:extLst>
              <a:ext uri="{FF2B5EF4-FFF2-40B4-BE49-F238E27FC236}">
                <a16:creationId xmlns:a16="http://schemas.microsoft.com/office/drawing/2014/main" id="{71DCAE3A-3628-AA66-EE6F-ACBB01D59A31}"/>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Bildobjekt 10">
            <a:extLst>
              <a:ext uri="{FF2B5EF4-FFF2-40B4-BE49-F238E27FC236}">
                <a16:creationId xmlns:a16="http://schemas.microsoft.com/office/drawing/2014/main" id="{E0A9DF07-650B-EA03-2AC8-F9788F6C70CD}"/>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2680019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vsnittsrubrik 1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3"/>
                </a:solidFill>
              </a:defRPr>
            </a:lvl1pPr>
          </a:lstStyle>
          <a:p>
            <a:r>
              <a:rPr lang="sv-SE" dirty="0"/>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74216"/>
            <a:ext cx="9562862" cy="924768"/>
          </a:xfrm>
        </p:spPr>
        <p:txBody>
          <a:bodyPr>
            <a:noAutofit/>
          </a:bodyPr>
          <a:lstStyle>
            <a:lvl1pPr marL="0" indent="0">
              <a:buNone/>
              <a:defRPr sz="2400" b="0" i="0">
                <a:solidFill>
                  <a:schemeClr val="accent3"/>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6E9020EF-984C-486A-898E-1ED7325E1C64}" type="datetime1">
              <a:rPr lang="sv-SE" smtClean="0"/>
              <a:pPr/>
              <a:t>2026-04-22</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Rektangel 6">
            <a:extLst>
              <a:ext uri="{FF2B5EF4-FFF2-40B4-BE49-F238E27FC236}">
                <a16:creationId xmlns:a16="http://schemas.microsoft.com/office/drawing/2014/main" id="{E02A5F06-A57A-2368-EC74-BCE598B2B4DF}"/>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DB6F0DDD-E13C-73A1-C740-024489736CA0}"/>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046074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ubrik och innehåll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3"/>
                </a:solidFill>
              </a:defRPr>
            </a:lvl1pPr>
          </a:lstStyle>
          <a:p>
            <a:r>
              <a:rPr lang="sv-SE" dirty="0"/>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a:p>
            <a:pPr marL="228600" lvl="0" indent="-228600"/>
            <a:r>
              <a:rPr lang="sv-SE"/>
              <a:t>Punkt</a:t>
            </a:r>
          </a:p>
          <a:p>
            <a:pPr marL="228600" lvl="0" indent="-22860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141E8FB7-B1A9-4218-A760-3AA9472286D6}" type="datetime1">
              <a:rPr lang="sv-SE" smtClean="0"/>
              <a:pPr/>
              <a:t>2026-04-22</a:t>
            </a:fld>
            <a:endParaRPr lang="sv-SE" dirty="0"/>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Rektangel 6">
            <a:extLst>
              <a:ext uri="{FF2B5EF4-FFF2-40B4-BE49-F238E27FC236}">
                <a16:creationId xmlns:a16="http://schemas.microsoft.com/office/drawing/2014/main" id="{16D812B9-F6A9-571C-D1A1-7D9617D65E8F}"/>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95D3BEF7-130A-3CB2-523D-66CDDAC9628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710050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dirty="0"/>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D05FCD3-3492-4FFB-A5C1-DA3BA36D4976}" type="datetime1">
              <a:rPr lang="sv-SE" smtClean="0"/>
              <a:pPr/>
              <a:t>2026-04-22</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9032384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och två delar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defRPr>
            </a:lvl1pPr>
          </a:lstStyle>
          <a:p>
            <a:r>
              <a:rPr lang="sv-SE" dirty="0"/>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a:solidFill>
                  <a:schemeClr val="accent3"/>
                </a:solidFill>
              </a:defRPr>
            </a:lvl1pPr>
          </a:lstStyle>
          <a:p>
            <a:pPr marL="228600" lvl="0" indent="-228600"/>
            <a:r>
              <a:rPr lang="sv-SE" dirty="0"/>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2026-04-22</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8" name="Rektangel 7">
            <a:extLst>
              <a:ext uri="{FF2B5EF4-FFF2-40B4-BE49-F238E27FC236}">
                <a16:creationId xmlns:a16="http://schemas.microsoft.com/office/drawing/2014/main" id="{8E75080E-8CC5-BCE8-E07D-BCE231AD17CE}"/>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Bildobjekt 8">
            <a:extLst>
              <a:ext uri="{FF2B5EF4-FFF2-40B4-BE49-F238E27FC236}">
                <a16:creationId xmlns:a16="http://schemas.microsoft.com/office/drawing/2014/main" id="{DC08BD5B-DB82-C368-6D6C-E2CBFC0B615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159314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solidFill>
                  <a:schemeClr val="accent3"/>
                </a:solidFill>
              </a:defRPr>
            </a:lvl1pPr>
          </a:lstStyle>
          <a:p>
            <a:r>
              <a:rPr lang="sv-SE" dirty="0"/>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solidFill>
                  <a:schemeClr val="accent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a:solidFill>
                  <a:schemeClr val="accent3"/>
                </a:solidFill>
              </a:defRPr>
            </a:lvl1pPr>
          </a:lstStyle>
          <a:p>
            <a:pPr marL="228600" lvl="0" indent="-228600"/>
            <a:r>
              <a:rPr lang="sv-SE" dirty="0"/>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solidFill>
                  <a:schemeClr val="accent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lvl1pPr>
              <a:defRPr>
                <a:solidFill>
                  <a:schemeClr val="accent3"/>
                </a:solidFill>
              </a:defRPr>
            </a:lvl1pPr>
          </a:lstStyle>
          <a:p>
            <a:fld id="{7F208342-5794-471C-9928-C29A6B39020D}" type="datetime1">
              <a:rPr lang="sv-SE" smtClean="0"/>
              <a:pPr/>
              <a:t>2026-04-22</a:t>
            </a:fld>
            <a:endParaRPr lang="sv-SE" dirty="0"/>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lvl1pPr>
              <a:defRPr>
                <a:solidFill>
                  <a:schemeClr val="accent3"/>
                </a:solidFill>
              </a:defRPr>
            </a:lvl1p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lvl1pPr>
              <a:defRPr>
                <a:solidFill>
                  <a:schemeClr val="accent3"/>
                </a:solidFill>
              </a:defRPr>
            </a:lvl1pPr>
          </a:lstStyle>
          <a:p>
            <a:fld id="{0EA8761A-F05C-4F01-AE76-2EF79F772060}" type="slidenum">
              <a:rPr lang="sv-SE" smtClean="0"/>
              <a:pPr/>
              <a:t>‹#›</a:t>
            </a:fld>
            <a:endParaRPr lang="sv-SE"/>
          </a:p>
        </p:txBody>
      </p:sp>
      <p:sp>
        <p:nvSpPr>
          <p:cNvPr id="10" name="Rektangel 9">
            <a:extLst>
              <a:ext uri="{FF2B5EF4-FFF2-40B4-BE49-F238E27FC236}">
                <a16:creationId xmlns:a16="http://schemas.microsoft.com/office/drawing/2014/main" id="{59152872-06B6-26CB-75F6-53668215E8C0}"/>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Bildobjekt 10">
            <a:extLst>
              <a:ext uri="{FF2B5EF4-FFF2-40B4-BE49-F238E27FC236}">
                <a16:creationId xmlns:a16="http://schemas.microsoft.com/office/drawing/2014/main" id="{3490D183-736B-01C7-1E11-2F160058BA2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82363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5"/>
                </a:solidFill>
              </a:defRPr>
            </a:lvl1pPr>
          </a:lstStyle>
          <a:p>
            <a:r>
              <a:rPr lang="sv-SE" dirty="0"/>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accent5"/>
                </a:solidFill>
                <a:latin typeface="+mn-lt"/>
              </a:defRPr>
            </a:lvl1pPr>
            <a:lvl2pPr>
              <a:buSzPct val="120000"/>
              <a:defRPr/>
            </a:lvl2pPr>
            <a:lvl3pPr>
              <a:buSzPct val="120000"/>
              <a:defRPr/>
            </a:lvl3pPr>
            <a:lvl4pPr>
              <a:buSzPct val="120000"/>
              <a:defRPr/>
            </a:lvl4pPr>
            <a:lvl5pPr>
              <a:buSzPct val="120000"/>
              <a:defRPr/>
            </a:lvl5pPr>
          </a:lstStyle>
          <a:p>
            <a:pPr lvl="0"/>
            <a:r>
              <a:rPr lang="sv-SE" dirty="0"/>
              <a:t>Punkt</a:t>
            </a:r>
          </a:p>
          <a:p>
            <a:pPr lvl="0"/>
            <a:r>
              <a:rPr lang="sv-SE" dirty="0"/>
              <a:t>Punkt</a:t>
            </a:r>
          </a:p>
          <a:p>
            <a:pPr lvl="0"/>
            <a:r>
              <a:rPr lang="sv-SE" dirty="0"/>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141E8FB7-B1A9-4218-A760-3AA9472286D6}" type="datetime1">
              <a:rPr lang="sv-SE" smtClean="0"/>
              <a:pPr/>
              <a:t>2026-04-22</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0609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1.pn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2.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image" Target="../media/image1.png"/><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theme" Target="../theme/theme3.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4.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FEF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accent5"/>
                </a:solidFill>
                <a:latin typeface="+mn-lt"/>
              </a:defRPr>
            </a:lvl1pPr>
          </a:lstStyle>
          <a:p>
            <a:fld id="{5F6B0470-A8C6-4E2F-A7E4-2127E15D3394}" type="datetime1">
              <a:rPr lang="sv-SE" smtClean="0"/>
              <a:pPr/>
              <a:t>2026-04-22</a:t>
            </a:fld>
            <a:endParaRPr lang="sv-SE" dirty="0"/>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accent5"/>
                </a:solidFill>
                <a:latin typeface="+mn-lt"/>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accent5"/>
                </a:solidFill>
                <a:latin typeface="+mn-lt"/>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72247015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6" r:id="rId11"/>
    <p:sldLayoutId id="2147483802" r:id="rId12"/>
    <p:sldLayoutId id="2147483803" r:id="rId13"/>
    <p:sldLayoutId id="2147483757" r:id="rId14"/>
    <p:sldLayoutId id="2147483758" r:id="rId15"/>
    <p:sldLayoutId id="2147483754" r:id="rId16"/>
    <p:sldLayoutId id="2147483753" r:id="rId17"/>
    <p:sldLayoutId id="2147483801" r:id="rId18"/>
    <p:sldLayoutId id="2147483759" r:id="rId19"/>
    <p:sldLayoutId id="2147483760" r:id="rId20"/>
    <p:sldLayoutId id="2147483799" r:id="rId21"/>
    <p:sldLayoutId id="2147483800" r:id="rId22"/>
    <p:sldLayoutId id="2147483900" r:id="rId23"/>
  </p:sldLayoutIdLst>
  <p:hf sldNum="0" hdr="0" ftr="0" dt="0"/>
  <p:txStyles>
    <p:titleStyle>
      <a:lvl1pPr algn="l" defTabSz="914400" rtl="0" eaLnBrk="1" latinLnBrk="0" hangingPunct="1">
        <a:lnSpc>
          <a:spcPct val="90000"/>
        </a:lnSpc>
        <a:spcBef>
          <a:spcPct val="0"/>
        </a:spcBef>
        <a:buNone/>
        <a:defRPr sz="4400" b="1" i="0" kern="1200">
          <a:solidFill>
            <a:schemeClr val="accent5"/>
          </a:solidFill>
          <a:latin typeface="+mn-lt"/>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2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tx1"/>
                </a:solidFill>
                <a:latin typeface="+mn-lt"/>
              </a:defRPr>
            </a:lvl1pPr>
          </a:lstStyle>
          <a:p>
            <a:fld id="{5F6B0470-A8C6-4E2F-A7E4-2127E15D3394}" type="datetime1">
              <a:rPr lang="sv-SE" smtClean="0"/>
              <a:pPr/>
              <a:t>2026-04-22</a:t>
            </a:fld>
            <a:endParaRPr lang="sv-SE" dirty="0"/>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tx1"/>
                </a:solidFill>
                <a:latin typeface="+mn-lt"/>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tx1"/>
                </a:solidFill>
                <a:latin typeface="+mn-lt"/>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03617998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99" r:id="rId23"/>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AvenirNext LT Pro Bold"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accent3"/>
                </a:solidFill>
                <a:latin typeface="+mn-lt"/>
              </a:defRPr>
            </a:lvl1pPr>
          </a:lstStyle>
          <a:p>
            <a:fld id="{5F6B0470-A8C6-4E2F-A7E4-2127E15D3394}" type="datetime1">
              <a:rPr lang="sv-SE" smtClean="0"/>
              <a:pPr/>
              <a:t>2026-04-22</a:t>
            </a:fld>
            <a:endParaRPr lang="sv-SE" dirty="0"/>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accent3"/>
                </a:solidFill>
                <a:latin typeface="+mn-lt"/>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accent3"/>
                </a:solidFill>
                <a:latin typeface="+mn-lt"/>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198792167"/>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 id="2147483846" r:id="rId19"/>
    <p:sldLayoutId id="2147483847" r:id="rId20"/>
    <p:sldLayoutId id="2147483848" r:id="rId21"/>
    <p:sldLayoutId id="2147483849" r:id="rId22"/>
    <p:sldLayoutId id="2147483898" r:id="rId23"/>
  </p:sldLayoutIdLst>
  <p:hf sldNum="0" hdr="0" ftr="0" dt="0"/>
  <p:txStyles>
    <p:titleStyle>
      <a:lvl1pPr algn="l" defTabSz="914400" rtl="0" eaLnBrk="1" latinLnBrk="0" hangingPunct="1">
        <a:lnSpc>
          <a:spcPct val="90000"/>
        </a:lnSpc>
        <a:spcBef>
          <a:spcPct val="0"/>
        </a:spcBef>
        <a:buNone/>
        <a:defRPr sz="4400" b="1" i="0" kern="1200">
          <a:solidFill>
            <a:schemeClr val="accent3"/>
          </a:solidFill>
          <a:latin typeface="+mn-lt"/>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marL="228600" lvl="0" indent="-228600"/>
            <a:r>
              <a:rPr lang="sv-SE" dirty="0"/>
              <a:t>Klicka här för att ändra format på bakgrundstexten</a:t>
            </a:r>
          </a:p>
          <a:p>
            <a:pPr marL="685800" lvl="1" indent="-228600"/>
            <a:r>
              <a:rPr lang="sv-SE" dirty="0"/>
              <a:t>Nivå två</a:t>
            </a:r>
          </a:p>
          <a:p>
            <a:pPr marL="1143000" lvl="2" indent="-228600"/>
            <a:r>
              <a:rPr lang="sv-SE" dirty="0"/>
              <a:t>Nivå tre</a:t>
            </a:r>
          </a:p>
          <a:p>
            <a:pPr marL="1600200" lvl="3" indent="-228600"/>
            <a:r>
              <a:rPr lang="sv-SE" dirty="0"/>
              <a:t>Nivå fyra</a:t>
            </a:r>
          </a:p>
          <a:p>
            <a:pPr marL="2057400" lvl="4" indent="-228600"/>
            <a:r>
              <a:rPr lang="sv-SE" dirty="0"/>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tx1"/>
                </a:solidFill>
                <a:latin typeface="AvenirNext LT Pro Regular" panose="020B0504020202020204" pitchFamily="34" charset="77"/>
              </a:defRPr>
            </a:lvl1pPr>
          </a:lstStyle>
          <a:p>
            <a:fld id="{5F6B0470-A8C6-4E2F-A7E4-2127E15D3394}" type="datetime1">
              <a:rPr lang="sv-SE" smtClean="0"/>
              <a:pPr/>
              <a:t>2026-04-22</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tx1"/>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tx1"/>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994931010"/>
      </p:ext>
    </p:extLst>
  </p:cSld>
  <p:clrMap bg1="lt1" tx1="dk1" bg2="lt2" tx2="dk2" accent1="accent1" accent2="accent2" accent3="accent3" accent4="accent4" accent5="accent5" accent6="accent6" hlink="hlink" folHlink="folHlink"/>
  <p:sldLayoutIdLst>
    <p:sldLayoutId id="2147483851" r:id="rId1"/>
    <p:sldLayoutId id="2147483855" r:id="rId2"/>
    <p:sldLayoutId id="2147483859" r:id="rId3"/>
    <p:sldLayoutId id="2147483864" r:id="rId4"/>
    <p:sldLayoutId id="2147483865" r:id="rId5"/>
    <p:sldLayoutId id="2147483866" r:id="rId6"/>
    <p:sldLayoutId id="2147483897" r:id="rId7"/>
    <p:sldLayoutId id="2147483892" r:id="rId8"/>
    <p:sldLayoutId id="2147483893" r:id="rId9"/>
    <p:sldLayoutId id="2147483894" r:id="rId10"/>
    <p:sldLayoutId id="2147483895" r:id="rId11"/>
    <p:sldLayoutId id="2147483896" r:id="rId12"/>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AvenirNext LT Pro Bold" panose="020B0504020202020204" pitchFamily="34" charset="0"/>
          <a:ea typeface="+mj-ea"/>
          <a:cs typeface="+mj-cs"/>
        </a:defRPr>
      </a:lvl1pPr>
    </p:titleStyle>
    <p:bodyStyle>
      <a:lvl1pPr marL="457200" indent="-457200" algn="l" defTabSz="914400" rtl="0" eaLnBrk="1" latinLnBrk="0" hangingPunct="1">
        <a:lnSpc>
          <a:spcPct val="90000"/>
        </a:lnSpc>
        <a:spcBef>
          <a:spcPts val="1000"/>
        </a:spcBef>
        <a:buSzPct val="100000"/>
        <a:buFont typeface="Arial" panose="020B0604020202020204" pitchFamily="34" charset="0"/>
        <a:buChar char="•"/>
        <a:defRPr lang="sv-SE" sz="2200" b="0" i="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mn-lt"/>
          <a:ea typeface="+mn-ea"/>
          <a:cs typeface="+mn-cs"/>
        </a:defRPr>
      </a:lvl2pPr>
      <a:lvl3pPr marL="13716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mn-lt"/>
          <a:ea typeface="+mn-ea"/>
          <a:cs typeface="+mn-cs"/>
        </a:defRPr>
      </a:lvl3pPr>
      <a:lvl4pPr marL="18288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mn-lt"/>
          <a:ea typeface="+mn-ea"/>
          <a:cs typeface="+mn-cs"/>
        </a:defRPr>
      </a:lvl4pPr>
      <a:lvl5pPr marL="22860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C8A11491-4208-5370-F43A-C8E595416CE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20" y="10"/>
            <a:ext cx="12191980" cy="6857990"/>
          </a:xfrm>
          <a:noFill/>
        </p:spPr>
      </p:pic>
      <p:sp>
        <p:nvSpPr>
          <p:cNvPr id="10" name="Text Placeholder 2">
            <a:extLst>
              <a:ext uri="{FF2B5EF4-FFF2-40B4-BE49-F238E27FC236}">
                <a16:creationId xmlns:a16="http://schemas.microsoft.com/office/drawing/2014/main" id="{8205F07F-D7F7-93ED-E710-4B3B30128C0A}"/>
              </a:ext>
            </a:extLst>
          </p:cNvPr>
          <p:cNvSpPr>
            <a:spLocks noGrp="1"/>
          </p:cNvSpPr>
          <p:nvPr>
            <p:ph type="body" sz="quarter" idx="14"/>
          </p:nvPr>
        </p:nvSpPr>
        <p:spPr>
          <a:xfrm>
            <a:off x="407892" y="311234"/>
            <a:ext cx="1332000" cy="551506"/>
          </a:xfrm>
        </p:spPr>
        <p:txBody>
          <a:bodyPr/>
          <a:lstStyle/>
          <a:p>
            <a:endParaRPr lang="en-US"/>
          </a:p>
        </p:txBody>
      </p:sp>
      <p:sp>
        <p:nvSpPr>
          <p:cNvPr id="6" name="Rubrik 1">
            <a:extLst>
              <a:ext uri="{FF2B5EF4-FFF2-40B4-BE49-F238E27FC236}">
                <a16:creationId xmlns:a16="http://schemas.microsoft.com/office/drawing/2014/main" id="{FAB82CAC-F4A7-B36B-B5B5-47043E541E70}"/>
              </a:ext>
            </a:extLst>
          </p:cNvPr>
          <p:cNvSpPr txBox="1">
            <a:spLocks/>
          </p:cNvSpPr>
          <p:nvPr/>
        </p:nvSpPr>
        <p:spPr>
          <a:xfrm>
            <a:off x="407892" y="1009748"/>
            <a:ext cx="7980734" cy="1237130"/>
          </a:xfrm>
          <a:prstGeom prst="rect">
            <a:avLst/>
          </a:prstGeom>
        </p:spPr>
        <p:txBody>
          <a:bodyPr/>
          <a:lstStyle>
            <a:lvl1pPr algn="l" defTabSz="914400" rtl="0" eaLnBrk="1" latinLnBrk="0" hangingPunct="1">
              <a:lnSpc>
                <a:spcPct val="90000"/>
              </a:lnSpc>
              <a:spcBef>
                <a:spcPct val="0"/>
              </a:spcBef>
              <a:buNone/>
              <a:defRPr sz="4400" b="1" i="0" kern="1200">
                <a:solidFill>
                  <a:schemeClr val="accent3"/>
                </a:solidFill>
                <a:latin typeface="+mn-lt"/>
                <a:ea typeface="+mj-ea"/>
                <a:cs typeface="+mj-cs"/>
              </a:defRPr>
            </a:lvl1pPr>
          </a:lstStyle>
          <a:p>
            <a:r>
              <a:rPr lang="en-GB" sz="3600" b="1" kern="100" dirty="0">
                <a:solidFill>
                  <a:schemeClr val="tx1"/>
                </a:solidFill>
                <a:effectLst/>
                <a:ea typeface="Aptos" panose="020B0004020202020204" pitchFamily="34" charset="0"/>
                <a:cs typeface="Times New Roman" panose="02020603050405020304" pitchFamily="18" charset="0"/>
              </a:rPr>
              <a:t>Pregnant? Share your experience!</a:t>
            </a:r>
            <a:endParaRPr lang="sv-SE" sz="3600" kern="100" dirty="0">
              <a:solidFill>
                <a:schemeClr val="tx1"/>
              </a:solidFill>
              <a:effectLst/>
              <a:ea typeface="Aptos" panose="020B0004020202020204" pitchFamily="34" charset="0"/>
              <a:cs typeface="Times New Roman" panose="02020603050405020304" pitchFamily="18" charset="0"/>
            </a:endParaRPr>
          </a:p>
        </p:txBody>
      </p:sp>
      <p:sp>
        <p:nvSpPr>
          <p:cNvPr id="7" name="Platshållare för text 2">
            <a:extLst>
              <a:ext uri="{FF2B5EF4-FFF2-40B4-BE49-F238E27FC236}">
                <a16:creationId xmlns:a16="http://schemas.microsoft.com/office/drawing/2014/main" id="{41C43281-2148-FCC5-252B-17DBAAC8F6D6}"/>
              </a:ext>
            </a:extLst>
          </p:cNvPr>
          <p:cNvSpPr txBox="1">
            <a:spLocks/>
          </p:cNvSpPr>
          <p:nvPr/>
        </p:nvSpPr>
        <p:spPr>
          <a:xfrm>
            <a:off x="407892" y="1734278"/>
            <a:ext cx="6847673" cy="2653722"/>
          </a:xfrm>
          <a:prstGeom prst="rect">
            <a:avLst/>
          </a:prstGeom>
        </p:spPr>
        <p:txBody>
          <a:bodyPr/>
          <a:lst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kern="100" dirty="0">
                <a:solidFill>
                  <a:schemeClr val="tx1"/>
                </a:solidFill>
                <a:effectLst/>
                <a:latin typeface="+mj-lt"/>
                <a:ea typeface="Aptos" panose="020B0004020202020204" pitchFamily="34" charset="0"/>
                <a:cs typeface="Times New Roman" panose="02020603050405020304" pitchFamily="18" charset="0"/>
              </a:rPr>
              <a:t>Take part in the Pregnancy Survey (</a:t>
            </a:r>
            <a:r>
              <a:rPr lang="en-GB" sz="1800" b="1" kern="100" dirty="0" err="1">
                <a:solidFill>
                  <a:schemeClr val="tx1"/>
                </a:solidFill>
                <a:effectLst/>
                <a:latin typeface="+mj-lt"/>
                <a:ea typeface="Aptos" panose="020B0004020202020204" pitchFamily="34" charset="0"/>
                <a:cs typeface="Times New Roman" panose="02020603050405020304" pitchFamily="18" charset="0"/>
              </a:rPr>
              <a:t>Graviditetsenkäten</a:t>
            </a:r>
            <a:r>
              <a:rPr lang="en-GB" sz="1800" b="1" kern="100" dirty="0">
                <a:solidFill>
                  <a:schemeClr val="tx1"/>
                </a:solidFill>
                <a:effectLst/>
                <a:latin typeface="+mj-lt"/>
                <a:ea typeface="Aptos" panose="020B0004020202020204" pitchFamily="34" charset="0"/>
                <a:cs typeface="Times New Roman" panose="02020603050405020304" pitchFamily="18" charset="0"/>
              </a:rPr>
              <a:t>)</a:t>
            </a:r>
            <a:endParaRPr lang="sv-SE" sz="1800" kern="100" dirty="0">
              <a:solidFill>
                <a:schemeClr val="tx1"/>
              </a:solidFill>
              <a:effectLst/>
              <a:latin typeface="+mj-lt"/>
              <a:ea typeface="Aptos" panose="020B0004020202020204" pitchFamily="34" charset="0"/>
              <a:cs typeface="Times New Roman" panose="02020603050405020304" pitchFamily="18" charset="0"/>
            </a:endParaRPr>
          </a:p>
          <a:p>
            <a:pPr marL="0" indent="0">
              <a:buNone/>
            </a:pPr>
            <a:r>
              <a:rPr lang="en-GB" sz="2000" kern="100" dirty="0">
                <a:solidFill>
                  <a:schemeClr val="tx1"/>
                </a:solidFill>
                <a:effectLst/>
                <a:ea typeface="Aptos" panose="020B0004020202020204" pitchFamily="34" charset="0"/>
                <a:cs typeface="Times New Roman" panose="02020603050405020304" pitchFamily="18" charset="0"/>
              </a:rPr>
              <a:t>If you are pregnant, you can take part in the Pregnancy Survey and answer questions about your experiences of healthcare and your health during pregnancy and after childbirth. Your answers will help to improve healthcare services. Thank you  for contributing!</a:t>
            </a:r>
            <a:endParaRPr lang="sv-SE" sz="2000" kern="100" dirty="0">
              <a:solidFill>
                <a:schemeClr val="tx1"/>
              </a:solidFill>
              <a:effectLst/>
              <a:ea typeface="Aptos" panose="020B0004020202020204" pitchFamily="34" charset="0"/>
              <a:cs typeface="Times New Roman" panose="02020603050405020304" pitchFamily="18" charset="0"/>
            </a:endParaRPr>
          </a:p>
          <a:p>
            <a:pPr marL="0" indent="0">
              <a:buNone/>
            </a:pPr>
            <a:br>
              <a:rPr lang="sv-SE" sz="2000" dirty="0">
                <a:solidFill>
                  <a:schemeClr val="tx1"/>
                </a:solidFill>
              </a:rPr>
            </a:br>
            <a:r>
              <a:rPr lang="sv-SE" sz="2000" dirty="0">
                <a:solidFill>
                  <a:schemeClr val="tx1"/>
                </a:solidFill>
              </a:rPr>
              <a:t>1177.se/</a:t>
            </a:r>
            <a:r>
              <a:rPr lang="sv-SE" sz="2000" dirty="0" err="1">
                <a:solidFill>
                  <a:schemeClr val="tx1"/>
                </a:solidFill>
              </a:rPr>
              <a:t>graviditetsenkaten</a:t>
            </a:r>
            <a:endParaRPr lang="sv-SE" sz="2000" dirty="0">
              <a:solidFill>
                <a:schemeClr val="tx1"/>
              </a:solidFill>
            </a:endParaRPr>
          </a:p>
        </p:txBody>
      </p:sp>
      <p:pic>
        <p:nvPicPr>
          <p:cNvPr id="4" name="Bildobjekt 3">
            <a:extLst>
              <a:ext uri="{FF2B5EF4-FFF2-40B4-BE49-F238E27FC236}">
                <a16:creationId xmlns:a16="http://schemas.microsoft.com/office/drawing/2014/main" id="{9B4B8985-6493-C04F-4613-DFE53BC21CEE}"/>
              </a:ext>
            </a:extLst>
          </p:cNvPr>
          <p:cNvPicPr>
            <a:picLocks noChangeAspect="1"/>
          </p:cNvPicPr>
          <p:nvPr/>
        </p:nvPicPr>
        <p:blipFill>
          <a:blip r:embed="rId3"/>
          <a:stretch>
            <a:fillRect/>
          </a:stretch>
        </p:blipFill>
        <p:spPr>
          <a:xfrm>
            <a:off x="533952" y="4399150"/>
            <a:ext cx="1384300" cy="1384300"/>
          </a:xfrm>
          <a:prstGeom prst="rect">
            <a:avLst/>
          </a:prstGeom>
        </p:spPr>
      </p:pic>
      <p:sp>
        <p:nvSpPr>
          <p:cNvPr id="3" name="textruta 2">
            <a:extLst>
              <a:ext uri="{FF2B5EF4-FFF2-40B4-BE49-F238E27FC236}">
                <a16:creationId xmlns:a16="http://schemas.microsoft.com/office/drawing/2014/main" id="{675B6944-D76E-79CA-82CD-D2B98E529FE0}"/>
              </a:ext>
            </a:extLst>
          </p:cNvPr>
          <p:cNvSpPr txBox="1"/>
          <p:nvPr/>
        </p:nvSpPr>
        <p:spPr>
          <a:xfrm>
            <a:off x="1999708" y="4629635"/>
            <a:ext cx="2138124" cy="923330"/>
          </a:xfrm>
          <a:prstGeom prst="rect">
            <a:avLst/>
          </a:prstGeom>
          <a:noFill/>
        </p:spPr>
        <p:txBody>
          <a:bodyPr wrap="square">
            <a:spAutoFit/>
          </a:bodyPr>
          <a:lstStyle/>
          <a:p>
            <a:r>
              <a:rPr lang="en-GB" sz="1800" kern="100" dirty="0">
                <a:solidFill>
                  <a:schemeClr val="tx1"/>
                </a:solidFill>
                <a:effectLst/>
                <a:ea typeface="Aptos" panose="020B0004020202020204" pitchFamily="34" charset="0"/>
                <a:cs typeface="Times New Roman" panose="02020603050405020304" pitchFamily="18" charset="0"/>
              </a:rPr>
              <a:t>Find out more about the Pregnancy Survey</a:t>
            </a:r>
            <a:endParaRPr lang="sv-SE" dirty="0"/>
          </a:p>
        </p:txBody>
      </p:sp>
    </p:spTree>
    <p:extLst>
      <p:ext uri="{BB962C8B-B14F-4D97-AF65-F5344CB8AC3E}">
        <p14:creationId xmlns:p14="http://schemas.microsoft.com/office/powerpoint/2010/main" val="3341362979"/>
      </p:ext>
    </p:extLst>
  </p:cSld>
  <p:clrMapOvr>
    <a:masterClrMapping/>
  </p:clrMapOvr>
</p:sld>
</file>

<file path=ppt/theme/theme1.xml><?xml version="1.0" encoding="utf-8"?>
<a:theme xmlns:a="http://schemas.openxmlformats.org/drawingml/2006/main" name="Grön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2024">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_2" id="{A30B25CD-4266-4C3F-84F3-282C9711688D}" vid="{CE3351CA-9282-4BC7-921D-6736A4BC69CF}"/>
    </a:ext>
  </a:extLst>
</a:theme>
</file>

<file path=ppt/theme/theme2.xml><?xml version="1.0" encoding="utf-8"?>
<a:theme xmlns:a="http://schemas.openxmlformats.org/drawingml/2006/main" name="Beig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_2" id="{A30B25CD-4266-4C3F-84F3-282C9711688D}" vid="{D04CB040-AB54-4189-917F-F726C01D7EFD}"/>
    </a:ext>
  </a:extLst>
</a:theme>
</file>

<file path=ppt/theme/theme3.xml><?xml version="1.0" encoding="utf-8"?>
<a:theme xmlns:a="http://schemas.openxmlformats.org/drawingml/2006/main" name="Ros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_2" id="{A30B25CD-4266-4C3F-84F3-282C9711688D}" vid="{4B3CCAC3-C631-4A7D-ADB9-CF368323A0EA}"/>
    </a:ext>
  </a:extLst>
</a:theme>
</file>

<file path=ppt/theme/theme4.xml><?xml version="1.0" encoding="utf-8"?>
<a:theme xmlns:a="http://schemas.openxmlformats.org/drawingml/2006/main" name="Special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_2" id="{A30B25CD-4266-4C3F-84F3-282C9711688D}" vid="{8178EDE3-FFD1-4737-87E9-B834ACBB59F7}"/>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7439CDFE244AD428EEE48B9FFA39F48" ma:contentTypeVersion="21" ma:contentTypeDescription="Skapa ett nytt dokument." ma:contentTypeScope="" ma:versionID="71520709fba15aa42b22f86d5575e9c7">
  <xsd:schema xmlns:xsd="http://www.w3.org/2001/XMLSchema" xmlns:xs="http://www.w3.org/2001/XMLSchema" xmlns:p="http://schemas.microsoft.com/office/2006/metadata/properties" xmlns:ns2="64a31d90-f290-42ce-ab7b-0074b3f20866" xmlns:ns3="5e733b11-efd8-40de-ab54-c22774567851" targetNamespace="http://schemas.microsoft.com/office/2006/metadata/properties" ma:root="true" ma:fieldsID="be8f846728ea9375795f497b6d4982de" ns2:_="" ns3:_="">
    <xsd:import namespace="64a31d90-f290-42ce-ab7b-0074b3f20866"/>
    <xsd:import namespace="5e733b11-efd8-40de-ab54-c2277456785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Test" minOccurs="0"/>
                <xsd:element ref="ns2:MediaServiceObjectDetectorVersions" minOccurs="0"/>
                <xsd:element ref="ns2:MediaServiceSearchProperties" minOccurs="0"/>
                <xsd:element ref="ns2:sannaJuhli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a31d90-f290-42ce-ab7b-0074b3f208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31ec198c-d8c7-4990-9d38-6e6c54e42e07" ma:termSetId="09814cd3-568e-fe90-9814-8d621ff8fb84" ma:anchorId="fba54fb3-c3e1-fe81-a776-ca4b69148c4d" ma:open="true" ma:isKeyword="false">
      <xsd:complexType>
        <xsd:sequence>
          <xsd:element ref="pc:Terms" minOccurs="0" maxOccurs="1"/>
        </xsd:sequence>
      </xsd:complexType>
    </xsd:element>
    <xsd:element name="Test" ma:index="24" nillable="true" ma:displayName="Test" ma:format="Dropdown" ma:internalName="Test">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sannaJuhlin" ma:index="27" nillable="true" ma:displayName="sanna Juhlin" ma:description="Detta är inte den senaste versionen. Marta har den - ska försöka få tag i den så att vi kan använda det nyformulerade förslaget kring Fokusområde Äldreomsorgens kärnuppdrag." ma:format="Dropdown" ma:internalName="sannaJuhlin">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733b11-efd8-40de-ab54-c22774567851"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b8872fba-024e-402b-840c-01b6fc6c5c90}" ma:internalName="TaxCatchAll" ma:showField="CatchAllData" ma:web="5e733b11-efd8-40de-ab54-c227745678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e733b11-efd8-40de-ab54-c22774567851" xsi:nil="true"/>
    <sannaJuhlin xmlns="64a31d90-f290-42ce-ab7b-0074b3f20866" xsi:nil="true"/>
    <lcf76f155ced4ddcb4097134ff3c332f xmlns="64a31d90-f290-42ce-ab7b-0074b3f20866">
      <Terms xmlns="http://schemas.microsoft.com/office/infopath/2007/PartnerControls"/>
    </lcf76f155ced4ddcb4097134ff3c332f>
    <Test xmlns="64a31d90-f290-42ce-ab7b-0074b3f20866" xsi:nil="true"/>
  </documentManagement>
</p:properties>
</file>

<file path=customXml/itemProps1.xml><?xml version="1.0" encoding="utf-8"?>
<ds:datastoreItem xmlns:ds="http://schemas.openxmlformats.org/officeDocument/2006/customXml" ds:itemID="{6631C86B-79A4-42FA-807D-C3FE1C63628B}">
  <ds:schemaRefs>
    <ds:schemaRef ds:uri="http://schemas.microsoft.com/sharepoint/v3/contenttype/forms"/>
  </ds:schemaRefs>
</ds:datastoreItem>
</file>

<file path=customXml/itemProps2.xml><?xml version="1.0" encoding="utf-8"?>
<ds:datastoreItem xmlns:ds="http://schemas.openxmlformats.org/officeDocument/2006/customXml" ds:itemID="{56AB5377-03D4-4567-BE9F-CD6CBF9C4F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a31d90-f290-42ce-ab7b-0074b3f20866"/>
    <ds:schemaRef ds:uri="5e733b11-efd8-40de-ab54-c227745678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CD572F-AFE2-4691-A267-33397E6A6D72}">
  <ds:schemaRefs>
    <ds:schemaRef ds:uri="http://purl.org/dc/dcmitype/"/>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5e733b11-efd8-40de-ab54-c22774567851"/>
    <ds:schemaRef ds:uri="64a31d90-f290-42ce-ab7b-0074b3f20866"/>
    <ds:schemaRef ds:uri="http://purl.org/dc/terms/"/>
  </ds:schemaRefs>
</ds:datastoreItem>
</file>

<file path=docMetadata/LabelInfo.xml><?xml version="1.0" encoding="utf-8"?>
<clbl:labelList xmlns:clbl="http://schemas.microsoft.com/office/2020/mipLabelMetadata">
  <clbl:label id="{7d4b8963-dacf-4722-a0a7-0d57c755f778}" enabled="0" method="" siteId="{7d4b8963-dacf-4722-a0a7-0d57c755f778}" removed="1"/>
</clbl:labelList>
</file>

<file path=docProps/app.xml><?xml version="1.0" encoding="utf-8"?>
<Properties xmlns="http://schemas.openxmlformats.org/officeDocument/2006/extended-properties" xmlns:vt="http://schemas.openxmlformats.org/officeDocument/2006/docPropsVTypes">
  <Template>Gröna bilder</Template>
  <TotalTime>33</TotalTime>
  <Words>72</Words>
  <Application>Microsoft Office PowerPoint</Application>
  <PresentationFormat>Bredbild</PresentationFormat>
  <Paragraphs>5</Paragraphs>
  <Slides>1</Slides>
  <Notes>0</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1</vt:i4>
      </vt:variant>
    </vt:vector>
  </HeadingPairs>
  <TitlesOfParts>
    <vt:vector size="11" baseType="lpstr">
      <vt:lpstr>Aptos</vt:lpstr>
      <vt:lpstr>Arial</vt:lpstr>
      <vt:lpstr>Avenir Next LT Pro</vt:lpstr>
      <vt:lpstr>AvenirNext LT Pro Bold</vt:lpstr>
      <vt:lpstr>AvenirNext LT Pro Regular</vt:lpstr>
      <vt:lpstr>Calibri</vt:lpstr>
      <vt:lpstr>Gröna bilder</vt:lpstr>
      <vt:lpstr>Beiga bilder</vt:lpstr>
      <vt:lpstr>Rosa bilder</vt:lpstr>
      <vt:lpstr>Specialbilder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Eldh Corinne</dc:creator>
  <cp:lastModifiedBy>Jansson Kajsa</cp:lastModifiedBy>
  <cp:revision>9</cp:revision>
  <dcterms:created xsi:type="dcterms:W3CDTF">2024-05-29T17:15:27Z</dcterms:created>
  <dcterms:modified xsi:type="dcterms:W3CDTF">2026-04-22T14:31:31Z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0x01010087439CDFE244AD428EEE48B9FFA39F48</vt:lpwstr>
  </property>
  <property fmtid="{D5CDD505-2E9C-101B-9397-08002B2CF9AE}" pid="3" name="Order">
    <vt:r8>575600</vt:r8>
  </property>
</Properties>
</file>