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032"/>
    <a:srgbClr val="C12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14321-3A9E-479D-8BE5-492F131195BC}" v="5" dt="2025-01-23T12:17:01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ja Hektor Gardell" userId="efca60bd-6692-4f0f-9244-d4fd5093a5c6" providerId="ADAL" clId="{C0F14321-3A9E-479D-8BE5-492F131195BC}"/>
    <pc:docChg chg="custSel modSld">
      <pc:chgData name="Anja Hektor Gardell" userId="efca60bd-6692-4f0f-9244-d4fd5093a5c6" providerId="ADAL" clId="{C0F14321-3A9E-479D-8BE5-492F131195BC}" dt="2025-01-23T12:17:23.200" v="73" actId="1076"/>
      <pc:docMkLst>
        <pc:docMk/>
      </pc:docMkLst>
      <pc:sldChg chg="addSp delSp modSp mod">
        <pc:chgData name="Anja Hektor Gardell" userId="efca60bd-6692-4f0f-9244-d4fd5093a5c6" providerId="ADAL" clId="{C0F14321-3A9E-479D-8BE5-492F131195BC}" dt="2025-01-23T12:17:23.200" v="73" actId="1076"/>
        <pc:sldMkLst>
          <pc:docMk/>
          <pc:sldMk cId="1826822347" sldId="256"/>
        </pc:sldMkLst>
        <pc:spChg chg="mod">
          <ac:chgData name="Anja Hektor Gardell" userId="efca60bd-6692-4f0f-9244-d4fd5093a5c6" providerId="ADAL" clId="{C0F14321-3A9E-479D-8BE5-492F131195BC}" dt="2025-01-23T12:16:41.843" v="67" actId="1076"/>
          <ac:spMkLst>
            <pc:docMk/>
            <pc:sldMk cId="1826822347" sldId="256"/>
            <ac:spMk id="6" creationId="{3B9C2C6C-2F0C-FD6C-D367-C3E65918D7F9}"/>
          </ac:spMkLst>
        </pc:spChg>
        <pc:picChg chg="add mod">
          <ac:chgData name="Anja Hektor Gardell" userId="efca60bd-6692-4f0f-9244-d4fd5093a5c6" providerId="ADAL" clId="{C0F14321-3A9E-479D-8BE5-492F131195BC}" dt="2025-01-23T12:17:23.200" v="73" actId="1076"/>
          <ac:picMkLst>
            <pc:docMk/>
            <pc:sldMk cId="1826822347" sldId="256"/>
            <ac:picMk id="3" creationId="{82DB79CA-7138-F69B-F93A-65C78D1B5DE3}"/>
          </ac:picMkLst>
        </pc:picChg>
        <pc:picChg chg="del">
          <ac:chgData name="Anja Hektor Gardell" userId="efca60bd-6692-4f0f-9244-d4fd5093a5c6" providerId="ADAL" clId="{C0F14321-3A9E-479D-8BE5-492F131195BC}" dt="2025-01-23T12:15:38.629" v="58" actId="478"/>
          <ac:picMkLst>
            <pc:docMk/>
            <pc:sldMk cId="1826822347" sldId="256"/>
            <ac:picMk id="5" creationId="{3F398E23-2B18-2F37-1D5C-227D3CA4CB26}"/>
          </ac:picMkLst>
        </pc:picChg>
        <pc:picChg chg="add del mod">
          <ac:chgData name="Anja Hektor Gardell" userId="efca60bd-6692-4f0f-9244-d4fd5093a5c6" providerId="ADAL" clId="{C0F14321-3A9E-479D-8BE5-492F131195BC}" dt="2025-01-23T12:16:47.556" v="69" actId="478"/>
          <ac:picMkLst>
            <pc:docMk/>
            <pc:sldMk cId="1826822347" sldId="256"/>
            <ac:picMk id="7" creationId="{EDA0B5D8-9707-A538-D4BE-60F8B420C372}"/>
          </ac:picMkLst>
        </pc:picChg>
        <pc:picChg chg="del">
          <ac:chgData name="Anja Hektor Gardell" userId="efca60bd-6692-4f0f-9244-d4fd5093a5c6" providerId="ADAL" clId="{C0F14321-3A9E-479D-8BE5-492F131195BC}" dt="2025-01-23T12:16:04.581" v="63" actId="478"/>
          <ac:picMkLst>
            <pc:docMk/>
            <pc:sldMk cId="1826822347" sldId="256"/>
            <ac:picMk id="8" creationId="{8F73DDA6-934B-9B82-51A6-6BBCFD345B47}"/>
          </ac:picMkLst>
        </pc:picChg>
        <pc:picChg chg="add mod">
          <ac:chgData name="Anja Hektor Gardell" userId="efca60bd-6692-4f0f-9244-d4fd5093a5c6" providerId="ADAL" clId="{C0F14321-3A9E-479D-8BE5-492F131195BC}" dt="2025-01-23T12:17:21.609" v="72" actId="1076"/>
          <ac:picMkLst>
            <pc:docMk/>
            <pc:sldMk cId="1826822347" sldId="256"/>
            <ac:picMk id="10" creationId="{8FB5EE39-9DBD-56F5-DAE4-37F68489F11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F6709-3A58-34F9-C047-478E70CB7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32691D7-08B0-CFF1-73C0-1BE00EAAB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51BC20-1B5F-AC78-ACFE-C9F5A043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CEC6F2-1D40-7AA6-155E-1E22673D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2DF1FD-3485-73B7-C801-B4493D4E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53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81E61B-CB7E-059E-3C4B-A5C32F748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FFC067-DC4A-04CC-A452-8FACFBE63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5C9AB6-AE88-1506-2C5F-2D8F780F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4CD1D6-BF81-3A2B-48CC-5EC228B3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10BDA1-F781-8B95-815C-259A6CAA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97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C74640A-3343-61B1-156E-59CEE345D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5A7A02A-C42D-6BD5-E1ED-9A27B9072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E1DD98-B326-0C7C-A7FE-AC4A9683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80D766-B063-E401-ADCA-F93A0FCB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AEF46-FC70-3DC0-932A-3ED03AF7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050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C79B0E-6425-15E3-0FF4-CEB4EBB8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BA0319-DB0E-0EF0-B710-3ADE9D3F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42645A-DEB5-9F48-576C-B3767A4B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FF9F58-B023-34F0-2634-D821A842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DC23CF-2012-083B-A3FE-2F001B7E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5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36DC92-6316-0DE7-2155-7E39E102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5E9C40-079B-B3AE-0F5E-471422BA1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B186DA-2642-D014-3252-DDD1493B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05A3D3-9680-AE2B-1837-B911AFE6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8CF686-B346-9B97-446B-DF663355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FAD76C-CCA0-33FF-69ED-42410AB6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81500F-C83B-ADB3-EB91-728F8E235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7B82B8-56C4-1C5F-036A-0CA274D7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C26CC1-BFBB-1A86-44C7-3FE3A05B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ABD8BA7-4593-7573-F2EE-F9B50509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A4C666-B292-3884-0B3D-3437875A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45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A2F216-4640-65AB-CE65-C658D5DF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BC887E-16EF-6573-D69B-742EF6AC1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B2BA77F-72A4-DDB8-30D7-ED1107316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B177929-366B-C178-048A-D4E20D823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B41C50E-A126-9E69-0D12-C1F7782E4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0C51DA4-350F-5F6F-5049-761A85A4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2E599F0-326E-D1F4-C496-02D84401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65E7EE4-8453-A1DB-188F-665BCA81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464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8B2C9B-DD5E-1084-A9C9-8E3C11CA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9DC076E-58FC-67D9-486C-FA23C7C5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C2F88F-2FAD-D3C6-F88B-A1881A35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A898FC-1F51-37CA-CBA3-F24D4F00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05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ADADC2C-C2C2-7A73-7821-E4199C90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489081-DF98-682A-C29C-114F801E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B4C3EE-AD90-A0E6-1E94-91E73154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96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1286FB-207A-1CB8-5E82-8131595AF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15D7B4-E208-3FFE-50F9-ECBDDFD15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9C2B50-77FA-CCAD-8442-B86D08597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34FB12-C068-DB86-5A59-008FEC341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D4B9643-B97F-0D7A-8996-44E8F9453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FA8106-2D77-F591-A6A9-5908E6AB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04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6A1A0-F2BF-D24A-6465-8830C35A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C78742-886A-58D5-AF85-58199AE37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AD5977-B4BE-D492-72E8-8E45F80D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565E14-35D4-2BE5-60D9-23E329C9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1D78FDD-C285-8037-A967-D106C1C3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A9833C-EDF6-F195-66FB-12584DCD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27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9B5213B-27B3-22AA-F0E0-BFB146E0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2E0FED-0633-B2D5-9B7B-388E72C1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F09511-A2E0-B5E0-0794-0040CD2C8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7B4233-358F-FC47-C12C-61C3091A0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C3B958-2489-ABB4-579D-9B3AA6EE9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3B9C2C6C-2F0C-FD6C-D367-C3E65918D7F9}"/>
              </a:ext>
            </a:extLst>
          </p:cNvPr>
          <p:cNvSpPr txBox="1"/>
          <p:nvPr/>
        </p:nvSpPr>
        <p:spPr>
          <a:xfrm>
            <a:off x="800099" y="909685"/>
            <a:ext cx="52959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sv-SE" sz="5400" b="1" dirty="0">
                <a:latin typeface="Akkurat Std" panose="020B0504020101020102" pitchFamily="34" charset="0"/>
                <a:ea typeface="Inter" panose="020B0502030000000004" pitchFamily="34" charset="0"/>
                <a:cs typeface="Akkurat Std" panose="020B0504020101020102" pitchFamily="34" charset="0"/>
              </a:rPr>
              <a:t>Förbjudet att fotografera och filma i denna lokal.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2DB79CA-7138-F69B-F93A-65C78D1B5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553" y="373396"/>
            <a:ext cx="5825869" cy="5005664"/>
          </a:xfrm>
          <a:prstGeom prst="rect">
            <a:avLst/>
          </a:prstGeom>
        </p:spPr>
      </p:pic>
      <p:pic>
        <p:nvPicPr>
          <p:cNvPr id="10" name="Bildobjekt 9" descr="En bild som visar Grafik, Teckensnitt, skärmbild, grafisk design&#10;&#10;Automatiskt genererad beskrivning">
            <a:extLst>
              <a:ext uri="{FF2B5EF4-FFF2-40B4-BE49-F238E27FC236}">
                <a16:creationId xmlns:a16="http://schemas.microsoft.com/office/drawing/2014/main" id="{8FB5EE39-9DBD-56F5-DAE4-37F68489F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16" y="5314539"/>
            <a:ext cx="3130062" cy="87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2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DD9DDF3816EE4B8179876AA5AEC0A1" ma:contentTypeVersion="20" ma:contentTypeDescription="Skapa ett nytt dokument." ma:contentTypeScope="" ma:versionID="c7f2d2bd7a427dc94627e967c1f60b21">
  <xsd:schema xmlns:xsd="http://www.w3.org/2001/XMLSchema" xmlns:xs="http://www.w3.org/2001/XMLSchema" xmlns:p="http://schemas.microsoft.com/office/2006/metadata/properties" xmlns:ns2="234703e7-9e48-4889-b458-e4f1ab235c03" xmlns:ns3="eb912acb-de3e-4f64-bf3c-82d24afba72b" targetNamespace="http://schemas.microsoft.com/office/2006/metadata/properties" ma:root="true" ma:fieldsID="71de6c277d37bdbc0860a9b97b182b63" ns2:_="" ns3:_="">
    <xsd:import namespace="234703e7-9e48-4889-b458-e4f1ab235c03"/>
    <xsd:import namespace="eb912acb-de3e-4f64-bf3c-82d24afba7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Valavbild" minOccurs="0"/>
                <xsd:element ref="ns2:Val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703e7-9e48-4889-b458-e4f1ab235c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Valavbild" ma:index="21" nillable="true" ma:displayName="Val av bild" ma:default="1" ma:format="Dropdown" ma:internalName="Valavbild">
      <xsd:simpleType>
        <xsd:restriction base="dms:Boolean"/>
      </xsd:simpleType>
    </xsd:element>
    <xsd:element name="Val" ma:index="22" nillable="true" ma:displayName="Val" ma:format="Dropdown" ma:internalName="Val">
      <xsd:simpleType>
        <xsd:restriction base="dms:Choice">
          <xsd:enumeration value="Ja"/>
          <xsd:enumeration value="Nej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12acb-de3e-4f64-bf3c-82d24afba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a56b091-3052-43d1-a445-3a14152cd47a}" ma:internalName="TaxCatchAll" ma:showField="CatchAllData" ma:web="eb912acb-de3e-4f64-bf3c-82d24afba7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 xmlns="234703e7-9e48-4889-b458-e4f1ab235c03" xsi:nil="true"/>
    <Valavbild xmlns="234703e7-9e48-4889-b458-e4f1ab235c03">true</Valavbild>
    <TaxCatchAll xmlns="eb912acb-de3e-4f64-bf3c-82d24afba72b" xsi:nil="true"/>
    <lcf76f155ced4ddcb4097134ff3c332f xmlns="234703e7-9e48-4889-b458-e4f1ab235c0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F698B0-D27F-4EA1-96CA-72E9037793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4703e7-9e48-4889-b458-e4f1ab235c03"/>
    <ds:schemaRef ds:uri="eb912acb-de3e-4f64-bf3c-82d24afba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746BE9-3F26-4D61-BA85-1B57E904C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41F53F-AAAC-4053-B884-FA16850B5490}">
  <ds:schemaRefs>
    <ds:schemaRef ds:uri="http://schemas.microsoft.com/office/2006/metadata/properties"/>
    <ds:schemaRef ds:uri="http://schemas.microsoft.com/office/infopath/2007/PartnerControls"/>
    <ds:schemaRef ds:uri="234703e7-9e48-4889-b458-e4f1ab235c03"/>
    <ds:schemaRef ds:uri="eb912acb-de3e-4f64-bf3c-82d24afba72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Bredbild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Akkurat Std</vt:lpstr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Anja Hektor Gardell</dc:creator>
  <cp:lastModifiedBy>Anja Hektor Gardell</cp:lastModifiedBy>
  <cp:revision>1</cp:revision>
  <dcterms:created xsi:type="dcterms:W3CDTF">2025-01-23T11:52:57Z</dcterms:created>
  <dcterms:modified xsi:type="dcterms:W3CDTF">2025-01-23T12:17:25Z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0x010100E4DD9DDF3816EE4B8179876AA5AEC0A1</vt:lpwstr>
  </property>
</Properties>
</file>