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032"/>
    <a:srgbClr val="C12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14321-3A9E-479D-8BE5-492F131195BC}" v="6" dt="2025-01-23T14:25:48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5F6709-3A58-34F9-C047-478E70CB7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32691D7-08B0-CFF1-73C0-1BE00EAAB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51BC20-1B5F-AC78-ACFE-C9F5A043D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CEC6F2-1D40-7AA6-155E-1E22673D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2DF1FD-3485-73B7-C801-B4493D4E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053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81E61B-CB7E-059E-3C4B-A5C32F748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FFC067-DC4A-04CC-A452-8FACFBE63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5C9AB6-AE88-1506-2C5F-2D8F780F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4CD1D6-BF81-3A2B-48CC-5EC228B3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10BDA1-F781-8B95-815C-259A6CAA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97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C74640A-3343-61B1-156E-59CEE345D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5A7A02A-C42D-6BD5-E1ED-9A27B9072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E1DD98-B326-0C7C-A7FE-AC4A9683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80D766-B063-E401-ADCA-F93A0FCB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AEF46-FC70-3DC0-932A-3ED03AF79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050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C79B0E-6425-15E3-0FF4-CEB4EBB8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BA0319-DB0E-0EF0-B710-3ADE9D3F6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42645A-DEB5-9F48-576C-B3767A4B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FF9F58-B023-34F0-2634-D821A842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DC23CF-2012-083B-A3FE-2F001B7E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55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36DC92-6316-0DE7-2155-7E39E102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5E9C40-079B-B3AE-0F5E-471422BA1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B186DA-2642-D014-3252-DDD1493B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05A3D3-9680-AE2B-1837-B911AFE61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8CF686-B346-9B97-446B-DF663355F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FAD76C-CCA0-33FF-69ED-42410AB6B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81500F-C83B-ADB3-EB91-728F8E235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7B82B8-56C4-1C5F-036A-0CA274D71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C26CC1-BFBB-1A86-44C7-3FE3A05B9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ABD8BA7-4593-7573-F2EE-F9B50509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FA4C666-B292-3884-0B3D-3437875A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245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A2F216-4640-65AB-CE65-C658D5DF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BC887E-16EF-6573-D69B-742EF6AC1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B2BA77F-72A4-DDB8-30D7-ED1107316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B177929-366B-C178-048A-D4E20D823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B41C50E-A126-9E69-0D12-C1F7782E4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0C51DA4-350F-5F6F-5049-761A85A48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2E599F0-326E-D1F4-C496-02D84401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65E7EE4-8453-A1DB-188F-665BCA81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464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8B2C9B-DD5E-1084-A9C9-8E3C11CA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9DC076E-58FC-67D9-486C-FA23C7C5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2C2F88F-2FAD-D3C6-F88B-A1881A35B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A898FC-1F51-37CA-CBA3-F24D4F00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605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ADADC2C-C2C2-7A73-7821-E4199C909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489081-DF98-682A-C29C-114F801E6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6B4C3EE-AD90-A0E6-1E94-91E73154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796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1286FB-207A-1CB8-5E82-8131595AF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15D7B4-E208-3FFE-50F9-ECBDDFD15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9C2B50-77FA-CCAD-8442-B86D08597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534FB12-C068-DB86-5A59-008FEC341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D4B9643-B97F-0D7A-8996-44E8F9453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FA8106-2D77-F591-A6A9-5908E6AB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304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76A1A0-F2BF-D24A-6465-8830C35A3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C78742-886A-58D5-AF85-58199AE37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AD5977-B4BE-D492-72E8-8E45F80D4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8565E14-35D4-2BE5-60D9-23E329C9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1D78FDD-C285-8037-A967-D106C1C3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A9833C-EDF6-F195-66FB-12584DCD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27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9B5213B-27B3-22AA-F0E0-BFB146E0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2E0FED-0633-B2D5-9B7B-388E72C1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F09511-A2E0-B5E0-0794-0040CD2C8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7B4233-358F-FC47-C12C-61C3091A0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C3B958-2489-ABB4-579D-9B3AA6EE9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87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skärmbild, Teckensnitt, Grafik&#10;&#10;Automatiskt genererad beskrivning">
            <a:extLst>
              <a:ext uri="{FF2B5EF4-FFF2-40B4-BE49-F238E27FC236}">
                <a16:creationId xmlns:a16="http://schemas.microsoft.com/office/drawing/2014/main" id="{FA114A81-4A73-3F19-48A0-9FE0139FE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" y="0"/>
            <a:ext cx="1219181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2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4DD9DDF3816EE4B8179876AA5AEC0A1" ma:contentTypeVersion="20" ma:contentTypeDescription="Skapa ett nytt dokument." ma:contentTypeScope="" ma:versionID="c7f2d2bd7a427dc94627e967c1f60b21">
  <xsd:schema xmlns:xsd="http://www.w3.org/2001/XMLSchema" xmlns:xs="http://www.w3.org/2001/XMLSchema" xmlns:p="http://schemas.microsoft.com/office/2006/metadata/properties" xmlns:ns2="234703e7-9e48-4889-b458-e4f1ab235c03" xmlns:ns3="eb912acb-de3e-4f64-bf3c-82d24afba72b" targetNamespace="http://schemas.microsoft.com/office/2006/metadata/properties" ma:root="true" ma:fieldsID="71de6c277d37bdbc0860a9b97b182b63" ns2:_="" ns3:_="">
    <xsd:import namespace="234703e7-9e48-4889-b458-e4f1ab235c03"/>
    <xsd:import namespace="eb912acb-de3e-4f64-bf3c-82d24afba7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Valavbild" minOccurs="0"/>
                <xsd:element ref="ns2:Val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703e7-9e48-4889-b458-e4f1ab235c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Valavbild" ma:index="21" nillable="true" ma:displayName="Val av bild" ma:default="1" ma:format="Dropdown" ma:internalName="Valavbild">
      <xsd:simpleType>
        <xsd:restriction base="dms:Boolean"/>
      </xsd:simpleType>
    </xsd:element>
    <xsd:element name="Val" ma:index="22" nillable="true" ma:displayName="Val" ma:format="Dropdown" ma:internalName="Val">
      <xsd:simpleType>
        <xsd:restriction base="dms:Choice">
          <xsd:enumeration value="Ja"/>
          <xsd:enumeration value="Nej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12acb-de3e-4f64-bf3c-82d24afba72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ea56b091-3052-43d1-a445-3a14152cd47a}" ma:internalName="TaxCatchAll" ma:showField="CatchAllData" ma:web="eb912acb-de3e-4f64-bf3c-82d24afba7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 xmlns="234703e7-9e48-4889-b458-e4f1ab235c03" xsi:nil="true"/>
    <Valavbild xmlns="234703e7-9e48-4889-b458-e4f1ab235c03">true</Valavbild>
    <TaxCatchAll xmlns="eb912acb-de3e-4f64-bf3c-82d24afba72b" xsi:nil="true"/>
    <lcf76f155ced4ddcb4097134ff3c332f xmlns="234703e7-9e48-4889-b458-e4f1ab235c0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DF698B0-D27F-4EA1-96CA-72E9037793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4703e7-9e48-4889-b458-e4f1ab235c03"/>
    <ds:schemaRef ds:uri="eb912acb-de3e-4f64-bf3c-82d24afba7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746BE9-3F26-4D61-BA85-1B57E904C7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41F53F-AAAC-4053-B884-FA16850B5490}">
  <ds:schemaRefs>
    <ds:schemaRef ds:uri="http://schemas.microsoft.com/office/2006/metadata/properties"/>
    <ds:schemaRef ds:uri="http://schemas.microsoft.com/office/infopath/2007/PartnerControls"/>
    <ds:schemaRef ds:uri="234703e7-9e48-4889-b458-e4f1ab235c03"/>
    <ds:schemaRef ds:uri="eb912acb-de3e-4f64-bf3c-82d24afba72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Anja Hektor Gardell</dc:creator>
  <cp:lastModifiedBy>Anja Hektor Gardell</cp:lastModifiedBy>
  <cp:revision>2</cp:revision>
  <dcterms:created xsi:type="dcterms:W3CDTF">2025-01-23T11:52:57Z</dcterms:created>
  <dcterms:modified xsi:type="dcterms:W3CDTF">2025-01-23T14:43:27Z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0x010100E4DD9DDF3816EE4B8179876AA5AEC0A1</vt:lpwstr>
  </property>
  <property fmtid="{D5CDD505-2E9C-101B-9397-08002B2CF9AE}" pid="3" name="MediaServiceImageTags">
    <vt:lpwstr/>
  </property>
</Properties>
</file>