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A67541-1D57-85F8-DEF5-FF45C2F6B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5EFB845-71CF-0E20-3D9E-A4FEE692E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DD1F4D5-49D3-419C-E7DF-05302252C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E2EB-0AAE-4557-BFEB-7BD3D31C6330}" type="datetimeFigureOut">
              <a:rPr lang="sv-SE" smtClean="0"/>
              <a:t>2026-01-20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CD543BA-528E-C1B7-2CC3-C99C34378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67A707E-A24B-9186-C494-C42E6E581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2B16-DBD0-4E6C-8441-586467C49F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9017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83AB36-071C-B9BC-6792-256DA7D6C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8E3F2F8-11A5-68A4-8C9F-1FFD743514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50C9D9D-74B7-19A8-2FFD-A25407E66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E2EB-0AAE-4557-BFEB-7BD3D31C6330}" type="datetimeFigureOut">
              <a:rPr lang="sv-SE" smtClean="0"/>
              <a:t>2026-01-20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83C7A56-1CE5-171E-C955-BBF0A912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92683F5-43CD-F0D1-751F-AD2DC5CBA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2B16-DBD0-4E6C-8441-586467C49F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079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D7B5724C-AD5A-F3FD-F747-F7B3AD794E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1AD084B-D056-028A-22F2-BD9A0C8E7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E692438-C894-A726-DF47-ED149ED50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E2EB-0AAE-4557-BFEB-7BD3D31C6330}" type="datetimeFigureOut">
              <a:rPr lang="sv-SE" smtClean="0"/>
              <a:t>2026-01-20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269AD9F-F335-C8BC-286D-D83BC9BC9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999AF69-6476-5EA8-0F0A-8A932021F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2B16-DBD0-4E6C-8441-586467C49F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656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B2D6CF-D3E3-5A5E-FEE7-0C3201C1F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779306F-CE4E-ECEB-9D7C-2DA81EAC6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927191A-CA32-5454-C5E3-C0CEEB26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E2EB-0AAE-4557-BFEB-7BD3D31C6330}" type="datetimeFigureOut">
              <a:rPr lang="sv-SE" smtClean="0"/>
              <a:t>2026-01-20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D99F464-158D-08FE-E898-2E3B282A0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EE51D43-8B11-A339-EC0C-AB7A8B331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2B16-DBD0-4E6C-8441-586467C49F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7716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3F5609-1648-924A-EFD3-A769B363A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C08977E-2CAE-E4AA-A54A-ED5AD804B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32D112-432F-C475-98AC-A00B6B1EB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E2EB-0AAE-4557-BFEB-7BD3D31C6330}" type="datetimeFigureOut">
              <a:rPr lang="sv-SE" smtClean="0"/>
              <a:t>2026-01-20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EBB478-D3EC-AA31-F816-B319705E0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9CE3B83-BB03-E498-CAD2-AF2D93575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2B16-DBD0-4E6C-8441-586467C49F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4936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C32499-520D-6456-17CD-CFE2E08A8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B21984F-09CE-F424-8CDB-F1D9537438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19874F6-7DB2-A528-8631-C7932D1DB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DA4990D-8B38-14A1-E0E2-AC644E650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E2EB-0AAE-4557-BFEB-7BD3D31C6330}" type="datetimeFigureOut">
              <a:rPr lang="sv-SE" smtClean="0"/>
              <a:t>2026-01-20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284682B-6628-4948-BDD1-0997912C2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F2670EF-4C10-DE85-DA8B-F91189623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2B16-DBD0-4E6C-8441-586467C49F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5643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8E12AB-D5C1-4DEE-463B-7ED75CF1D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0626C8D-B743-90B4-19B7-3811F370D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66DE4D9-7716-B508-87E2-8619EB13B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145396B-6D8E-C20F-D939-8B753D47D3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E60DD30-6486-C60C-6F7E-C9914A2E2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28ED749D-B687-5659-AD90-AD2DCC427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E2EB-0AAE-4557-BFEB-7BD3D31C6330}" type="datetimeFigureOut">
              <a:rPr lang="sv-SE" smtClean="0"/>
              <a:t>2026-01-20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4955A62-CD37-437C-04C4-6D6E39162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3C08EC7A-632C-9354-F010-A13AEA5E7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2B16-DBD0-4E6C-8441-586467C49F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4540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BC6C0A-38C4-744F-78E7-5CAF61A3B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DE7A7B4-7BF3-B6C1-D0C7-CFFAFF3A5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E2EB-0AAE-4557-BFEB-7BD3D31C6330}" type="datetimeFigureOut">
              <a:rPr lang="sv-SE" smtClean="0"/>
              <a:t>2026-01-20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A21AFA1-35FE-F3C6-2F25-261D9EF6E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D1351FA-B520-11F5-BAD1-74DBCA5D3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2B16-DBD0-4E6C-8441-586467C49F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9941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42E745-C667-D3BF-A44F-C7C0D1C2A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E2EB-0AAE-4557-BFEB-7BD3D31C6330}" type="datetimeFigureOut">
              <a:rPr lang="sv-SE" smtClean="0"/>
              <a:t>2026-01-20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2B23776-B168-2A51-67DB-48B4C61CA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9D0D973-FFC3-C18A-E50B-3E7FC29B0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2B16-DBD0-4E6C-8441-586467C49F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3435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8170B3-7703-E49D-8078-1AD0D1A6E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7E91E55-9B55-0450-9657-2E332599E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D0886F8-FE97-4D00-65D1-7FD0133D6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988ECBC-DD13-0146-6096-6E17CC473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E2EB-0AAE-4557-BFEB-7BD3D31C6330}" type="datetimeFigureOut">
              <a:rPr lang="sv-SE" smtClean="0"/>
              <a:t>2026-01-20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E35C7B-C7DD-7D56-9CA9-2B1CDCEB2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8D5431E-BD5E-ED9F-FFC7-24BE7D511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2B16-DBD0-4E6C-8441-586467C49F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9800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DB5DD6-BD0C-243A-55A0-B2FE7AC03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77DDC5B-1264-827B-0DA3-CF4B4A6A04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625DA9B-CFB7-8764-31CF-DD94BE385E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BC30DA2-1E78-BE6F-8D66-E05F87535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E2EB-0AAE-4557-BFEB-7BD3D31C6330}" type="datetimeFigureOut">
              <a:rPr lang="sv-SE" smtClean="0"/>
              <a:t>2026-01-20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4E9E2D-1A1B-3210-AFC6-A365ED7C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7D14155-D489-21E1-66CE-1252E7FEF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2B16-DBD0-4E6C-8441-586467C49F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619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3E5D91E-C161-6792-2D19-4BCCDE3A7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320F492-A192-D706-CF99-717AC5A94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1348F3A-4FF5-2049-9452-42F210D86A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37E2EB-0AAE-4557-BFEB-7BD3D31C6330}" type="datetimeFigureOut">
              <a:rPr lang="sv-SE" smtClean="0"/>
              <a:t>2026-01-20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3F84449-D404-1941-8E5B-384B9BA9B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88B0609-3DCE-006E-A172-D344A46989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C02B16-DBD0-4E6C-8441-586467C49F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252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8C7CEE-3DE7-37E8-905F-C5312904D4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C5DB9B8-A926-36EF-7ADD-51B0DA6401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 descr="En bild som visar text, klädsel, Människoansikte, person&#10;&#10;AI-genererat innehåll kan vara felaktigt.">
            <a:extLst>
              <a:ext uri="{FF2B5EF4-FFF2-40B4-BE49-F238E27FC236}">
                <a16:creationId xmlns:a16="http://schemas.microsoft.com/office/drawing/2014/main" id="{3806D5D2-C8A8-D51C-31AC-DD409C0DB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23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Bredbild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Office-tema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Lina Andersson</dc:creator>
  <cp:lastModifiedBy>Lina Andersson</cp:lastModifiedBy>
  <cp:revision>1</cp:revision>
  <dcterms:created xsi:type="dcterms:W3CDTF">2026-01-20T08:25:56Z</dcterms:created>
  <dcterms:modified xsi:type="dcterms:W3CDTF">2026-01-20T08:39:12Z</dcterms:modified>
</cp:coreProperties>
</file>