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6" autoAdjust="0"/>
    <p:restoredTop sz="94660"/>
  </p:normalViewPr>
  <p:slideViewPr>
    <p:cSldViewPr snapToGrid="0">
      <p:cViewPr varScale="1">
        <p:scale>
          <a:sx n="80" d="100"/>
          <a:sy n="80" d="100"/>
        </p:scale>
        <p:origin x="114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88A020-CDBA-975E-4787-AD8ED3F68C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785F8F4-6B13-7888-7AD4-25EDD03DC7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830B9F4-2845-B0BC-428E-33935EB0B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594EF-A3A7-4124-B538-FA4A2D526C6E}" type="datetimeFigureOut">
              <a:rPr lang="sv-SE" smtClean="0"/>
              <a:t>2025-12-15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828590F-513B-A59D-D759-D736E9FBA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79E7B3A-8B7B-04AF-C747-91A82CFA9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CD7E-26BB-4C81-891F-F5F9A75FCC9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930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F0D7D0-14D0-7AE8-AB9B-D0ECB5E9C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AD9E2052-B7CA-3726-37FD-BC8655E47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5302066-2167-4061-F9B1-BE6A0549A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594EF-A3A7-4124-B538-FA4A2D526C6E}" type="datetimeFigureOut">
              <a:rPr lang="sv-SE" smtClean="0"/>
              <a:t>2025-12-15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57F0CC1-9552-0B03-D2C7-48972A4F9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F17CEE1-AB96-D071-3241-95A6E6824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CD7E-26BB-4C81-891F-F5F9A75FCC9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07208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AC1C4BB6-BC4A-F623-CA37-169346F0CB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5E8BF05D-C1C3-495B-36A0-C1618A87D8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E765AEA-2AA2-2625-BE21-5AB9D836E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594EF-A3A7-4124-B538-FA4A2D526C6E}" type="datetimeFigureOut">
              <a:rPr lang="sv-SE" smtClean="0"/>
              <a:t>2025-12-15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29A3CBE-A3C9-39D2-64E3-53C62631A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38D238A-FCB3-155A-8B04-138CCCF82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CD7E-26BB-4C81-891F-F5F9A75FCC9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105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FB48E39-7FF8-3336-F7FC-624C3FDCE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49B4934-0AEE-A772-3EF3-1C36B79240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239F923-3324-0442-4415-571D3244E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594EF-A3A7-4124-B538-FA4A2D526C6E}" type="datetimeFigureOut">
              <a:rPr lang="sv-SE" smtClean="0"/>
              <a:t>2025-12-15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1452529-2A09-F3AA-48F1-171E89D55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C76BEE9-5840-7F16-7F1B-D7E41CBE3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CD7E-26BB-4C81-891F-F5F9A75FCC9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646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CAED13D-5751-1123-CE58-68809354E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D228D35-19BB-4525-04AE-AF9CBA898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A5909D-918B-2B18-44DF-2250B7E99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594EF-A3A7-4124-B538-FA4A2D526C6E}" type="datetimeFigureOut">
              <a:rPr lang="sv-SE" smtClean="0"/>
              <a:t>2025-12-15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F296C97-B713-6E92-47B2-4C347031C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8E1E6B2-41F3-21C4-7EE5-E409838DA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CD7E-26BB-4C81-891F-F5F9A75FCC9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8514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FFC8C8-69D8-1AC5-E0DA-FFF96FECA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A66CF97-115C-71DA-79CD-22E2DC3096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6EFE3B1-96BC-1A7C-4A74-4D4B2A8064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1006D8D-443D-9AF3-25BF-EF6CC21E1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594EF-A3A7-4124-B538-FA4A2D526C6E}" type="datetimeFigureOut">
              <a:rPr lang="sv-SE" smtClean="0"/>
              <a:t>2025-12-15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DB95ADF-1F11-02A4-D300-ADFB40B4F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CDB0F8A-8DB6-8BF2-7993-C9369D58A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CD7E-26BB-4C81-891F-F5F9A75FCC9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5098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C4DEF5B-DC6C-C954-A4B9-9B523876D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2B552B7-14DB-624D-9B25-A5F868617C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61ADC7C-806E-EF98-A9FF-4BA2A2DBE8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F589F9AB-97FE-0D70-B3D0-6A139D9A89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356FE5F-E71E-DD60-2D86-D1AB82E682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B6CFDB7-1C7E-DF09-3585-1A1A10F16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594EF-A3A7-4124-B538-FA4A2D526C6E}" type="datetimeFigureOut">
              <a:rPr lang="sv-SE" smtClean="0"/>
              <a:t>2025-12-15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D74CA3FF-5816-F3E3-D2C5-3CE365C07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FF807D42-2883-DA29-1988-FAC64DBD7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CD7E-26BB-4C81-891F-F5F9A75FCC9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41926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59FBA17-2B38-32F2-CFB1-C35DD3FE7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358388A-7BED-27B5-8E83-DA9CF12A9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594EF-A3A7-4124-B538-FA4A2D526C6E}" type="datetimeFigureOut">
              <a:rPr lang="sv-SE" smtClean="0"/>
              <a:t>2025-12-15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4AEA372-D66F-4009-B136-32C87E225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984C0C1-74B2-AF3C-9718-5A3AD678E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CD7E-26BB-4C81-891F-F5F9A75FCC9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7818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EF6C463F-2B05-D2EE-5A78-FB8D587D9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594EF-A3A7-4124-B538-FA4A2D526C6E}" type="datetimeFigureOut">
              <a:rPr lang="sv-SE" smtClean="0"/>
              <a:t>2025-12-15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746693A1-9AA5-C07B-B9D0-7655C3371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56D16F1-40ED-3F24-40EE-CFBA1B7A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CD7E-26BB-4C81-891F-F5F9A75FCC9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8656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B835BF4-64A1-6D32-D822-E5BD1CE80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C8F95AA-175F-C48A-1DC5-D6B5DB1FF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8A44992-5EFB-9C4A-61CA-90894C04B9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9BF1BB9-BFFB-612F-82CB-122D3555E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594EF-A3A7-4124-B538-FA4A2D526C6E}" type="datetimeFigureOut">
              <a:rPr lang="sv-SE" smtClean="0"/>
              <a:t>2025-12-15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A207C7-A0E9-3DB1-2F50-2C7041ADF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8199477-47F8-14D6-448D-332963D48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CD7E-26BB-4C81-891F-F5F9A75FCC9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11111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515D1BC-7A2F-EAB2-240C-6AC1474D7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4894F70B-3552-833B-9BB4-A05ED9236C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1E382AD-BD5B-F0DE-0C23-38D51BC30C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5F23447-E3A3-4826-2DE2-3C3379F96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594EF-A3A7-4124-B538-FA4A2D526C6E}" type="datetimeFigureOut">
              <a:rPr lang="sv-SE" smtClean="0"/>
              <a:t>2025-12-15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5DF3AA0-8110-F1FB-0B82-6E7FBE578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82CDF26-8164-A4DA-E1B3-346E6D325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CD7E-26BB-4C81-891F-F5F9A75FCC9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2750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4B3881F0-F5A5-75E2-C843-83B7E9494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B9E31C2-3FE1-F55B-31E9-7638D08C7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6253E38-7D42-44DC-123E-CD249411ED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B3594EF-A3A7-4124-B538-FA4A2D526C6E}" type="datetimeFigureOut">
              <a:rPr lang="sv-SE" smtClean="0"/>
              <a:t>2025-12-15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EB81E92-CD66-CDB0-32E0-C0F54ECA2C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F90F79D-04E3-9EB9-5F9A-6E006B0587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A4CD7E-26BB-4C81-891F-F5F9A75FCC9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57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D132462-DEEB-E452-231F-D6F7FB175F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7008E9E-CC02-85E3-C0CE-4A51CE29B2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 descr="En bild som visar text, brev, skärmbild, design&#10;&#10;AI-genererat innehåll kan vara felaktigt.">
            <a:extLst>
              <a:ext uri="{FF2B5EF4-FFF2-40B4-BE49-F238E27FC236}">
                <a16:creationId xmlns:a16="http://schemas.microsoft.com/office/drawing/2014/main" id="{EBF7D3DA-7155-B898-20AA-258D30E84A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7229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Bredbild</PresentationFormat>
  <Paragraphs>0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Office-tema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Lina Andersson</dc:creator>
  <cp:lastModifiedBy>Lina Andersson</cp:lastModifiedBy>
  <cp:revision>1</cp:revision>
  <dcterms:created xsi:type="dcterms:W3CDTF">2025-12-15T09:16:12Z</dcterms:created>
  <dcterms:modified xsi:type="dcterms:W3CDTF">2025-12-15T09:17:09Z</dcterms:modified>
</cp:coreProperties>
</file>