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1C5FA0-515A-37C1-1C19-5A32B5E74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788287-188A-61B9-81FC-34F5059F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9DC6C-2E5B-D804-0A2B-970A395D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733E5-5BDD-A6A2-4EAE-CF95106A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342B6A-0C42-0374-057A-09912BE7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11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0AB529-87AA-45AC-B351-AF9A906E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30D52D-C170-4819-C34B-3F7A57D26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CFABD4-5431-7ECA-450E-7EE543BA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750201-1803-2992-9B90-9FC9A939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75AB7D-FBDF-2133-89EC-78E7AE51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36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A8B366C-F88B-37F5-CFFA-9D3A60879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CDBA33D-B7EC-2A2D-D178-782F802A1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8D192E-8A7E-BD09-299F-937E0EA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7CD1EA-3E73-DCD7-4571-7E0138F9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8266EC-92B1-54A0-0020-AA384A1B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62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46954-02FA-BB69-757B-8BBAE2A8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E0DE0A-6897-6B79-56CE-164606906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C889F3-E089-2EC0-E65F-9FC74A95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3653F1-6512-630F-76D5-C827BDE2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7032DE-BC24-0668-6BBB-914D2D5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15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A5FC64-2B68-32CC-637B-A503103B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2C499B-F9F7-D377-6078-9A698B4E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3B95EE-D3A3-7478-C648-FC4A4771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335C0C-5600-8D34-043E-BE28FA6F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BE6F2-123F-4A8B-CA91-B952ED90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12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F1460-4C62-ECAA-5483-EECD0DD3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9FC338-A446-3DAD-D608-AC396C886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4A2B51-32E8-DFA7-1BD4-D52E19A9B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C28859-D15D-3EE5-D239-EFB8BBFE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206AB3-C1AD-607A-22F9-B760BAE7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505AC2-8A50-F0A0-851F-A5629835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62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EF7E96-D6C7-2894-EA35-475BC8EC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06B046-1754-151E-90D6-661B7011F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AF659A5-9E5C-60F4-B919-711C0747C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BCE85B-A005-0478-E9EF-D881E4E7D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C127040-9208-7971-DF3A-A1D5EA53D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522A6E-8E04-4CFD-5F69-4B05D17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36CEFCF-09F6-6166-E34A-96CBEF00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3933702-CAEB-A191-93A6-1F8267A7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DC49-BCB3-C45D-B9BD-4E41ED58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E761425-A8BE-C367-F795-86B11B80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9AD2048-404B-259F-8B13-0FED125A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90BD4D-82FB-8020-AAB2-E1375B46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14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6E654A7-7BBF-9C76-BBF9-F1BE1487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9AFA3A-7893-F2A2-F427-3482F8B0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8FD1B0A-F907-2E76-6DEE-A0EE238F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6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5FE7D-EE17-B032-CE44-F926F46A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8BEFEC-0F34-34B5-73A6-A5EBEF48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3B7A29-6F97-1915-8A35-C8707A8FD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3E503E-16C4-E75C-F078-82DC1F02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C8621D-3604-CCBA-0B2E-E8ABD8F2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ECD68BA-E533-06E9-0C06-43D7F3AA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93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144C03-D224-E3FE-12C6-FE17CD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834140-0770-17A1-FE4E-4FA47798E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F7528A-0F30-A355-D543-CD69E8542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A6B2BB-21D6-F936-D51C-2AFDF27A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D36CB6-051C-8F01-3F6D-5DE658D8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00B77E0-CF2D-FEAB-A152-A3E96E1C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1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1828524-E6D6-5F0F-F69E-7295ABD1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7B56E4-2FA4-877B-F064-6863118C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5D4876-7E0B-DDB2-4209-7D3EA1663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43B003-F44F-48EA-BFE2-6EF240B9BF61}" type="datetimeFigureOut">
              <a:rPr lang="sv-SE" smtClean="0"/>
              <a:t>2025-10-21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5A2565-2434-6386-7375-60901D28A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34D1A9-611C-D9D1-EBBC-25A4487F1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C6FD83-B0CF-4BEA-8406-9EB2D82EA1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10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säng, inomhus, vägg&#10;&#10;AI-generated content may be incorrect.">
            <a:extLst>
              <a:ext uri="{FF2B5EF4-FFF2-40B4-BE49-F238E27FC236}">
                <a16:creationId xmlns:a16="http://schemas.microsoft.com/office/drawing/2014/main" id="{59A2FDF4-DE72-CCF1-0F07-2E32C002C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7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B511B-D722-D83E-E5E2-7A8312D3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utomhus, träd, byggnad, Flygfotografi&#10;&#10;AI-genererat innehåll kan vara felaktigt.">
            <a:extLst>
              <a:ext uri="{FF2B5EF4-FFF2-40B4-BE49-F238E27FC236}">
                <a16:creationId xmlns:a16="http://schemas.microsoft.com/office/drawing/2014/main" id="{3F4A7864-E981-65B4-B438-ED8F9FBF5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Bildobjekt 8" descr="En bild som visar cirkel&#10;&#10;AI-genererat innehåll kan vara felaktigt.">
            <a:extLst>
              <a:ext uri="{FF2B5EF4-FFF2-40B4-BE49-F238E27FC236}">
                <a16:creationId xmlns:a16="http://schemas.microsoft.com/office/drawing/2014/main" id="{CCF98D18-52DF-D260-E54A-D4BD4AA27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849" y="253895"/>
            <a:ext cx="1956159" cy="1956159"/>
          </a:xfrm>
          <a:prstGeom prst="rect">
            <a:avLst/>
          </a:prstGeom>
        </p:spPr>
      </p:pic>
      <p:pic>
        <p:nvPicPr>
          <p:cNvPr id="7" name="Bildobjekt 6" descr="En bild som visar skärmbild, Grafik, cirkel, grafisk design&#10;&#10;AI-genererat innehåll kan vara felaktigt.">
            <a:extLst>
              <a:ext uri="{FF2B5EF4-FFF2-40B4-BE49-F238E27FC236}">
                <a16:creationId xmlns:a16="http://schemas.microsoft.com/office/drawing/2014/main" id="{2505AA9F-B812-8571-E64A-8AFB460CA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82" y="690919"/>
            <a:ext cx="1299278" cy="1245142"/>
          </a:xfrm>
          <a:prstGeom prst="rect">
            <a:avLst/>
          </a:prstGeom>
        </p:spPr>
      </p:pic>
      <p:pic>
        <p:nvPicPr>
          <p:cNvPr id="6" name="Platshållare för innehåll 4" descr="En bild som visar text, säng, inomhus, vägg&#10;&#10;AI-generated content may be incorrect.">
            <a:extLst>
              <a:ext uri="{FF2B5EF4-FFF2-40B4-BE49-F238E27FC236}">
                <a16:creationId xmlns:a16="http://schemas.microsoft.com/office/drawing/2014/main" id="{E6F1AD1B-4329-8294-E0A1-145A57E41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5325" r="45027" b="62835"/>
          <a:stretch>
            <a:fillRect/>
          </a:stretch>
        </p:blipFill>
        <p:spPr>
          <a:xfrm>
            <a:off x="280993" y="253895"/>
            <a:ext cx="3765714" cy="12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Bredbild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Lina Andersson</dc:creator>
  <cp:lastModifiedBy>Lina Andersson</cp:lastModifiedBy>
  <cp:revision>2</cp:revision>
  <dcterms:created xsi:type="dcterms:W3CDTF">2025-10-06T09:14:13Z</dcterms:created>
  <dcterms:modified xsi:type="dcterms:W3CDTF">2025-10-21T12:36:19Z</dcterms:modified>
</cp:coreProperties>
</file>