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998B7-BF9E-CC22-5218-7757559A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41C3DD-B25C-13CD-DE40-6033603B9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F669EE-D576-EBEC-EE58-38A25869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470C24-3E53-1702-8BA2-510886A8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B461AA-AE8A-B55C-79A5-4F6BDDDC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86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4B1BC-3A1D-1833-825B-DE8222AD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8F8043-8EDF-6D23-8092-010EF68D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9D67B2-2642-C264-D525-D2A8BAA9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D5CBA1-CED2-8C4A-3A12-470171D7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0C6826-E1D4-D647-7A7D-EC5BE28C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27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2364CDE-E99F-D40C-B688-4874BB3F2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6B37A3-5E60-034C-32A6-A2C3A5DE6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687833-98DA-F6E0-F785-E07CF490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C7AC91-C6A9-633C-6BDF-C55896BF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86F3AE-F2CB-D99F-A9E3-9F27F09F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04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5E614-2909-1AF1-4ABD-10A15C43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7B44CE-5192-32A4-A468-213E3F27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EBBEEB-0CF7-2FC0-5E0B-49F8B44A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7E6F69-A41A-42EE-D0A3-C0B7F190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8576F2-73C5-2D61-EADE-277571C4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84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90172-FEC4-D1C8-2D28-8A1DA9B7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ACEA1F-97DA-A8F6-B191-D85409AB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A9FAE4-9933-B5E6-C31B-8334AF06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A57F0A-4534-4B3A-F5EC-E960C37B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D1AA70-1B83-135B-6DDD-DD7E95C9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67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91C4E-D6BE-3230-E5B0-22FC4782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13C585-C843-8F80-5CCE-D6E0B7EE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AA3D22-B164-4569-F8A4-AAF93ABD7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FC2FD-BA4C-29D4-00AB-49A7FFF6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DC44B5-D2DD-2FD1-1FB3-7C3018CE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191874-DF7C-53EF-7412-4C5917E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7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79CEB-62B8-359A-696E-29002B65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B8B338-0139-9F0F-BA06-30F41593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71C6136-7037-3318-FBF6-2EF1378D7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3EA505-D802-B754-BF64-AE200299A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83EA92C-A2AB-EB7D-E422-720C64893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3FAEDC-0AA8-5AA4-8E0A-F2EFDF74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7B3081-B8E4-0407-770B-E15E0DB5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EF100B-A60E-9C2A-0794-67EF851F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65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C3A45-C241-D5EB-210F-63F7D00C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CBC5B6-B9E2-DF8C-195F-7EA0722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E4CA90-A8DD-74E4-2565-585D6721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3C7ED1-DB7F-DA4D-9764-479E7D44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79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4114E5-4E69-CE43-0983-200C9EF8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F85D154-3FE5-F4BC-E2EF-1D92AF14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FDA7F1-1BD1-E5A5-27F2-B1A3198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6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766C0-5DF1-50A1-8B93-CD0F52BB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0C8156-55A1-0CA3-D753-933AE971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54CAFA-9D60-7F8E-BD8C-F5F310FC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897994-C990-CCE2-511C-7BDD743C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C9B001-A8F9-34ED-BA20-1E044B96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734E67-92C6-D002-B395-550997A6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9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3E2E1D-25CE-83A6-06F7-85C83022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4477F5-7CF1-E6DC-67D0-2C5CAAF95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DBDDF0-B837-91D9-74C0-150313447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F5B2CB-CDE9-D474-B119-88BF66E2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049CA0-64FF-708E-0536-503C88F1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245727-0B65-B443-3821-299E5312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9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3AD2C96-DC1D-D05A-68EE-CB8ABA5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71A96F-551E-620A-C333-5D2D060D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C4D0D0-3D8A-982A-79B4-450133BCB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E65C0-E075-43EE-A616-5B394B799982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DEE174-7424-E292-32EF-FE14E5B7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424D51-9065-DE83-B418-AC90EAB6D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C3C32-7CC4-4CA2-AD80-139815AB98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24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10954-07FC-959C-8E1C-F64CCAED6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F4E158-FD20-CA6C-66EF-EFA1D507B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18DDC6-56D3-99B3-1F6B-1D885DBC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1</cp:revision>
  <dcterms:created xsi:type="dcterms:W3CDTF">2026-04-27T18:18:19Z</dcterms:created>
  <dcterms:modified xsi:type="dcterms:W3CDTF">2026-04-27T18:19:29Z</dcterms:modified>
</cp:coreProperties>
</file>