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DC0DD0-021B-27A7-10B2-D4D81EADE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0936B17-6023-1173-B395-BB35D062E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7561789-14EE-EC6D-214A-D99F90EB7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26D-434A-4D2C-8157-60C3EC960733}" type="datetimeFigureOut">
              <a:rPr lang="sv-SE" smtClean="0"/>
              <a:t>2026-02-03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46E7CF0-8D8A-1DB0-8B48-326D1B91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F6B1172-5164-58E0-F737-94E33F47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2FDB6-8CC6-4404-B93F-C416D32339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993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A5BEE7-AEF9-F5F2-B5FE-1DF7DD6B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154C164-D05E-4E4B-FFDF-BEB7267E9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965A58-C89A-0A84-77F1-395D387A8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26D-434A-4D2C-8157-60C3EC960733}" type="datetimeFigureOut">
              <a:rPr lang="sv-SE" smtClean="0"/>
              <a:t>2026-02-03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6D3D6AF-245B-ED3F-540D-6533BEEB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E7C4A9-EE5D-99B4-C384-40490FDF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2FDB6-8CC6-4404-B93F-C416D32339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363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E5E389A3-02CC-0255-DABC-2F66269519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54C470F-7047-5FBE-9F98-E425A3E06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C0819B5-75D1-05B7-0705-5A02FCA0A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26D-434A-4D2C-8157-60C3EC960733}" type="datetimeFigureOut">
              <a:rPr lang="sv-SE" smtClean="0"/>
              <a:t>2026-02-03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AA50B05-EF25-621A-414A-1CC5D8A73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1F9720-EC95-A548-22FD-D21101260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2FDB6-8CC6-4404-B93F-C416D32339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601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D739B5-29D1-6AD1-4174-1B9F1783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9896CDF-9753-53D3-4A34-4410CDB97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3C6DA10-8F20-83B1-9900-AB104053C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26D-434A-4D2C-8157-60C3EC960733}" type="datetimeFigureOut">
              <a:rPr lang="sv-SE" smtClean="0"/>
              <a:t>2026-02-03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CEEE28F-D3C5-4DA7-8595-FF12C975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EBB9A7-2427-EBF7-49B7-0405DE739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2FDB6-8CC6-4404-B93F-C416D32339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8293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3BD712-54BA-B6D9-5BAD-BC671E925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B09754-DE88-6B96-95D8-CB99D08AA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134920B-0F69-3442-A977-8A0582CFC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26D-434A-4D2C-8157-60C3EC960733}" type="datetimeFigureOut">
              <a:rPr lang="sv-SE" smtClean="0"/>
              <a:t>2026-02-03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C859889-1784-D202-EA2D-AE581589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0FEE349-B447-3464-5DC9-EA39DA246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2FDB6-8CC6-4404-B93F-C416D32339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537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23E45C-E743-C08E-8840-0AA455297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F005902-0E42-3677-F8FB-D8CAFC47B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051192B-9390-D00A-B93E-EBE622350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FAA7DBC-7769-5D6F-FBCF-21E0762CD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26D-434A-4D2C-8157-60C3EC960733}" type="datetimeFigureOut">
              <a:rPr lang="sv-SE" smtClean="0"/>
              <a:t>2026-02-03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3E25F64-7DB4-AC18-1FF2-46665A80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590A8AD-F138-CDE5-26F5-D47827D3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2FDB6-8CC6-4404-B93F-C416D32339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01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97A879-9E46-B8C2-4BF8-5BF0E6564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B096EE6-8178-7CF9-1EBA-83F8FEB0A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9468B3E-F6AD-ACDE-B525-77F00EECF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BAA8856-8D6B-954F-80A0-50280E061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3854256-47E2-9D9E-07A8-B11949027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F79954E-B6DF-3DA6-CB05-3FA10F00A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26D-434A-4D2C-8157-60C3EC960733}" type="datetimeFigureOut">
              <a:rPr lang="sv-SE" smtClean="0"/>
              <a:t>2026-02-03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8979F88-D268-5926-6EBE-9D66E024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0002B77-F391-9ACC-986F-FEAF8ADB7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2FDB6-8CC6-4404-B93F-C416D32339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939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3193DC-7D37-5DED-AA37-436291F12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B9C0F6C-3C9A-4524-CE29-D84F45170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26D-434A-4D2C-8157-60C3EC960733}" type="datetimeFigureOut">
              <a:rPr lang="sv-SE" smtClean="0"/>
              <a:t>2026-02-03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FDC2E9F-3F09-4A32-66AE-52A789BC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F9ADD0-7374-24B6-B91E-265ABBDA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2FDB6-8CC6-4404-B93F-C416D32339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22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1E62262-7899-C845-671C-D3D02053C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26D-434A-4D2C-8157-60C3EC960733}" type="datetimeFigureOut">
              <a:rPr lang="sv-SE" smtClean="0"/>
              <a:t>2026-02-03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46AF33F-C83F-D6A2-8617-BDA8CC0C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E9E6EA9-8515-C1C0-AEAF-655E4900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2FDB6-8CC6-4404-B93F-C416D32339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4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610605-4D02-A2B4-68B9-CB404F3D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DE64F67-2632-EF48-2547-4EB0F2155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2A07B08-451A-6436-EF4F-56EE77938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9B41E3C-450E-102D-EA71-9500E9B6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26D-434A-4D2C-8157-60C3EC960733}" type="datetimeFigureOut">
              <a:rPr lang="sv-SE" smtClean="0"/>
              <a:t>2026-02-03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1680B39-B751-6F73-351B-808E67B41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5F47D83-E933-445F-A7D4-C4B09F86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2FDB6-8CC6-4404-B93F-C416D32339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175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48E0E4-8528-2026-DA29-D0F8B41E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BD884A6-86AC-233A-DE08-FA83F24A46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AADF214-2829-F4DE-82F1-89F01C720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5A1C30A-63D7-53CD-16EC-7ECB776D0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E26D-434A-4D2C-8157-60C3EC960733}" type="datetimeFigureOut">
              <a:rPr lang="sv-SE" smtClean="0"/>
              <a:t>2026-02-03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DE78516-A0D9-61A7-CBB4-2C2613AB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113EAB-31BA-8206-28B5-0351B468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2FDB6-8CC6-4404-B93F-C416D32339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984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74F4656-66B5-77A7-D7D7-D0671E3F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B22856D-99EA-70DA-4100-FEA3ED796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4C2796-C3D0-51D0-C994-BFDD71E5A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80E26D-434A-4D2C-8157-60C3EC960733}" type="datetimeFigureOut">
              <a:rPr lang="sv-SE" smtClean="0"/>
              <a:t>2026-02-03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993CDE-6B5E-1642-2DDB-0B953BBE6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EFA3CA-6414-9225-1F8A-8D8288746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82FDB6-8CC6-4404-B93F-C416D32339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023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723BFDEA-791B-A90F-999E-8A8954E5E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"/>
            <a:ext cx="12192000" cy="68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4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795507B4-AC26-F53D-940A-DE0499FE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"/>
            <a:ext cx="12192000" cy="68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81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Bredbild</PresentationFormat>
  <Paragraphs>0</Paragraphs>
  <Slides>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Office-tema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Lindberg</dc:creator>
  <cp:lastModifiedBy>Lina Andersson</cp:lastModifiedBy>
  <cp:revision>4</cp:revision>
  <dcterms:created xsi:type="dcterms:W3CDTF">2026-01-27T09:15:14Z</dcterms:created>
  <dcterms:modified xsi:type="dcterms:W3CDTF">2026-02-03T13:27:23Z</dcterms:modified>
</cp:coreProperties>
</file>