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8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C9F2C0-73C4-4522-6261-F2C91BF190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F348049-C0CE-74DF-E7DA-B9397A7707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F1091CE-631C-F254-30DE-50699479A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398F9-FEFA-4C04-8AE3-D9B6DA9BB978}" type="datetimeFigureOut">
              <a:rPr lang="sv-SE" smtClean="0"/>
              <a:t>2026-04-24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6BFA30F-AA9B-B2DC-10C1-B8BD5EE0B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C237B79-DD0B-C725-97DD-72778C2A9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16C12-95D0-421B-B683-1CF520151D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3628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A5DB50-ACD7-6A23-E9EA-A17908777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FA9F487-16A1-3189-8556-8F7CB75E26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7BD0A1D-F96E-EFD5-0249-BDB75CBDF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398F9-FEFA-4C04-8AE3-D9B6DA9BB978}" type="datetimeFigureOut">
              <a:rPr lang="sv-SE" smtClean="0"/>
              <a:t>2026-04-24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84A6B4F-CC54-7C52-7109-B9C7E3D11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0D3BC6A-6F9E-F56A-6B9C-D02BDB201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16C12-95D0-421B-B683-1CF520151D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7654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800B7A3F-5E0E-BE30-E001-2EB60CDD28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8E0B02C-14FD-7531-0482-989EC5BD96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DBFAC16-F711-9819-431A-4B2B8A71B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398F9-FEFA-4C04-8AE3-D9B6DA9BB978}" type="datetimeFigureOut">
              <a:rPr lang="sv-SE" smtClean="0"/>
              <a:t>2026-04-24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DFDF989-0F40-DD91-CC68-62990A7A2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2901255-DB1D-D835-4F52-320AA0258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16C12-95D0-421B-B683-1CF520151D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2842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4059B8-44E6-0052-1600-3C45726C3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8E930F2-5C16-8D7C-8C86-7A6893B17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72E29F0-298B-BEA7-5BF3-74E65E6D0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398F9-FEFA-4C04-8AE3-D9B6DA9BB978}" type="datetimeFigureOut">
              <a:rPr lang="sv-SE" smtClean="0"/>
              <a:t>2026-04-24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47E2297-B1D5-A456-EBEE-CE06AF009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0656A57-56C4-D6B1-6770-CF9F6B2A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16C12-95D0-421B-B683-1CF520151D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3167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471A8E-5C28-85F4-F92A-EC00EBA13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CE41FA6-723F-5D57-7574-CEAD3D939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DB344CF-1F32-CA8A-DF17-5C6C9B86D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398F9-FEFA-4C04-8AE3-D9B6DA9BB978}" type="datetimeFigureOut">
              <a:rPr lang="sv-SE" smtClean="0"/>
              <a:t>2026-04-24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83D1802-9DFA-B368-E8DD-FAF5E8110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3B70EB8-9635-502E-7AF2-B556A9F59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16C12-95D0-421B-B683-1CF520151D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4921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3BA4633-214C-B62D-1B86-16F499AD8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0256875-2DD5-4C42-2305-E687344BCE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1F72143-3A18-A5E7-A21C-D9CF01BDC6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CCFE0AA-4E2C-0F0C-5E10-82C3487C1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398F9-FEFA-4C04-8AE3-D9B6DA9BB978}" type="datetimeFigureOut">
              <a:rPr lang="sv-SE" smtClean="0"/>
              <a:t>2026-04-24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6C3D5E5-D832-A97B-15AC-401C72869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752AA54-D4F4-F9FA-EBAA-AF808C610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16C12-95D0-421B-B683-1CF520151D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8189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A79D95-2770-8B70-EBAD-FE189C255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A3DDACD-A3DD-32C3-F7D5-B23858F3C1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CFCDCB3-8511-74F1-F478-61EB0139B3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25EF2E19-ED27-478A-CB2D-FC545C883E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9EF2C0D9-83B5-68D9-5297-BABF7013E0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846E720E-B3B6-516B-680D-99AF5B130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398F9-FEFA-4C04-8AE3-D9B6DA9BB978}" type="datetimeFigureOut">
              <a:rPr lang="sv-SE" smtClean="0"/>
              <a:t>2026-04-24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005F3781-9ACF-D6F7-BB0F-23A8F9898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5393BDD-8326-DB77-62C1-04F8EF5D1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16C12-95D0-421B-B683-1CF520151D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2175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1895BB-1259-A51E-C351-7DE978D1C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A2273B7-89FF-2D69-DFB2-EF54D1CD4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398F9-FEFA-4C04-8AE3-D9B6DA9BB978}" type="datetimeFigureOut">
              <a:rPr lang="sv-SE" smtClean="0"/>
              <a:t>2026-04-24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80868DD-549E-9C5B-F9A1-FFC132D09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58883AB-4064-DC94-A3C6-2433660AE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16C12-95D0-421B-B683-1CF520151D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6685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D8EB550-6D37-6C0F-90C3-9DA97A9A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398F9-FEFA-4C04-8AE3-D9B6DA9BB978}" type="datetimeFigureOut">
              <a:rPr lang="sv-SE" smtClean="0"/>
              <a:t>2026-04-24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4FFBAF1-A5B6-C8E8-D321-B99B572E5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F372856-FB45-6CEC-076B-DB026818B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16C12-95D0-421B-B683-1CF520151D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2891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73E48C-4A53-EA07-ED9F-2AC732468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D157300-BBD9-316D-FE76-A38D6BF35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9DB4F67-FFF0-D3D4-D0E5-0554805B06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6B9B716-31D8-25BF-5829-C68118B29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398F9-FEFA-4C04-8AE3-D9B6DA9BB978}" type="datetimeFigureOut">
              <a:rPr lang="sv-SE" smtClean="0"/>
              <a:t>2026-04-24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FE6A959-4D38-BA22-5305-F7551955A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44FC0DC-DFC3-3EFA-22CC-CA49446D7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16C12-95D0-421B-B683-1CF520151D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1209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273453-B148-2C3A-43B8-66677EADF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8A98260E-3B85-BDF2-B227-1D040968F3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1D22754-DA0D-BD67-954C-246E4BD7AE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59066C0-6BA3-EE75-1C39-BE4F35A68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398F9-FEFA-4C04-8AE3-D9B6DA9BB978}" type="datetimeFigureOut">
              <a:rPr lang="sv-SE" smtClean="0"/>
              <a:t>2026-04-24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B86D121-5042-8B91-26B5-9C3059974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915241A-049D-8DA5-2C2A-5A627B2D6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16C12-95D0-421B-B683-1CF520151D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1940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6B1E0606-E229-8B44-4204-270EBDC68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3789D7A-6BEA-81A8-FFC5-CA5396E79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775F811-800A-607B-8C6B-336972F96E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7398F9-FEFA-4C04-8AE3-D9B6DA9BB978}" type="datetimeFigureOut">
              <a:rPr lang="sv-SE" smtClean="0"/>
              <a:t>2026-04-24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826FBB7-2A50-65C5-7AA9-46A18BB5F5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2FBCB80-0334-B2C5-A2F3-C2A0F452A3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716C12-95D0-421B-B683-1CF520151D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2222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649418B-5EBA-002E-6AAE-88A795504B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614B5F7-0333-0DB3-626E-B0E6EC1AEB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16A8EC8-229D-90EF-EB2E-C68351FE40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95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Bredbild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Office-tema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Lina Andersson</dc:creator>
  <cp:lastModifiedBy>Lina Andersson</cp:lastModifiedBy>
  <cp:revision>1</cp:revision>
  <dcterms:created xsi:type="dcterms:W3CDTF">2026-04-24T09:39:32Z</dcterms:created>
  <dcterms:modified xsi:type="dcterms:W3CDTF">2026-04-24T09:40:36Z</dcterms:modified>
</cp:coreProperties>
</file>