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3334C-2FD8-4DF7-AF5C-D576400348A8}" v="2" dt="2025-04-04T13:41:01.835"/>
    <p1510:client id="{D2902BD9-8F0F-42D5-B55A-6CE0F30D0E6F}" v="6" dt="2025-04-04T14:00: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D0F47-35EF-6CD9-8AD6-4BCD3F3F3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A26BF0B-905C-E95F-F5A9-366DD653B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A07FFC-7385-2066-EEF6-8B3912E5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13C1DE-E86F-AD2F-51A2-3C669C6F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F85C88-90C7-3710-CDDD-F2D4143C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46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D73A0-E117-E498-BF2E-1B7FD2CD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A6ED78-5BAA-1911-A4C0-50A6B1888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A14129-85C0-2456-F6FD-4192B8EB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027BA-4D09-9A84-200E-94416271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10B008-9123-A130-F470-D25FBC9C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52A0F65-3717-1388-8528-1B62E26AD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7F34C7C-DACB-4D99-EDAD-3F2938DEB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A6E685-D738-DB39-071A-856B7CC2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413316-CBEF-A2F0-5C4F-6DB9E3AF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58C9EA-78FB-F2BD-30AE-00B1567A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D0A22F-687D-1117-EBAB-0C1F39CC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84757-1315-C29B-68D4-BFAAEC11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2BE5CF-8945-A0F5-9826-4378C3B2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42D43B-AFD9-7600-4CB8-DC88745A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F2E8EE-099A-5FE5-8AB6-E080C982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5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EB38FD-3528-8785-F2E9-FFF0974B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71C4F4-0F0C-448E-FB90-50AE08D7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54EFC6-0951-B48C-BE11-FED9303F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C850E5-A090-1A80-D89C-4825FCDC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C7F3F8-3D54-EC44-FD48-20DAF32F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0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FA3BDD-0D52-AE0D-36E0-F54F4C6E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1602B-9731-6439-3CFD-A119E54E4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D24261-21FE-808A-DE6F-C88A4537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BF2B97-A4FA-D1B0-3AD3-0C31A536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1935AA8-1123-4682-59E6-314A65D3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AA220-2277-13D9-E2F0-78624801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80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E1F386-51A9-0A3D-F37D-223E7677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7F05F7-0B28-1C6B-6EAB-F38E9522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49B4A3-E9FF-683C-6185-1D88BF8ED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16922E1-2CF0-4898-C716-1DAC2B546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909C3BB-9CA3-25AE-CCC4-1EC22680B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6E434E6-72E4-F2F0-FFCA-254BC429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9CD17D2-CD91-3EA2-CA64-F488C044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D7D881-4FC0-4BB1-DBF4-84B8CE80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99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8B19E-6F42-B3E8-0E2C-AE1F02E5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C7030B-748E-0B86-1E67-7D5C255C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198C1B-44AA-AD00-9D74-291B8153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3E3D5D-E26C-4E04-B90E-755115B6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37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00D4F22-A45D-8B2A-7BBC-DB72B707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D212C4E-5189-6400-D44C-6AA77B75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DAA2CF-8956-F585-C5AB-ACD0AE48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37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DA209-49C7-42A0-06A8-B7298F80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C7CDDF-DE46-7F4E-8093-ECA575E9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29EFA4-2330-9C3D-AA47-B4399F8E1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A3E7C7-D853-809D-E8BA-6AD856AA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E906EF-8CD2-B97F-6E00-929B2B8E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24AC36-0E89-C762-3BAA-ACDE24B0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8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845CD-293D-8F06-BEA5-D4F462BC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66DD156-3478-1387-F489-98187DAD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AF295A-4204-B327-3B7D-796747EB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9F8B59-39A7-F46B-2937-DD217EE6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71691A-86F8-79C4-9AA9-2610C4EF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0D05F2-C49A-551B-54C4-F7186159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10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A001C5-9E94-C56D-77AE-F5E04C12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F2F444-4336-ED79-DC1A-D555BB94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A48A1F-7CE1-1640-0E8E-8CA6B020F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3B64-7988-4FE3-A832-CF742241116F}" type="datetimeFigureOut">
              <a:rPr lang="sv-SE" smtClean="0"/>
              <a:t>2025-04-04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9B5388-C04D-8DAE-04A5-8789DDF9A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B8246B-2ECB-4B2C-A15D-6B04C4E5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296D-E929-4788-AFBF-CC3A4989F7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23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lädsel, Människoansikte, solglasögon&#10;&#10;AI-generated content may be incorrect.">
            <a:extLst>
              <a:ext uri="{FF2B5EF4-FFF2-40B4-BE49-F238E27FC236}">
                <a16:creationId xmlns:a16="http://schemas.microsoft.com/office/drawing/2014/main" id="{EB4206A1-E628-4021-944C-299AB79FB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" y="188976"/>
            <a:ext cx="11519916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D897621-D826-82E3-8E3A-43523779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" y="188976"/>
            <a:ext cx="11519916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0" ma:contentTypeDescription="Skapa ett nytt dokument." ma:contentTypeScope="" ma:versionID="c7f2d2bd7a427dc94627e967c1f60b21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71de6c277d37bdbc0860a9b97b182b63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 xmlns="234703e7-9e48-4889-b458-e4f1ab235c03" xsi:nil="true"/>
    <Valavbild xmlns="234703e7-9e48-4889-b458-e4f1ab235c03">true</Valavbild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872AB9-8226-4045-865B-1312D76D8B50}"/>
</file>

<file path=customXml/itemProps2.xml><?xml version="1.0" encoding="utf-8"?>
<ds:datastoreItem xmlns:ds="http://schemas.openxmlformats.org/officeDocument/2006/customXml" ds:itemID="{3B81AEAE-9605-48D0-AD60-C05354681216}"/>
</file>

<file path=customXml/itemProps3.xml><?xml version="1.0" encoding="utf-8"?>
<ds:datastoreItem xmlns:ds="http://schemas.openxmlformats.org/officeDocument/2006/customXml" ds:itemID="{2361AAD4-F564-4700-949A-234583FD6A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2025-04-04T10:34:12Z</dcterms:created>
  <dcterms:modified xsi:type="dcterms:W3CDTF">2025-04-04T14:01:45Z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</Properties>
</file>