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2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49887E-CD17-5F00-A01F-141965721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45306C9-8EFF-B070-F541-84FA2F07AA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2CB349-2937-E839-B6CE-71640F4C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657579-A70A-7915-B796-652FA2F13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7A47CA-D9BC-08B6-A5F8-D4B5E2AD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05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7C3DD4-2C07-EFE9-1310-E20AC6F1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DB01B3D-FE00-D054-0004-FE5F822E3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785EC3-F282-8E3F-B3FB-5215B37A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C6A825-AFB3-5F17-CF05-67B40BE8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2FAB00-9052-CAB1-8495-17D70665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37DCA2B-8463-7E33-62C7-E168DD27C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B6C7F8D-8FF6-ABAB-C609-03F8C36CE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E83C13-128A-09C2-66E0-5EB31F3CD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9B0185-FDD5-0B4C-A785-3800BE99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E4FAB1-1671-0A0A-949B-15F795B5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54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9B34D-C433-7B26-8EE1-376799C1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058713-173A-C47F-8B4B-BBA6BE92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96C56F-57B6-C05A-6068-9B61687E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A0D9230-AE10-3C47-47C0-14ACF7A5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D00075-04E0-7882-22CF-A3F0B440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46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C5EAA-C129-B843-8952-4C483FE3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0C44C7-B2BE-9412-975F-7E9E9197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0CA697-6524-5ED8-551F-5EC0B8D9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60CC2B-B663-93D8-6E4B-9F50789C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11C385-8B88-CCA2-C820-C910DDBA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16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E7CBA0-6C9A-10A8-98E3-5B40ADAA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6FD792-CA9F-B56C-BC46-F7B25D69E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9E8315-5BAF-38BB-818F-F8D2965E1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ABB0276-5533-1D68-F676-B73A6BBE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A6EBAF1-DA65-87DA-5496-FA908EC9A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0D81B68-434B-DFCF-57A7-4A8D463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78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5D1EC-16A2-2226-2933-63BF4224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25E5D6-59B0-7098-DCFB-2C3C7090C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9C3C72-E6D1-5786-52FF-D2EC85EF1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6AF77EC-D278-A7FD-5398-EBCC06A44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ECAA592-BBC8-B60B-78DA-EDF268716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058E2-7880-E2FD-A351-A200F039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6798B82-3B35-91E5-0B24-CB2F0545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BA4D0E9-7561-0CC2-96EE-FE98478D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55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A053F0-D3DC-5816-4F67-4A82A073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00A08-6C12-EA62-D1E1-305501DB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393992-8ADA-7824-79C1-7422754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A19197-A016-2852-BD3B-460CC200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713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7AF5CC5-837C-6BEB-637A-AE768118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B56692F-BE73-8FA4-21BD-FC56E861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83A02B-C319-7AB3-1A9C-CFFD71B4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273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D4A3F-F8A4-06A0-F6A3-3B7F6B7C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3D2372-B72A-42B3-AC9F-77F483491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50D1C4-BC5B-3928-23E6-0E4915F2A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DBEE00-1596-553A-B28D-7DBAF781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C7E07D-9430-35CA-E79D-2A268028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23B0991-8F4C-1FCB-BBF5-BD2B2D40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347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4EAE8-A3A5-8369-D2F1-A17D0F01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70F36B-C002-CC01-66F7-9B006918F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515418-0CE3-6150-57CC-5FD53D06B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05DED41-269B-CA86-2085-AA25F127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5E74AC-F86F-CA1F-D014-E28B17EA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7BDE48-CF98-8BF8-0CFA-E42B4428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37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7F03387-6A1F-8031-54F4-B18804044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1EEC51-81A5-EFC3-BBB5-52A0FD0B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156081-8306-1F36-71B8-60464D743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A68C92-AAC0-4DEA-A137-CCE1BE2343E0}" type="datetimeFigureOut">
              <a:rPr lang="sv-SE" smtClean="0"/>
              <a:t>2025-12-15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52B5E0-FCC9-7A2C-02F5-CE6F48669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F179FC-0A7E-1366-5712-A7F9F3512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45AB71-2808-4AE9-A0A8-143238BC7C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002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0EBBA-1966-C565-BFD2-42E260688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9C273D-D491-99D9-FCD0-B5E0B89416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En bild som visar text, person, Människoansikte, glasögon&#10;&#10;AI-genererat innehåll kan vara felaktigt.">
            <a:extLst>
              <a:ext uri="{FF2B5EF4-FFF2-40B4-BE49-F238E27FC236}">
                <a16:creationId xmlns:a16="http://schemas.microsoft.com/office/drawing/2014/main" id="{FE2EA753-9D98-E8F8-A612-50C8E145F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47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Andersson</dc:creator>
  <cp:lastModifiedBy>Lina Andersson</cp:lastModifiedBy>
  <cp:revision>2</cp:revision>
  <dcterms:created xsi:type="dcterms:W3CDTF">2025-05-28T14:51:39Z</dcterms:created>
  <dcterms:modified xsi:type="dcterms:W3CDTF">2025-12-15T08:39:36Z</dcterms:modified>
</cp:coreProperties>
</file>