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DBBA8-6803-7FD0-4B0A-70C9BDC9B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6130220-6DEA-66ED-D82D-E35A969AF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02063E-32D1-9B23-8845-5BBB6C8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9485A7-A667-2988-033B-FC566936A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750F53-70ED-973A-2D18-A7DE3D79C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24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D3029C-559B-A80F-F0CC-8B223F3D9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424EF70-47C4-5C1E-3506-6491DECA7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0902D3-E89F-FA9A-10C3-1C1221D9E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98995C1-4B55-E739-EA44-1E80F59FE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1E1766-E51A-824F-ABD2-818A624D2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6629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464481-943D-B58F-83AB-C4AC7B0935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FE7752E-FEDF-F30A-385D-3D5F8BD5F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29A665-F45A-2984-0B19-CD684178B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F995D5-9DFB-7C0E-08F1-673AF02DA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56EEB4-C5D5-750B-3B4D-A0780EA93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6482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CD7E9-ECFD-D6AC-BECF-BD68E8BF0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71C427-C847-CF27-AFE1-C8DE345D3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D932762-FB73-A07C-AD0B-EFF74E19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62AD29-4EB6-133C-0FED-B55B5E2EE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21E0BF-7DF5-CAF8-9B08-2FE3FED39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02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D17D3A-3D2D-89AC-2838-7009DFFAA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7EEC90-B929-2C3F-A58D-10EFEA52D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DBE948-0540-0652-7327-FAA160504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A8C6E1-0A52-26C6-EC90-BA4CE7E9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D556DE1-EAAE-4238-2FE0-61BA7614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5083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81B35A-7815-B7EE-F6D0-53103F8AD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707D287-1687-3F2F-45EA-04FE509E6B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F3ABBE6-E2B2-B237-9629-A97DEABB5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0F5520E-D442-139E-96D0-967E45BB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B2A1181-6F0D-8A75-502E-D204998EF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B680720-6979-DAE2-F4BE-DD27FCAC5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73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BE7E01-676C-3501-4D45-6195EA583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93F08D-F14A-9DD8-F46A-47826491E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39D46D3-C967-FA47-FD8E-5F3834E92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F3BF654-AE72-06EC-D5DC-9F49CE2AA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789F1ED-EBCC-6F92-F863-7C7502D80F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9271080-845D-0461-677F-B55058118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9336878-F7F5-360D-26A0-48F186D48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7E8520C-0D58-4952-6A1F-FE3B24CF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985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A33E46-03C0-431A-F192-9E4E7271B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4DC83A8-CC9E-C07C-9BFE-2613F7258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CC6781B-506D-2CA8-4F62-5B7CE315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66FD9F9-EBDE-C7AB-2766-051D460ED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299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69DC0F6-E08B-6FAD-BE01-1D1166566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7D1269E-63D6-CA03-0670-AD213FB13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DF38E7A-05B5-0D3C-78E7-CC1A8988A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441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0CC81F-A52A-B5DF-8A5E-CD8692FD6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CAB30A-5DD8-D113-F684-CCC7706D0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0B3785-0621-00FC-0FEE-EB58D6EFF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03B950E-F56E-9E59-FF1E-67F8EF796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86F918-940D-496D-4688-77B7C216E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8AAF96D-8993-C16D-BEB1-4CE76D238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102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5E6CFC-7CD7-68CE-8CB8-1500D4AB0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FC3B0E4-C79E-5649-1D47-10F91E7459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8C8DAD5-4152-5757-FEC9-AD1DD61EB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D57127A-1A6C-A872-5A34-8CDA640EF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C479DF-3898-7C45-128A-8FB06DA76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C9EFE3B-F542-046F-28FA-E484D4D20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635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D6396EE-BBBE-029D-2C0A-3A49C4EA2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E96974-7268-BE97-D4B3-F39206C67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F5B735-42F9-AE04-CB05-CFE6B9CA87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DD811-954C-499A-822A-9468130FC9BB}" type="datetimeFigureOut">
              <a:rPr lang="sv-SE" smtClean="0"/>
              <a:t>2026-09-08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81DB772-FDDC-5C8A-56D9-9275773FC0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3593BE1-6DA8-B5CC-F9E9-0A617268B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B2A36-F280-43C1-AFBF-F1A40EBDE5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458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E70EDD-D4D6-167D-A341-DD64B8A668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07AEE5-4DE3-033F-CB5F-6FC9298D41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E434113-63DB-D71F-D8F1-61D28D3D7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20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Lina Andersson</dc:creator>
  <cp:lastModifiedBy>Lina Andersson</cp:lastModifiedBy>
  <cp:revision>1</cp:revision>
  <dcterms:created xsi:type="dcterms:W3CDTF">2026-09-08T08:56:34Z</dcterms:created>
  <dcterms:modified xsi:type="dcterms:W3CDTF">2026-09-08T08:57:03Z</dcterms:modified>
</cp:coreProperties>
</file>