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AEC7C3-88C2-F6EF-8C60-CC9F93D6F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4658A8-C30A-871C-713D-90338AF5F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0F42E1-232F-3349-494A-D5590F7B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1DFE16-1E55-6D36-49EE-2B8A6801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1C398-17BA-4D73-6F5C-E3BF060F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13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6A636-D773-1F96-D539-4150B2F9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21E0165-D028-5D45-F90C-6F358BBE8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8B3457-6950-093B-BBE2-7D78969A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E92E40-821C-72DD-6C66-326A48D5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4369B1-3BD7-582A-8181-A579C81C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8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F0FB45A-851E-BF40-E8BD-FD8F969C8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CE5671-FA9C-CB2A-6371-E7F062F61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0E2E1F-6402-1A72-55C8-751ED4A8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58D786-C871-14CB-99B8-1FE00B31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1E6D67-29E6-2C6A-E0AE-E07C94C2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71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D2336B-9359-8EB4-0B10-A01D97C8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6A3A58-C362-7121-E34A-CA01B8DBC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4FAA3C-DCE2-B798-C351-B4E80BF7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629A12-8298-E09A-94F8-8AAD265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B3E7A3-18CF-CA40-7D53-C9AD76C5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24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F22FB5-F411-DDAF-7998-6D8F7EDA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1737D5-9F37-9FEF-029D-9DA24CD70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80D8E3-7E55-20D4-0212-4844AED8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6F70CC-821B-B21F-E7D7-8F1B702E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AAD962-9CB0-B70B-7089-983E25DB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20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8D086-546C-B1DD-D662-BC6FAB28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4DB96E-3D3E-2418-4A5F-997DF3911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17A245-0B34-A2CD-68BC-14E7C4E2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FCE581-BE27-B5B8-1919-59B00E3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6203BA-FB75-0938-5FC7-ED7B2FF1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ABE7D3-AB7E-FC0B-CEBD-A5CF9EA2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25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854B3-1C68-5D4A-14EB-C242D94F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849EA1-CE4B-710E-4B51-DF8FC832D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18548B-EED5-6C23-E1DA-F827A6481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39A226-CFC9-F63F-7044-CAA4C405D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A4FF96-27E9-D8D2-4696-40333A657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3066BB6-7B74-B40C-F30F-35CF0892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04F117D-E833-74EC-281C-D4A733CF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7DD8D8F-8C5B-4029-F1CA-3CDA9900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64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F30D58-285C-85BF-4CE1-280ADFB8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D8CA0EB-D06E-96C7-930E-C96DF284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1B01A7-A67C-932D-B60F-F692B629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B9EC82-580B-D978-9D9E-8D2D6CC7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04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2D91D9-7874-A2DF-D88A-91B14C7E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77C417C-2627-9409-2394-B7A9A3B5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60074C0-E95A-77CA-B70F-C28C18B4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5D435-8367-EE48-368B-467CAF6F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7E4DEB-5E52-8895-1B2E-822D9FB8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DBC386-3C31-321F-2360-168854B1A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E6B9EE-097D-A475-B44E-F702EE5F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ADADDA-7CE8-E93E-FB77-2E86500E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44ED78-F072-82D4-52CC-0F404B59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12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E5A622-3884-3266-2DFF-AAE98AAF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82F3A5-960E-6A88-80AD-C3749200F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F8A7C5-C0F4-8377-829B-EBE8CEA08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4241BE-8FA3-7427-8B8F-D536E5A8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2580C1-924E-3C66-A127-65BBC72F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446078-467D-C7E2-ECEC-9D013D32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5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6B7CFB0-98D4-DC48-9699-48E87850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541709-4954-F5C5-1F6C-E2B9D2A0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059256-0B5E-10FE-2D08-EE9A27441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FC13-85E0-4DF0-8AEE-9109AA4A58AB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0D1659-44A9-4804-F849-D3E8C097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A8E14A-3D5C-1160-9A2A-88719C556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35F2-43FE-4174-8735-E7DFD85CA9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00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klädsel, Människoansikte, person&#10;&#10;Automatiskt genererad beskrivning">
            <a:extLst>
              <a:ext uri="{FF2B5EF4-FFF2-40B4-BE49-F238E27FC236}">
                <a16:creationId xmlns:a16="http://schemas.microsoft.com/office/drawing/2014/main" id="{9F1B644B-D7D2-5E3D-8205-DACC45C8D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5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2023-06-14T12:50:29Z</dcterms:created>
  <dcterms:modified xsi:type="dcterms:W3CDTF">2023-06-14T12:51:22Z</dcterms:modified>
</cp:coreProperties>
</file>