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6" r:id="rId3"/>
  </p:sldIdLst>
  <p:sldSz cx="12192000" cy="6858000"/>
  <p:notesSz cx="6858000" cy="9144000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4BDCF9A-0A97-4271-98B0-BD567FA0AA58}" v="11" dt="2023-02-03T10:11:47.06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021" autoAdjust="0"/>
    <p:restoredTop sz="94660"/>
  </p:normalViewPr>
  <p:slideViewPr>
    <p:cSldViewPr snapToGrid="0">
      <p:cViewPr varScale="1">
        <p:scale>
          <a:sx n="63" d="100"/>
          <a:sy n="63" d="100"/>
        </p:scale>
        <p:origin x="692" y="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microsoft.com/office/2016/11/relationships/changesInfo" Target="changesInfos/changesInfo1.xml"/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Relationship Id="rId9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Louise Andersson" userId="f2e56bec-962b-407a-8a0e-850c5c104fc5" providerId="ADAL" clId="{C4BDCF9A-0A97-4271-98B0-BD567FA0AA58}"/>
    <pc:docChg chg="modSld">
      <pc:chgData name="Louise Andersson" userId="f2e56bec-962b-407a-8a0e-850c5c104fc5" providerId="ADAL" clId="{C4BDCF9A-0A97-4271-98B0-BD567FA0AA58}" dt="2023-02-03T10:11:47.069" v="10"/>
      <pc:docMkLst>
        <pc:docMk/>
      </pc:docMkLst>
      <pc:sldChg chg="modTransition">
        <pc:chgData name="Louise Andersson" userId="f2e56bec-962b-407a-8a0e-850c5c104fc5" providerId="ADAL" clId="{C4BDCF9A-0A97-4271-98B0-BD567FA0AA58}" dt="2023-02-03T10:11:47.069" v="10"/>
        <pc:sldMkLst>
          <pc:docMk/>
          <pc:sldMk cId="3669848116" sldId="257"/>
        </pc:sldMkLst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E22B44D3-5BB7-450B-9AA7-12403B5E243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C688D9D4-3FCB-4F27-BDA4-FAF30F6383E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/>
              <a:t>Klicka här för att ändra mall för underrubrikformat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FF21C91E-FEBB-446E-A3E6-C8F45CD923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56DCA1-FEA3-4097-9C51-A5DB6D3188C0}" type="datetimeFigureOut">
              <a:rPr lang="sv-SE" smtClean="0"/>
              <a:t>2023-02-03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1210C54F-424C-43D8-BDFB-419C6C3476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5BAE855A-C9B4-4122-B3F9-219569D77F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C31321-9FCE-4429-954F-D654CF5E9602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7226980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746BDA8B-0002-4B41-A265-E834BB3059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lodrät text 2">
            <a:extLst>
              <a:ext uri="{FF2B5EF4-FFF2-40B4-BE49-F238E27FC236}">
                <a16:creationId xmlns:a16="http://schemas.microsoft.com/office/drawing/2014/main" id="{143A3141-9CD7-4D08-B79E-BDB1019DFE3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0567A675-9013-4368-92F2-3EACA6B597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56DCA1-FEA3-4097-9C51-A5DB6D3188C0}" type="datetimeFigureOut">
              <a:rPr lang="sv-SE" smtClean="0"/>
              <a:t>2023-02-03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D8EEAA45-A667-4F1D-BBA2-40998FBDBA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E78A4E73-DED1-4D3E-928F-851ECA78D3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C31321-9FCE-4429-954F-D654CF5E9602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2668009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ät rubrik 1">
            <a:extLst>
              <a:ext uri="{FF2B5EF4-FFF2-40B4-BE49-F238E27FC236}">
                <a16:creationId xmlns:a16="http://schemas.microsoft.com/office/drawing/2014/main" id="{AFA534EF-3959-473B-8E01-B950C6AB995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lodrät text 2">
            <a:extLst>
              <a:ext uri="{FF2B5EF4-FFF2-40B4-BE49-F238E27FC236}">
                <a16:creationId xmlns:a16="http://schemas.microsoft.com/office/drawing/2014/main" id="{A13E504D-3E45-4A0D-B10D-B8686C13015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42774CB0-BBFB-49BC-BBC5-131EDAB43C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56DCA1-FEA3-4097-9C51-A5DB6D3188C0}" type="datetimeFigureOut">
              <a:rPr lang="sv-SE" smtClean="0"/>
              <a:t>2023-02-03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9EB12FEE-15CF-48D5-8F5D-0DA3EFE87B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DA955F82-EF21-48C6-899C-FDD9A873A0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C31321-9FCE-4429-954F-D654CF5E9602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8359262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E19FE447-5FA8-4727-9CA6-A88D86C883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B5ED4AB8-EF92-40A1-B897-E2659DD5C3A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F3D74784-2A96-448C-ADB1-74FB94D573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56DCA1-FEA3-4097-9C51-A5DB6D3188C0}" type="datetimeFigureOut">
              <a:rPr lang="sv-SE" smtClean="0"/>
              <a:t>2023-02-03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15E5E1EF-015D-44E6-A898-DCC42A119C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EC7E201F-42A9-4E5C-8AC6-0B8ACA1ABD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C31321-9FCE-4429-954F-D654CF5E9602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73946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CDD78E11-2A7C-4AB6-91D2-1C1610A615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5D47A154-E2DD-4D0F-B6E7-CE9E436A1C0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7BBD4A29-2266-4146-A4F6-146C42F2B8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56DCA1-FEA3-4097-9C51-A5DB6D3188C0}" type="datetimeFigureOut">
              <a:rPr lang="sv-SE" smtClean="0"/>
              <a:t>2023-02-03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95A8BDAF-81D4-4A46-B181-06241A2D93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732380D6-DBBF-48DE-99CD-116C4E0A8A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C31321-9FCE-4429-954F-D654CF5E9602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3516481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8B7DF587-45A5-4A55-B26D-8182E10C18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D113686D-9C7E-4E58-B09B-2B5F40BBAE2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B310109F-389E-4136-8601-C74120691D1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0300177F-7B54-4125-9CB9-52C507736C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56DCA1-FEA3-4097-9C51-A5DB6D3188C0}" type="datetimeFigureOut">
              <a:rPr lang="sv-SE" smtClean="0"/>
              <a:t>2023-02-03</a:t>
            </a:fld>
            <a:endParaRPr lang="sv-SE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5F746593-50AC-4EFF-A97A-2F53649238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709205D7-6052-4B8E-80A4-A89AAFC4FC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C31321-9FCE-4429-954F-D654CF5E9602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7980620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36BF3046-3646-42F6-ABE3-968E2AB9B5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0F750E49-BF20-4997-B42B-A34A2B5B9CA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D41C99A1-3580-4DDA-81C9-29CC1931679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text 4">
            <a:extLst>
              <a:ext uri="{FF2B5EF4-FFF2-40B4-BE49-F238E27FC236}">
                <a16:creationId xmlns:a16="http://schemas.microsoft.com/office/drawing/2014/main" id="{C80765AF-4CF7-4E57-ABBF-E30A757C424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6" name="Platshållare för innehåll 5">
            <a:extLst>
              <a:ext uri="{FF2B5EF4-FFF2-40B4-BE49-F238E27FC236}">
                <a16:creationId xmlns:a16="http://schemas.microsoft.com/office/drawing/2014/main" id="{0835690F-DAC2-468A-8C97-52CFDF9CE57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7" name="Platshållare för datum 6">
            <a:extLst>
              <a:ext uri="{FF2B5EF4-FFF2-40B4-BE49-F238E27FC236}">
                <a16:creationId xmlns:a16="http://schemas.microsoft.com/office/drawing/2014/main" id="{0A7C1BC0-E9B5-4998-9799-D6E8C6F310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56DCA1-FEA3-4097-9C51-A5DB6D3188C0}" type="datetimeFigureOut">
              <a:rPr lang="sv-SE" smtClean="0"/>
              <a:t>2023-02-03</a:t>
            </a:fld>
            <a:endParaRPr lang="sv-SE"/>
          </a:p>
        </p:txBody>
      </p:sp>
      <p:sp>
        <p:nvSpPr>
          <p:cNvPr id="8" name="Platshållare för sidfot 7">
            <a:extLst>
              <a:ext uri="{FF2B5EF4-FFF2-40B4-BE49-F238E27FC236}">
                <a16:creationId xmlns:a16="http://schemas.microsoft.com/office/drawing/2014/main" id="{642C660F-DD5A-4E56-8DE1-16E21105DA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9" name="Platshållare för bildnummer 8">
            <a:extLst>
              <a:ext uri="{FF2B5EF4-FFF2-40B4-BE49-F238E27FC236}">
                <a16:creationId xmlns:a16="http://schemas.microsoft.com/office/drawing/2014/main" id="{060E7748-A8CC-4307-9071-F3F2B2920E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C31321-9FCE-4429-954F-D654CF5E9602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7435384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01A14414-5E87-431F-940C-E0191CD772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datum 2">
            <a:extLst>
              <a:ext uri="{FF2B5EF4-FFF2-40B4-BE49-F238E27FC236}">
                <a16:creationId xmlns:a16="http://schemas.microsoft.com/office/drawing/2014/main" id="{BFE03750-C966-41E1-AAED-803EF2BEA2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56DCA1-FEA3-4097-9C51-A5DB6D3188C0}" type="datetimeFigureOut">
              <a:rPr lang="sv-SE" smtClean="0"/>
              <a:t>2023-02-03</a:t>
            </a:fld>
            <a:endParaRPr lang="sv-SE"/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BD36E2C1-1A2F-4211-B1FD-967E5DD9F4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5750FA2B-9DC8-42FF-92CA-689052D409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C31321-9FCE-4429-954F-D654CF5E9602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074099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>
            <a:extLst>
              <a:ext uri="{FF2B5EF4-FFF2-40B4-BE49-F238E27FC236}">
                <a16:creationId xmlns:a16="http://schemas.microsoft.com/office/drawing/2014/main" id="{48C1B489-B9B5-473C-85F2-5A51847CD0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56DCA1-FEA3-4097-9C51-A5DB6D3188C0}" type="datetimeFigureOut">
              <a:rPr lang="sv-SE" smtClean="0"/>
              <a:t>2023-02-03</a:t>
            </a:fld>
            <a:endParaRPr lang="sv-SE"/>
          </a:p>
        </p:txBody>
      </p:sp>
      <p:sp>
        <p:nvSpPr>
          <p:cNvPr id="3" name="Platshållare för sidfot 2">
            <a:extLst>
              <a:ext uri="{FF2B5EF4-FFF2-40B4-BE49-F238E27FC236}">
                <a16:creationId xmlns:a16="http://schemas.microsoft.com/office/drawing/2014/main" id="{F2284CE8-BB1F-4C64-B239-ECEB15F68F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AF3603BD-7126-4661-ABF3-33AACA4679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C31321-9FCE-4429-954F-D654CF5E9602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785960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ext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E02B7A1B-54FB-424B-B41D-22AC9AB848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FE4F6992-6B84-4527-B2FD-36F80BADFF2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8FC51BC2-7F86-4FB5-BCDD-75C66D1670A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1A0CDCEA-C7ED-4933-9F0E-6E099BCC44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56DCA1-FEA3-4097-9C51-A5DB6D3188C0}" type="datetimeFigureOut">
              <a:rPr lang="sv-SE" smtClean="0"/>
              <a:t>2023-02-03</a:t>
            </a:fld>
            <a:endParaRPr lang="sv-SE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54933FB6-4782-44C0-8526-ED37AEA930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3F9B1D73-5EF8-4259-A73D-6891AE000F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C31321-9FCE-4429-954F-D654CF5E9602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6374351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86556136-1450-497B-8713-32F91576A2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bild 2">
            <a:extLst>
              <a:ext uri="{FF2B5EF4-FFF2-40B4-BE49-F238E27FC236}">
                <a16:creationId xmlns:a16="http://schemas.microsoft.com/office/drawing/2014/main" id="{05F685CA-5086-4BA2-B86F-5EB53D0A0E3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v-SE"/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0FF58C7F-4A7E-4164-89A3-842B38A31E8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842EBB83-F9D4-48F3-A968-5AE125CB0C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56DCA1-FEA3-4097-9C51-A5DB6D3188C0}" type="datetimeFigureOut">
              <a:rPr lang="sv-SE" smtClean="0"/>
              <a:t>2023-02-03</a:t>
            </a:fld>
            <a:endParaRPr lang="sv-SE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E390E323-1ABC-4919-8729-DABE1ACC20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8351F71E-0957-4DE3-9D1C-201887A1BA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C31321-9FCE-4429-954F-D654CF5E9602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375407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>
            <a:extLst>
              <a:ext uri="{FF2B5EF4-FFF2-40B4-BE49-F238E27FC236}">
                <a16:creationId xmlns:a16="http://schemas.microsoft.com/office/drawing/2014/main" id="{46067F1D-29DA-4D6D-BE56-549F4EE3B4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5B083F92-1DF2-4A67-BD74-A707EADF2EF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F0AF38E8-AF39-45A4-AE34-61E21610015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56DCA1-FEA3-4097-9C51-A5DB6D3188C0}" type="datetimeFigureOut">
              <a:rPr lang="sv-SE" smtClean="0"/>
              <a:t>2023-02-03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6C0858F4-A463-4438-979B-B7C0AD4CC81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F373B0C9-E350-4662-AC5B-EF86EB863E3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C31321-9FCE-4429-954F-D654CF5E9602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4259330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objekt 4" descr="En bild som visar text&#10;&#10;Automatiskt genererad beskrivning">
            <a:extLst>
              <a:ext uri="{FF2B5EF4-FFF2-40B4-BE49-F238E27FC236}">
                <a16:creationId xmlns:a16="http://schemas.microsoft.com/office/drawing/2014/main" id="{E34CFA31-257D-481E-BBB7-CCF4D7C7C29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984811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0000"/>
    </mc:Choice>
    <mc:Fallback>
      <p:transition spd="slow" advTm="10000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objekt 4" descr="En bild som visar text&#10;&#10;Automatiskt genererad beskrivning">
            <a:extLst>
              <a:ext uri="{FF2B5EF4-FFF2-40B4-BE49-F238E27FC236}">
                <a16:creationId xmlns:a16="http://schemas.microsoft.com/office/drawing/2014/main" id="{6DAFB283-C1F4-4B5F-B83E-12D392D0B0F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989815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0</Words>
  <Application>Microsoft Office PowerPoint</Application>
  <PresentationFormat>Bredbild</PresentationFormat>
  <Paragraphs>0</Paragraphs>
  <Slides>2</Slides>
  <Notes>0</Notes>
  <HiddenSlides>0</HiddenSlides>
  <MMClips>0</MMClips>
  <ScaleCrop>false</ScaleCrop>
  <HeadingPairs>
    <vt:vector size="6" baseType="variant">
      <vt:variant>
        <vt:lpstr>Använt teckensnitt</vt:lpstr>
      </vt:variant>
      <vt:variant>
        <vt:i4>3</vt:i4>
      </vt:variant>
      <vt:variant>
        <vt:lpstr>Tema</vt:lpstr>
      </vt:variant>
      <vt:variant>
        <vt:i4>1</vt:i4>
      </vt:variant>
      <vt:variant>
        <vt:lpstr>Bildrubriker</vt:lpstr>
      </vt:variant>
      <vt:variant>
        <vt:i4>2</vt:i4>
      </vt:variant>
    </vt:vector>
  </HeadingPairs>
  <TitlesOfParts>
    <vt:vector size="6" baseType="lpstr">
      <vt:lpstr>Arial</vt:lpstr>
      <vt:lpstr>Calibri</vt:lpstr>
      <vt:lpstr>Calibri Light</vt:lpstr>
      <vt:lpstr>Office-tema</vt:lpstr>
      <vt:lpstr>PowerPoint-presentation</vt:lpstr>
      <vt:lpstr>PowerPoint-presentation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PowerPoint-presentation</dc:title>
  <dc:creator>Anja Hektor Gardell</dc:creator>
  <cp:lastModifiedBy>Louise Andersson</cp:lastModifiedBy>
  <cp:revision>2</cp:revision>
  <dcterms:created xsi:type="dcterms:W3CDTF">2023-01-31T13:44:10Z</dcterms:created>
  <dcterms:modified xsi:type="dcterms:W3CDTF">2023-02-03T10:11:49Z</dcterms:modified>
</cp:coreProperties>
</file>