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B7AE8-FE2C-C902-9951-C3D14FE63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973FBA-7F16-89F0-495B-297E5C4C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2DB78A-561A-0897-98D4-583F66D9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C30F04-8645-0ACF-7D0E-45CD0DC9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CC1379-C661-1C97-08EB-765E3F1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092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801A6-8EDB-CF00-8A5C-55F092B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67054EA-E655-B815-6974-DF08A20FF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1B3DBA-BEF1-7E4A-370F-D9638B6A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B0C04C-9FCA-0899-EC97-2DBF2B31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76D21-8DBB-065A-0F24-C7E95473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66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C178A5A-0751-DDB6-4A8A-4541C78C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FA73951-160F-E747-0139-4085CA44C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E6C15D-4BEE-2A64-FB0F-98018276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799BD9-3C00-D02C-62E2-7B05655E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7CFAC0-E388-C689-469E-0E5FA99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82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1B023F-87C6-ABA9-9EAA-6225235A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43332-2ED6-D502-4939-089DBAFC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1D5133-012D-6A62-7C3A-BD059E5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ACB114-C5FB-06D3-C54A-339A2A34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49164-9B5E-B586-4879-5CC689FE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8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A4A87-3F6F-0019-278E-6D3ABFFE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E14122-97FB-ED2B-26F6-8A4BCBCC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0DD5B5-F8DB-DC33-283F-CFD9F110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64212-8383-E73C-CDD7-9570FCA4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F6EB54-58A6-ADC2-82CB-9E2543BB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80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3E4C5-D128-A235-44B0-B5901876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A7185E-6EB3-247B-9737-DD6864F7F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62F393-4B9E-7E74-223A-A6E5B5E40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A87ADF-6AEF-D865-B83B-CFD6736F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C2B506-52BC-5165-3AA0-978F7EBB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BD3EC7-7724-E169-1DCC-4446CDAC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0C950E-CA4F-1532-34CE-E182D9A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D93567-8E16-3FC2-0CC3-4387D696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32DEDB-E85F-D7B4-F8B9-B527035DD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786CA9-81A0-9DCC-38F4-F33B2EAFB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8B60521-31D1-5EE9-0430-CA4839B7E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13EA96E-A8CB-2303-BDCF-58D83DF9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742611-3910-A2D5-96D0-F33B573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ABACBD2-1AB4-43D2-1C9A-DAC2B63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4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99E47-4577-AD4E-876B-F139951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ED33D7-4841-A6F3-63DD-B49C4B03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173644D-71BF-D18B-F91D-9FA44F91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2D158A-6D55-6F4A-C218-B150F494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8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626FAD-F47C-113A-301D-CE951405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12D9AF4-E598-5FFA-0574-2D70FE8E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1E78374-041A-9D1C-7AB9-17F0E66F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21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554305-ECF6-CABD-7482-5882470D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193DD-2B1F-BB0D-1D92-884321C1C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C228DD-5E43-A37A-B43E-646E6DD9C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90B630-9550-C89F-7429-6CB819B3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83793C-9373-63FB-D555-22EBFA61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AA3470-F75B-D7C1-1C1A-157F2040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3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E73943-5EA9-36C2-281A-243A3FA5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DC23668-4C1E-47FA-5B96-7395EDEA3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839937-E4A8-9FE3-D559-99226BE78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36F602-1268-2D7C-4F47-013F9997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58713E-D5AB-FA69-2E7C-2DCBD8E2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E72ACA-9AA2-3C9B-8FE4-D8F7C9B2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20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E521D4-B0BD-CBB7-1AEB-3DBC2ABF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4C14C1-12BA-F2A6-FFF1-5E208529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5BDCED-4974-E0CB-CFB1-97E60163C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C51C2-49FA-4E22-8512-5AD7061CD6DD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98F11A-1F00-C826-D52A-CBCFD903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72667D-CDFE-014C-83D5-8EFC902DC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4E930D-6867-4A7D-A380-F97BC325B0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7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E2434-BCDF-D8F6-B96F-3075938EF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1C87AA3-B9A6-EB47-D5D5-4170C3B6F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2D99F5-E9DC-FF11-BB3C-BC13B769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7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1" ma:contentTypeDescription="Skapa ett nytt dokument." ma:contentTypeScope="" ma:versionID="41908bf9f72af7a64e8873034f467d14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06ee4e2ff94bc7a689f1839868b5ee1f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5E705A-D025-4A43-9B1D-03CFC3F6D0CB}"/>
</file>

<file path=customXml/itemProps2.xml><?xml version="1.0" encoding="utf-8"?>
<ds:datastoreItem xmlns:ds="http://schemas.openxmlformats.org/officeDocument/2006/customXml" ds:itemID="{95D067D2-F0A8-47C8-BFE4-02A0A36E3C8A}"/>
</file>

<file path=customXml/itemProps3.xml><?xml version="1.0" encoding="utf-8"?>
<ds:datastoreItem xmlns:ds="http://schemas.openxmlformats.org/officeDocument/2006/customXml" ds:itemID="{406B55B5-9CFC-4417-AF9E-44E035138A5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Hektor Gardell</dc:creator>
  <cp:lastModifiedBy>Anja Hektor Gardell</cp:lastModifiedBy>
  <cp:revision>1</cp:revision>
  <dcterms:created xsi:type="dcterms:W3CDTF">2026-05-08T12:11:52Z</dcterms:created>
  <dcterms:modified xsi:type="dcterms:W3CDTF">2026-05-08T12:13:13Z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</Properties>
</file>