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95" autoAdjust="0"/>
    <p:restoredTop sz="94660"/>
  </p:normalViewPr>
  <p:slideViewPr>
    <p:cSldViewPr snapToGrid="0">
      <p:cViewPr varScale="1">
        <p:scale>
          <a:sx n="195" d="100"/>
          <a:sy n="195" d="100"/>
        </p:scale>
        <p:origin x="1344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B17C8B-1D31-CFFF-C2ED-F3038313A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3396B75-CF1B-6A74-D8B0-3A96EB79D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63A020-DCE8-693B-9175-A8957277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C30913-307B-B201-61AD-422A1674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120887-ED5D-B956-72DD-2F78093A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84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445F57-47EC-7090-5CD9-186A08CD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341A3D-175C-E7DF-A723-1CE15CEDA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2A4AFB-B3CF-E8B0-828F-5FA1B3CB3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FCAE44-E209-88D4-FB92-5271A59C5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DB8835-8ACC-221E-8DF6-D9A5AB17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84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4757AB5-A4D7-E488-B6DE-AFA42B952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19D6FB7-262B-0D6F-EB35-C71601FAC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2E8F9D-DD6B-00A2-E069-22133BDC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5D3C27-25D4-41E1-7CCC-BC1CABAB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DEEBDA-C93D-1994-CF35-0C737B87B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46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2DFC41-E2C1-FD2F-1C41-F28C4808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6C4D3E-6067-91B3-73E8-87D499CE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E4B7CB-D4E3-C230-FD60-366BE4EA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6E036D-D399-CFE3-0716-3402A9C5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4A4F5B-1AE8-3877-2FE8-360AE266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92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E3E4A-FD81-4321-C617-D70C7F2A4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50E7C-9730-8F31-3E3A-FF1E34890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41D006-25E3-9068-0B43-D2B38063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971AE0-CA24-EB1F-0689-AB612DF6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94850D-B25A-0C57-FF35-FFEE1383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8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19DD99-FBCB-D0F1-6650-ABFBCD90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9F81B0-3297-286F-3E8D-34B289872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52B4D82-DB22-EE96-EEE5-1787153BE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507E34C-A205-9028-4112-7B78916A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539AE8D-60FD-00BA-DE99-BDD87E54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362022-331F-C253-FE13-18995302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04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A50A3B-BED5-7C6B-B6A5-4FA0D314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08C62F-139A-DD29-EA1F-78F1442FB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86D9D1-31C2-5476-E401-0A9F0F7C3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69B44FE-8CC0-94D7-926D-1A78B69E9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C19885-1C4D-1A86-3822-454677391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1330E0-2701-9BCD-ADEE-A86DE1E1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AD24F5E-10FC-5A0C-B4CC-C1D1A989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CC3AC45-CAB5-BB77-06D4-2C22211B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78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5D62B9-3250-1647-65CA-BA80B1C6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9E058D-7864-19B0-C4CD-071CEEFE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92F838-82E4-3153-E3E8-EADF8EA5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4A628CF-E81F-F0BF-76AC-6F0E4C41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8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3ADCC8B-C24E-75C2-6757-7A28FAC7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8ECC5AF-3A10-EF42-0E82-C99BB11A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A7905E5-DFFA-5507-4A1F-AB72C150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63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4737A6-B02A-CFFD-F170-E72793CB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B699C7-0E57-4787-B53F-3CCB915B8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4B8BE7-644F-1929-FFC8-44401FB5C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D565EE-FF2A-B49E-00B0-DAF1AD8E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30FB637-A3A5-A13C-4BE3-04EEF4AC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3180A6-B47F-3ED6-C117-C9B42978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56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586DB-A740-D0DE-EEAF-4938AF82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357D4E3-2AE0-2F33-FAA6-0329AD2D6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58BC24-F748-AB7D-1071-1195BD750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159D24-061A-6998-FBA5-5DE517A1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B8EF14-7950-196F-F534-550525FE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7AF169-4EAB-90DD-F57A-07845BFE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13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05FA613-3F96-3CC9-5228-F15C4062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89CFB0-7FC8-259F-E08F-E0E9E067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9C8CA6-24AE-AFF4-636F-8F9AE12AA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3129F-8EE3-4F26-A863-FB43D5AA51E0}" type="datetimeFigureOut">
              <a:rPr lang="sv-SE" smtClean="0"/>
              <a:t>2023-10-05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52B18-24C7-80DA-E978-99738B635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85D2F-B88A-E929-C2AE-1698C15E5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C0DB-3A19-43C8-ADCA-44B56870ED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67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kr.se/skr/arbetsgivarekollektivavtal/arbetstid/dygnsvila/fragorochsvaromdygnsvila/kompenserandevila.73547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C7DB93-C48A-5C7E-C717-E7229D15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810956" cy="1325563"/>
          </a:xfrm>
        </p:spPr>
        <p:txBody>
          <a:bodyPr/>
          <a:lstStyle/>
          <a:p>
            <a:r>
              <a:rPr lang="sv-SE" dirty="0"/>
              <a:t>Visualisering av särskild händelse 24/7 från SKR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C97B13B-9D13-3051-BB5E-260B732E8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258"/>
            <a:ext cx="12192000" cy="292874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510CB61-A788-7255-B0C4-FD64A3C93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365125"/>
            <a:ext cx="4392174" cy="338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BD543FC6-D4FA-E9AD-5B14-9F0F908D0F72}"/>
              </a:ext>
            </a:extLst>
          </p:cNvPr>
          <p:cNvCxnSpPr>
            <a:stCxn id="1026" idx="1"/>
          </p:cNvCxnSpPr>
          <p:nvPr/>
        </p:nvCxnSpPr>
        <p:spPr>
          <a:xfrm flipH="1">
            <a:off x="5610578" y="2058292"/>
            <a:ext cx="1720497" cy="159930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2BC23B34-FE98-1D35-3628-B9F8FFE2DBD1}"/>
              </a:ext>
            </a:extLst>
          </p:cNvPr>
          <p:cNvSpPr txBox="1"/>
          <p:nvPr/>
        </p:nvSpPr>
        <p:spPr>
          <a:xfrm>
            <a:off x="6470826" y="105149"/>
            <a:ext cx="53767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>
                <a:hlinkClick r:id="rId4"/>
              </a:rPr>
              <a:t>https://skr.se/skr/arbetsgivarekollektivavtal/arbetstid/dygnsvila/fragorochsvaromdygnsvila/kompenserandevila.73547.html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97368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C7DB93-C48A-5C7E-C717-E7229D15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810956" cy="1693167"/>
          </a:xfrm>
        </p:spPr>
        <p:txBody>
          <a:bodyPr>
            <a:normAutofit fontScale="90000"/>
          </a:bodyPr>
          <a:lstStyle/>
          <a:p>
            <a:r>
              <a:rPr lang="sv-SE" dirty="0"/>
              <a:t>Visualisering av särskild händelse 24/7 verksamhet med dygnsbryt kl.19:00</a:t>
            </a: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BD543FC6-D4FA-E9AD-5B14-9F0F908D0F72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626208" y="2280139"/>
            <a:ext cx="1901846" cy="158703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5">
            <a:extLst>
              <a:ext uri="{FF2B5EF4-FFF2-40B4-BE49-F238E27FC236}">
                <a16:creationId xmlns:a16="http://schemas.microsoft.com/office/drawing/2014/main" id="{D06782BF-791A-7D9F-9E28-B1523F4699ED}"/>
              </a:ext>
            </a:extLst>
          </p:cNvPr>
          <p:cNvSpPr/>
          <p:nvPr/>
        </p:nvSpPr>
        <p:spPr>
          <a:xfrm>
            <a:off x="7528054" y="742462"/>
            <a:ext cx="4455458" cy="307535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/>
              <a:t>På grund av en särskild händelse uppmanas medarbetare att arbeta övertid omedelbart efter deras ordinarie arbetspass på måndag, vilket resulterar i ett dubbelpass. Detta inträffar på bekostnad av den obligatoriska dygnsvilan under tisdagen, och därför ska en kompensatorisk vila anordnas i samband med den nästkommande planerade dygnsvilan på onsdag.</a:t>
            </a:r>
          </a:p>
          <a:p>
            <a:endParaRPr lang="sv-SE" sz="1400" dirty="0"/>
          </a:p>
          <a:p>
            <a:r>
              <a:rPr lang="sv-SE" sz="1400" dirty="0"/>
              <a:t>Eftersom medarbetaren har 4,5 timmar ledigt mellan slutet av tisdagens arbetspass (kl. 15:30) och början av dygnsvilan för onsdagspasset (kl.20:00), kommer den kompensatoriska vilan att kunna placeras så att den inte inverkar på det nästkommande arbetspasset i detta exemplet.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6F7D32F-A713-3F0A-9366-9F2E9BEC1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7896"/>
            <a:ext cx="12192000" cy="238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6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FCCDE7D57F994D9D3FA394004A08F1" ma:contentTypeVersion="13" ma:contentTypeDescription="Create a new document." ma:contentTypeScope="" ma:versionID="057d29dc51c483a84d46eb401f7930a1">
  <xsd:schema xmlns:xsd="http://www.w3.org/2001/XMLSchema" xmlns:xs="http://www.w3.org/2001/XMLSchema" xmlns:p="http://schemas.microsoft.com/office/2006/metadata/properties" xmlns:ns2="ac2d9847-aef2-400e-97c7-c6f92ab3deec" xmlns:ns3="64f620ae-91ce-4b1e-911d-ee4aae89afa4" targetNamespace="http://schemas.microsoft.com/office/2006/metadata/properties" ma:root="true" ma:fieldsID="e655fbc54171a603037b922238dde175" ns2:_="" ns3:_="">
    <xsd:import namespace="ac2d9847-aef2-400e-97c7-c6f92ab3deec"/>
    <xsd:import namespace="64f620ae-91ce-4b1e-911d-ee4aae89a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d9847-aef2-400e-97c7-c6f92ab3d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620ae-91ce-4b1e-911d-ee4aae89a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39e40317-07f4-4c50-8737-7be7aa9019fd}" ma:internalName="TaxCatchAll" ma:showField="CatchAllData" ma:web="64f620ae-91ce-4b1e-911d-ee4aae89a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2d9847-aef2-400e-97c7-c6f92ab3deec">
      <Terms xmlns="http://schemas.microsoft.com/office/infopath/2007/PartnerControls"/>
    </lcf76f155ced4ddcb4097134ff3c332f>
    <TaxCatchAll xmlns="64f620ae-91ce-4b1e-911d-ee4aae89afa4" xsi:nil="true"/>
    <SharedWithUsers xmlns="64f620ae-91ce-4b1e-911d-ee4aae89afa4">
      <UserInfo>
        <DisplayName>Markus Körberg</DisplayName>
        <AccountId>46</AccountId>
        <AccountType/>
      </UserInfo>
      <UserInfo>
        <DisplayName>Mona Melander</DisplayName>
        <AccountId>32</AccountId>
        <AccountType/>
      </UserInfo>
      <UserInfo>
        <DisplayName>Annika Rolland</DisplayName>
        <AccountId>34</AccountId>
        <AccountType/>
      </UserInfo>
      <UserInfo>
        <DisplayName>Sara Hagström</DisplayName>
        <AccountId>74</AccountId>
        <AccountType/>
      </UserInfo>
      <UserInfo>
        <DisplayName>Paula Johansson</DisplayName>
        <AccountId>145</AccountId>
        <AccountType/>
      </UserInfo>
      <UserInfo>
        <DisplayName>Anna Granath</DisplayName>
        <AccountId>44</AccountId>
        <AccountType/>
      </UserInfo>
      <UserInfo>
        <DisplayName>Katarina Wistrand</DisplayName>
        <AccountId>69</AccountId>
        <AccountType/>
      </UserInfo>
      <UserInfo>
        <DisplayName>Caroline Gille</DisplayName>
        <AccountId>29</AccountId>
        <AccountType/>
      </UserInfo>
      <UserInfo>
        <DisplayName>Mårten Blomberg</DisplayName>
        <AccountId>102</AccountId>
        <AccountType/>
      </UserInfo>
      <UserInfo>
        <DisplayName>Anneli Madaj</DisplayName>
        <AccountId>37</AccountId>
        <AccountType/>
      </UserInfo>
      <UserInfo>
        <DisplayName>Annika Persson</DisplayName>
        <AccountId>40</AccountId>
        <AccountType/>
      </UserInfo>
      <UserInfo>
        <DisplayName>Jessica Hamberg</DisplayName>
        <AccountId>144</AccountId>
        <AccountType/>
      </UserInfo>
      <UserInfo>
        <DisplayName>Maria Jonsson</DisplayName>
        <AccountId>103</AccountId>
        <AccountType/>
      </UserInfo>
      <UserInfo>
        <DisplayName>Sara Larsson</DisplayName>
        <AccountId>33</AccountId>
        <AccountType/>
      </UserInfo>
      <UserInfo>
        <DisplayName>Caroline Andersson</DisplayName>
        <AccountId>10</AccountId>
        <AccountType/>
      </UserInfo>
      <UserInfo>
        <DisplayName>Veronica Wattle</DisplayName>
        <AccountId>50</AccountId>
        <AccountType/>
      </UserInfo>
      <UserInfo>
        <DisplayName>Saga Lovisa De-gré Dejestam</DisplayName>
        <AccountId>235</AccountId>
        <AccountType/>
      </UserInfo>
      <UserInfo>
        <DisplayName>Sanna Engkvist</DisplayName>
        <AccountId>273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9A0B482-72BC-4959-AC5C-2A30DB5FA90C}"/>
</file>

<file path=customXml/itemProps2.xml><?xml version="1.0" encoding="utf-8"?>
<ds:datastoreItem xmlns:ds="http://schemas.openxmlformats.org/officeDocument/2006/customXml" ds:itemID="{6E033BE3-091A-4C25-9C76-86784D1E1CDB}"/>
</file>

<file path=customXml/itemProps3.xml><?xml version="1.0" encoding="utf-8"?>
<ds:datastoreItem xmlns:ds="http://schemas.openxmlformats.org/officeDocument/2006/customXml" ds:itemID="{014E5472-E635-4542-9633-8311625E17A8}"/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139</Words>
  <Application>Microsoft Office PowerPoint</Application>
  <PresentationFormat>Bredbild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Visualisering av särskild händelse 24/7 från SKR</vt:lpstr>
      <vt:lpstr>Visualisering av särskild händelse 24/7 verksamhet med dygnsbryt kl.19:00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Visualisering av särskild händelse 24/7 från SKR</dc:title>
  <dc:creator>Mårten Blomberg</dc:creator>
  <cp:lastModifiedBy>Mårten Blomberg</cp:lastModifiedBy>
  <cp:revision>2</cp:revision>
  <dcterms:created xsi:type="dcterms:W3CDTF">2023-10-03T12:09:55Z</dcterms:created>
  <dcterms:modified xsi:type="dcterms:W3CDTF">2023-10-06T07:52:54Z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0x01010064FCCDE7D57F994D9D3FA394004A08F1</vt:lpwstr>
  </property>
</Properties>
</file>