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648" r:id="rId5"/>
    <p:sldMasterId id="2147483703" r:id="rId6"/>
  </p:sldMasterIdLst>
  <p:notesMasterIdLst>
    <p:notesMasterId r:id="rId28"/>
  </p:notesMasterIdLst>
  <p:sldIdLst>
    <p:sldId id="294" r:id="rId7"/>
    <p:sldId id="308" r:id="rId8"/>
    <p:sldId id="280" r:id="rId9"/>
    <p:sldId id="307" r:id="rId10"/>
    <p:sldId id="270" r:id="rId11"/>
    <p:sldId id="265" r:id="rId12"/>
    <p:sldId id="298" r:id="rId13"/>
    <p:sldId id="300" r:id="rId14"/>
    <p:sldId id="310" r:id="rId15"/>
    <p:sldId id="268" r:id="rId16"/>
    <p:sldId id="303" r:id="rId17"/>
    <p:sldId id="304" r:id="rId18"/>
    <p:sldId id="305" r:id="rId19"/>
    <p:sldId id="279" r:id="rId20"/>
    <p:sldId id="309" r:id="rId21"/>
    <p:sldId id="281" r:id="rId22"/>
    <p:sldId id="282" r:id="rId23"/>
    <p:sldId id="284" r:id="rId24"/>
    <p:sldId id="297" r:id="rId25"/>
    <p:sldId id="296" r:id="rId26"/>
    <p:sldId id="289" r:id="rId27"/>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2FBB8791-43BE-4DAF-846F-2D2F40BA66A6}">
          <p14:sldIdLst>
            <p14:sldId id="294"/>
            <p14:sldId id="308"/>
          </p14:sldIdLst>
        </p14:section>
        <p14:section name="Tidplan" id="{55D97F78-AEB6-44F2-AE43-39CC8A66CC85}">
          <p14:sldIdLst>
            <p14:sldId id="280"/>
            <p14:sldId id="307"/>
          </p14:sldIdLst>
        </p14:section>
        <p14:section name="Bakgrund" id="{9CC10A5C-2F76-41FD-9B0B-CDB36A8A401B}">
          <p14:sldIdLst>
            <p14:sldId id="270"/>
            <p14:sldId id="265"/>
          </p14:sldIdLst>
        </p14:section>
        <p14:section name="Arbetstidens förläggning" id="{02176339-C5A9-426A-89D0-F066CE7867DF}">
          <p14:sldIdLst>
            <p14:sldId id="298"/>
            <p14:sldId id="300"/>
            <p14:sldId id="310"/>
            <p14:sldId id="268"/>
            <p14:sldId id="303"/>
            <p14:sldId id="304"/>
            <p14:sldId id="305"/>
            <p14:sldId id="279"/>
          </p14:sldIdLst>
        </p14:section>
        <p14:section name="Jour och beredskap" id="{E5726834-5D87-4E12-A2EE-D77487D2E210}">
          <p14:sldIdLst>
            <p14:sldId id="309"/>
            <p14:sldId id="281"/>
            <p14:sldId id="282"/>
            <p14:sldId id="284"/>
            <p14:sldId id="297"/>
            <p14:sldId id="296"/>
            <p14:sldId id="289"/>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375026-9EA6-5CF9-4EA7-2B956C196EFE}" name="Sara Fagerström" initials="SF" userId="S::sara.fagerstrom@regionvastmanland.se::ff2b79d8-9bd8-4bf6-a3e6-76befd82dbac" providerId="AD"/>
  <p188:author id="{B818E937-8F7C-D812-FE5B-4F08114115C3}" name="Markus Körberg" initials="MK" userId="S::markus.korberg@regionvastmanland.se::db893b71-1ed0-4369-97dd-c0bf28a4441c" providerId="AD"/>
  <p188:author id="{5FF627E1-DBC0-582D-9528-12FE3683AF13}" name="Fredrik Nordström" initials="FN" userId="S::fredrik.nordstrom@regionvastmanland.se::66051e96-abfe-4230-9c21-2e387fed423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s Almroth" initials="LA" lastIdx="1" clrIdx="0">
    <p:extLst>
      <p:ext uri="{19B8F6BF-5375-455C-9EA6-DF929625EA0E}">
        <p15:presenceInfo xmlns:p15="http://schemas.microsoft.com/office/powerpoint/2012/main" userId="S::lars.almroth@regionvastmanland.se::051e562d-642c-4d3d-803e-f509923a2cd4" providerId="AD"/>
      </p:ext>
    </p:extLst>
  </p:cmAuthor>
  <p:cmAuthor id="2" name="Markus Körberg" initials="MK" lastIdx="1" clrIdx="1">
    <p:extLst>
      <p:ext uri="{19B8F6BF-5375-455C-9EA6-DF929625EA0E}">
        <p15:presenceInfo xmlns:p15="http://schemas.microsoft.com/office/powerpoint/2012/main" userId="S::markus.korberg@regionvastmanland.se::db893b71-1ed0-4369-97dd-c0bf28a444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DF2"/>
    <a:srgbClr val="DFECF9"/>
    <a:srgbClr val="DCEEEB"/>
    <a:srgbClr val="E9F6F7"/>
    <a:srgbClr val="F4DEE6"/>
    <a:srgbClr val="DFFFFF"/>
    <a:srgbClr val="E1F6FF"/>
    <a:srgbClr val="D2E6F5"/>
    <a:srgbClr val="E8F5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392FF8-F9B4-4CF0-8F3C-93D77672C987}" vWet="4" dt="2023-09-28T11:42:56.299"/>
    <p1510:client id="{4C6EF7ED-9FC9-4C6E-97DC-BDDBDF081AE8}" v="418" dt="2023-09-28T11:50:43.003"/>
    <p1510:client id="{CD67D3F0-3999-4D65-A8AC-1986608D09DE}" vWet="2" dt="2023-09-28T11:49:51.38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20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arina Wistrand" userId="S::katarina.wistrand@regionvastmanland.se::5941962d-acf1-4776-aa82-0872d91f5da6" providerId="AD" clId="Web-{E692BC57-1248-4EC8-8F09-82133964FB6E}"/>
    <pc:docChg chg="sldOrd">
      <pc:chgData name="Katarina Wistrand" userId="S::katarina.wistrand@regionvastmanland.se::5941962d-acf1-4776-aa82-0872d91f5da6" providerId="AD" clId="Web-{E692BC57-1248-4EC8-8F09-82133964FB6E}" dt="2023-09-21T11:01:20.407" v="0"/>
      <pc:docMkLst>
        <pc:docMk/>
      </pc:docMkLst>
      <pc:sldChg chg="ord">
        <pc:chgData name="Katarina Wistrand" userId="S::katarina.wistrand@regionvastmanland.se::5941962d-acf1-4776-aa82-0872d91f5da6" providerId="AD" clId="Web-{E692BC57-1248-4EC8-8F09-82133964FB6E}" dt="2023-09-21T11:01:20.407" v="0"/>
        <pc:sldMkLst>
          <pc:docMk/>
          <pc:sldMk cId="175555364" sldId="300"/>
        </pc:sldMkLst>
      </pc:sldChg>
    </pc:docChg>
  </pc:docChgLst>
  <pc:docChgLst>
    <pc:chgData name="Sara Fagerström" userId="ff2b79d8-9bd8-4bf6-a3e6-76befd82dbac" providerId="ADAL" clId="{4C6EF7ED-9FC9-4C6E-97DC-BDDBDF081AE8}"/>
    <pc:docChg chg="undo custSel addSld delSld modSld sldOrd addSection modSection">
      <pc:chgData name="Sara Fagerström" userId="ff2b79d8-9bd8-4bf6-a3e6-76befd82dbac" providerId="ADAL" clId="{4C6EF7ED-9FC9-4C6E-97DC-BDDBDF081AE8}" dt="2023-09-28T11:50:43.003" v="1229" actId="20577"/>
      <pc:docMkLst>
        <pc:docMk/>
      </pc:docMkLst>
      <pc:sldChg chg="modSp del mod">
        <pc:chgData name="Sara Fagerström" userId="ff2b79d8-9bd8-4bf6-a3e6-76befd82dbac" providerId="ADAL" clId="{4C6EF7ED-9FC9-4C6E-97DC-BDDBDF081AE8}" dt="2023-09-22T11:15:30.586" v="2" actId="2696"/>
        <pc:sldMkLst>
          <pc:docMk/>
          <pc:sldMk cId="200341938" sldId="261"/>
        </pc:sldMkLst>
        <pc:spChg chg="mod">
          <ac:chgData name="Sara Fagerström" userId="ff2b79d8-9bd8-4bf6-a3e6-76befd82dbac" providerId="ADAL" clId="{4C6EF7ED-9FC9-4C6E-97DC-BDDBDF081AE8}" dt="2023-09-22T09:32:12.970" v="1" actId="6549"/>
          <ac:spMkLst>
            <pc:docMk/>
            <pc:sldMk cId="200341938" sldId="261"/>
            <ac:spMk id="5" creationId="{464B0884-58AD-4B6A-B212-9E56FCAE00E8}"/>
          </ac:spMkLst>
        </pc:spChg>
      </pc:sldChg>
      <pc:sldChg chg="modSp mod">
        <pc:chgData name="Sara Fagerström" userId="ff2b79d8-9bd8-4bf6-a3e6-76befd82dbac" providerId="ADAL" clId="{4C6EF7ED-9FC9-4C6E-97DC-BDDBDF081AE8}" dt="2023-09-28T11:50:43.003" v="1229" actId="20577"/>
        <pc:sldMkLst>
          <pc:docMk/>
          <pc:sldMk cId="2572212412" sldId="265"/>
        </pc:sldMkLst>
        <pc:spChg chg="mod">
          <ac:chgData name="Sara Fagerström" userId="ff2b79d8-9bd8-4bf6-a3e6-76befd82dbac" providerId="ADAL" clId="{4C6EF7ED-9FC9-4C6E-97DC-BDDBDF081AE8}" dt="2023-09-28T11:41:59.255" v="870" actId="20577"/>
          <ac:spMkLst>
            <pc:docMk/>
            <pc:sldMk cId="2572212412" sldId="265"/>
            <ac:spMk id="2" creationId="{8CD366AF-2344-F262-1AE9-2713E4492ED3}"/>
          </ac:spMkLst>
        </pc:spChg>
        <pc:spChg chg="mod">
          <ac:chgData name="Sara Fagerström" userId="ff2b79d8-9bd8-4bf6-a3e6-76befd82dbac" providerId="ADAL" clId="{4C6EF7ED-9FC9-4C6E-97DC-BDDBDF081AE8}" dt="2023-09-28T11:50:43.003" v="1229" actId="20577"/>
          <ac:spMkLst>
            <pc:docMk/>
            <pc:sldMk cId="2572212412" sldId="265"/>
            <ac:spMk id="3" creationId="{3C8033E0-8D19-461B-1FDA-F019F3E3C7C1}"/>
          </ac:spMkLst>
        </pc:spChg>
      </pc:sldChg>
      <pc:sldChg chg="modSp mod addCm delCm modCm chgLayout">
        <pc:chgData name="Sara Fagerström" userId="ff2b79d8-9bd8-4bf6-a3e6-76befd82dbac" providerId="ADAL" clId="{4C6EF7ED-9FC9-4C6E-97DC-BDDBDF081AE8}" dt="2023-09-26T08:23:22.197" v="579" actId="700"/>
        <pc:sldMkLst>
          <pc:docMk/>
          <pc:sldMk cId="3493824219" sldId="268"/>
        </pc:sldMkLst>
        <pc:spChg chg="mod ord">
          <ac:chgData name="Sara Fagerström" userId="ff2b79d8-9bd8-4bf6-a3e6-76befd82dbac" providerId="ADAL" clId="{4C6EF7ED-9FC9-4C6E-97DC-BDDBDF081AE8}" dt="2023-09-26T08:23:22.197" v="579" actId="700"/>
          <ac:spMkLst>
            <pc:docMk/>
            <pc:sldMk cId="3493824219" sldId="268"/>
            <ac:spMk id="2" creationId="{B2B1CF36-AFE8-941C-92DE-0436D3BFB788}"/>
          </ac:spMkLst>
        </pc:spChg>
        <pc:spChg chg="mod ord">
          <ac:chgData name="Sara Fagerström" userId="ff2b79d8-9bd8-4bf6-a3e6-76befd82dbac" providerId="ADAL" clId="{4C6EF7ED-9FC9-4C6E-97DC-BDDBDF081AE8}" dt="2023-09-26T08:23:22.197" v="579" actId="700"/>
          <ac:spMkLst>
            <pc:docMk/>
            <pc:sldMk cId="3493824219" sldId="268"/>
            <ac:spMk id="3" creationId="{EDE3D294-DD40-1D9F-0547-2CD194D2C8FC}"/>
          </ac:spMkLst>
        </pc:spChg>
        <pc:spChg chg="mod ord">
          <ac:chgData name="Sara Fagerström" userId="ff2b79d8-9bd8-4bf6-a3e6-76befd82dbac" providerId="ADAL" clId="{4C6EF7ED-9FC9-4C6E-97DC-BDDBDF081AE8}" dt="2023-09-26T08:23:22.197" v="579" actId="700"/>
          <ac:spMkLst>
            <pc:docMk/>
            <pc:sldMk cId="3493824219" sldId="268"/>
            <ac:spMk id="4" creationId="{00000000-0000-0000-0000-000000000000}"/>
          </ac:spMkLst>
        </pc:spChg>
        <pc:spChg chg="mod ord">
          <ac:chgData name="Sara Fagerström" userId="ff2b79d8-9bd8-4bf6-a3e6-76befd82dbac" providerId="ADAL" clId="{4C6EF7ED-9FC9-4C6E-97DC-BDDBDF081AE8}" dt="2023-09-26T08:23:22.197" v="579" actId="700"/>
          <ac:spMkLst>
            <pc:docMk/>
            <pc:sldMk cId="3493824219" sldId="268"/>
            <ac:spMk id="5" creationId="{D53DFBD4-B2D8-8FCA-E9D0-24C474FF7F3D}"/>
          </ac:spMkLst>
        </pc:spChg>
      </pc:sldChg>
      <pc:sldChg chg="del mod ord modShow">
        <pc:chgData name="Sara Fagerström" userId="ff2b79d8-9bd8-4bf6-a3e6-76befd82dbac" providerId="ADAL" clId="{4C6EF7ED-9FC9-4C6E-97DC-BDDBDF081AE8}" dt="2023-09-26T08:16:43" v="444" actId="2696"/>
        <pc:sldMkLst>
          <pc:docMk/>
          <pc:sldMk cId="3965257550" sldId="278"/>
        </pc:sldMkLst>
      </pc:sldChg>
      <pc:sldChg chg="modSp mod addCm delCm modCm">
        <pc:chgData name="Sara Fagerström" userId="ff2b79d8-9bd8-4bf6-a3e6-76befd82dbac" providerId="ADAL" clId="{4C6EF7ED-9FC9-4C6E-97DC-BDDBDF081AE8}" dt="2023-09-26T08:18:10.544" v="461" actId="207"/>
        <pc:sldMkLst>
          <pc:docMk/>
          <pc:sldMk cId="532338880" sldId="279"/>
        </pc:sldMkLst>
        <pc:spChg chg="mod">
          <ac:chgData name="Sara Fagerström" userId="ff2b79d8-9bd8-4bf6-a3e6-76befd82dbac" providerId="ADAL" clId="{4C6EF7ED-9FC9-4C6E-97DC-BDDBDF081AE8}" dt="2023-09-26T08:18:10.544" v="461" actId="207"/>
          <ac:spMkLst>
            <pc:docMk/>
            <pc:sldMk cId="532338880" sldId="279"/>
            <ac:spMk id="2" creationId="{7C34D994-8238-FB03-7001-9F2137F6F0B4}"/>
          </ac:spMkLst>
        </pc:spChg>
      </pc:sldChg>
      <pc:sldChg chg="modSp add mod ord">
        <pc:chgData name="Sara Fagerström" userId="ff2b79d8-9bd8-4bf6-a3e6-76befd82dbac" providerId="ADAL" clId="{4C6EF7ED-9FC9-4C6E-97DC-BDDBDF081AE8}" dt="2023-09-26T08:26:57.310" v="629" actId="20577"/>
        <pc:sldMkLst>
          <pc:docMk/>
          <pc:sldMk cId="2794410958" sldId="280"/>
        </pc:sldMkLst>
        <pc:spChg chg="mod">
          <ac:chgData name="Sara Fagerström" userId="ff2b79d8-9bd8-4bf6-a3e6-76befd82dbac" providerId="ADAL" clId="{4C6EF7ED-9FC9-4C6E-97DC-BDDBDF081AE8}" dt="2023-09-25T13:41:42.762" v="204" actId="20577"/>
          <ac:spMkLst>
            <pc:docMk/>
            <pc:sldMk cId="2794410958" sldId="280"/>
            <ac:spMk id="2" creationId="{00000000-0000-0000-0000-000000000000}"/>
          </ac:spMkLst>
        </pc:spChg>
        <pc:spChg chg="mod">
          <ac:chgData name="Sara Fagerström" userId="ff2b79d8-9bd8-4bf6-a3e6-76befd82dbac" providerId="ADAL" clId="{4C6EF7ED-9FC9-4C6E-97DC-BDDBDF081AE8}" dt="2023-09-22T11:17:24.408" v="11" actId="1076"/>
          <ac:spMkLst>
            <pc:docMk/>
            <pc:sldMk cId="2794410958" sldId="280"/>
            <ac:spMk id="5" creationId="{47A5BDCE-731B-32CD-F887-EF76B18823FB}"/>
          </ac:spMkLst>
        </pc:spChg>
        <pc:graphicFrameChg chg="mod">
          <ac:chgData name="Sara Fagerström" userId="ff2b79d8-9bd8-4bf6-a3e6-76befd82dbac" providerId="ADAL" clId="{4C6EF7ED-9FC9-4C6E-97DC-BDDBDF081AE8}" dt="2023-09-26T08:26:57.310" v="629" actId="20577"/>
          <ac:graphicFrameMkLst>
            <pc:docMk/>
            <pc:sldMk cId="2794410958" sldId="280"/>
            <ac:graphicFrameMk id="6" creationId="{00000000-0000-0000-0000-000000000000}"/>
          </ac:graphicFrameMkLst>
        </pc:graphicFrameChg>
      </pc:sldChg>
      <pc:sldChg chg="add">
        <pc:chgData name="Sara Fagerström" userId="ff2b79d8-9bd8-4bf6-a3e6-76befd82dbac" providerId="ADAL" clId="{4C6EF7ED-9FC9-4C6E-97DC-BDDBDF081AE8}" dt="2023-09-22T11:24:29.924" v="107"/>
        <pc:sldMkLst>
          <pc:docMk/>
          <pc:sldMk cId="735765914" sldId="281"/>
        </pc:sldMkLst>
      </pc:sldChg>
      <pc:sldChg chg="add">
        <pc:chgData name="Sara Fagerström" userId="ff2b79d8-9bd8-4bf6-a3e6-76befd82dbac" providerId="ADAL" clId="{4C6EF7ED-9FC9-4C6E-97DC-BDDBDF081AE8}" dt="2023-09-22T11:24:35.831" v="108"/>
        <pc:sldMkLst>
          <pc:docMk/>
          <pc:sldMk cId="1818564326" sldId="282"/>
        </pc:sldMkLst>
      </pc:sldChg>
      <pc:sldChg chg="add">
        <pc:chgData name="Sara Fagerström" userId="ff2b79d8-9bd8-4bf6-a3e6-76befd82dbac" providerId="ADAL" clId="{4C6EF7ED-9FC9-4C6E-97DC-BDDBDF081AE8}" dt="2023-09-22T11:24:41.950" v="109"/>
        <pc:sldMkLst>
          <pc:docMk/>
          <pc:sldMk cId="729726006" sldId="284"/>
        </pc:sldMkLst>
      </pc:sldChg>
      <pc:sldChg chg="modSp mod">
        <pc:chgData name="Sara Fagerström" userId="ff2b79d8-9bd8-4bf6-a3e6-76befd82dbac" providerId="ADAL" clId="{4C6EF7ED-9FC9-4C6E-97DC-BDDBDF081AE8}" dt="2023-09-22T11:28:25.960" v="189" actId="13822"/>
        <pc:sldMkLst>
          <pc:docMk/>
          <pc:sldMk cId="1991817216" sldId="289"/>
        </pc:sldMkLst>
        <pc:spChg chg="mod">
          <ac:chgData name="Sara Fagerström" userId="ff2b79d8-9bd8-4bf6-a3e6-76befd82dbac" providerId="ADAL" clId="{4C6EF7ED-9FC9-4C6E-97DC-BDDBDF081AE8}" dt="2023-09-22T11:28:16.621" v="187" actId="13822"/>
          <ac:spMkLst>
            <pc:docMk/>
            <pc:sldMk cId="1991817216" sldId="289"/>
            <ac:spMk id="3" creationId="{8027EB04-7428-108F-17D9-8902E3B14A93}"/>
          </ac:spMkLst>
        </pc:spChg>
        <pc:spChg chg="mod">
          <ac:chgData name="Sara Fagerström" userId="ff2b79d8-9bd8-4bf6-a3e6-76befd82dbac" providerId="ADAL" clId="{4C6EF7ED-9FC9-4C6E-97DC-BDDBDF081AE8}" dt="2023-09-22T11:28:25.960" v="189" actId="13822"/>
          <ac:spMkLst>
            <pc:docMk/>
            <pc:sldMk cId="1991817216" sldId="289"/>
            <ac:spMk id="6" creationId="{154EE7AD-8819-139F-69C2-170CB5EBF4B5}"/>
          </ac:spMkLst>
        </pc:spChg>
        <pc:spChg chg="mod">
          <ac:chgData name="Sara Fagerström" userId="ff2b79d8-9bd8-4bf6-a3e6-76befd82dbac" providerId="ADAL" clId="{4C6EF7ED-9FC9-4C6E-97DC-BDDBDF081AE8}" dt="2023-09-22T11:28:21.361" v="188" actId="13822"/>
          <ac:spMkLst>
            <pc:docMk/>
            <pc:sldMk cId="1991817216" sldId="289"/>
            <ac:spMk id="7" creationId="{516126AC-3A6A-CF74-18A0-B1D39A6A7D68}"/>
          </ac:spMkLst>
        </pc:spChg>
      </pc:sldChg>
      <pc:sldChg chg="modSp mod">
        <pc:chgData name="Sara Fagerström" userId="ff2b79d8-9bd8-4bf6-a3e6-76befd82dbac" providerId="ADAL" clId="{4C6EF7ED-9FC9-4C6E-97DC-BDDBDF081AE8}" dt="2023-09-26T08:25:57.422" v="619" actId="20577"/>
        <pc:sldMkLst>
          <pc:docMk/>
          <pc:sldMk cId="2568339027" sldId="294"/>
        </pc:sldMkLst>
        <pc:spChg chg="mod">
          <ac:chgData name="Sara Fagerström" userId="ff2b79d8-9bd8-4bf6-a3e6-76befd82dbac" providerId="ADAL" clId="{4C6EF7ED-9FC9-4C6E-97DC-BDDBDF081AE8}" dt="2023-09-26T08:25:57.422" v="619" actId="20577"/>
          <ac:spMkLst>
            <pc:docMk/>
            <pc:sldMk cId="2568339027" sldId="294"/>
            <ac:spMk id="4" creationId="{BA801C4C-9AAD-4BE3-ABA4-D1D4551509ED}"/>
          </ac:spMkLst>
        </pc:spChg>
      </pc:sldChg>
      <pc:sldChg chg="add">
        <pc:chgData name="Sara Fagerström" userId="ff2b79d8-9bd8-4bf6-a3e6-76befd82dbac" providerId="ADAL" clId="{4C6EF7ED-9FC9-4C6E-97DC-BDDBDF081AE8}" dt="2023-09-22T11:24:57.454" v="111"/>
        <pc:sldMkLst>
          <pc:docMk/>
          <pc:sldMk cId="2447567745" sldId="296"/>
        </pc:sldMkLst>
      </pc:sldChg>
      <pc:sldChg chg="add">
        <pc:chgData name="Sara Fagerström" userId="ff2b79d8-9bd8-4bf6-a3e6-76befd82dbac" providerId="ADAL" clId="{4C6EF7ED-9FC9-4C6E-97DC-BDDBDF081AE8}" dt="2023-09-22T11:24:48.404" v="110"/>
        <pc:sldMkLst>
          <pc:docMk/>
          <pc:sldMk cId="791829779" sldId="297"/>
        </pc:sldMkLst>
      </pc:sldChg>
      <pc:sldChg chg="modSp mod chgLayout">
        <pc:chgData name="Sara Fagerström" userId="ff2b79d8-9bd8-4bf6-a3e6-76befd82dbac" providerId="ADAL" clId="{4C6EF7ED-9FC9-4C6E-97DC-BDDBDF081AE8}" dt="2023-09-26T08:22:55.503" v="578" actId="700"/>
        <pc:sldMkLst>
          <pc:docMk/>
          <pc:sldMk cId="175555364" sldId="300"/>
        </pc:sldMkLst>
        <pc:spChg chg="mod ord">
          <ac:chgData name="Sara Fagerström" userId="ff2b79d8-9bd8-4bf6-a3e6-76befd82dbac" providerId="ADAL" clId="{4C6EF7ED-9FC9-4C6E-97DC-BDDBDF081AE8}" dt="2023-09-26T08:22:55.503" v="578" actId="700"/>
          <ac:spMkLst>
            <pc:docMk/>
            <pc:sldMk cId="175555364" sldId="300"/>
            <ac:spMk id="2" creationId="{7894FFC0-1A73-E802-87B5-9FE7B1602947}"/>
          </ac:spMkLst>
        </pc:spChg>
        <pc:spChg chg="mod ord">
          <ac:chgData name="Sara Fagerström" userId="ff2b79d8-9bd8-4bf6-a3e6-76befd82dbac" providerId="ADAL" clId="{4C6EF7ED-9FC9-4C6E-97DC-BDDBDF081AE8}" dt="2023-09-26T08:22:55.503" v="578" actId="700"/>
          <ac:spMkLst>
            <pc:docMk/>
            <pc:sldMk cId="175555364" sldId="300"/>
            <ac:spMk id="3" creationId="{DA6378C7-4420-3B64-9980-F87CED4EC812}"/>
          </ac:spMkLst>
        </pc:spChg>
        <pc:spChg chg="mod ord">
          <ac:chgData name="Sara Fagerström" userId="ff2b79d8-9bd8-4bf6-a3e6-76befd82dbac" providerId="ADAL" clId="{4C6EF7ED-9FC9-4C6E-97DC-BDDBDF081AE8}" dt="2023-09-26T08:22:55.503" v="578" actId="700"/>
          <ac:spMkLst>
            <pc:docMk/>
            <pc:sldMk cId="175555364" sldId="300"/>
            <ac:spMk id="4" creationId="{48B9B4BF-01A5-AEC1-F76D-65DD7DF36262}"/>
          </ac:spMkLst>
        </pc:spChg>
        <pc:spChg chg="mod ord">
          <ac:chgData name="Sara Fagerström" userId="ff2b79d8-9bd8-4bf6-a3e6-76befd82dbac" providerId="ADAL" clId="{4C6EF7ED-9FC9-4C6E-97DC-BDDBDF081AE8}" dt="2023-09-26T08:22:55.503" v="578" actId="700"/>
          <ac:spMkLst>
            <pc:docMk/>
            <pc:sldMk cId="175555364" sldId="300"/>
            <ac:spMk id="5" creationId="{82634FD1-3C51-C35F-2FEC-7126033E62DA}"/>
          </ac:spMkLst>
        </pc:spChg>
      </pc:sldChg>
      <pc:sldChg chg="del ord">
        <pc:chgData name="Sara Fagerström" userId="ff2b79d8-9bd8-4bf6-a3e6-76befd82dbac" providerId="ADAL" clId="{4C6EF7ED-9FC9-4C6E-97DC-BDDBDF081AE8}" dt="2023-09-22T11:25:14.769" v="114" actId="47"/>
        <pc:sldMkLst>
          <pc:docMk/>
          <pc:sldMk cId="3346978348" sldId="306"/>
        </pc:sldMkLst>
      </pc:sldChg>
      <pc:sldChg chg="modSp add mod ord">
        <pc:chgData name="Sara Fagerström" userId="ff2b79d8-9bd8-4bf6-a3e6-76befd82dbac" providerId="ADAL" clId="{4C6EF7ED-9FC9-4C6E-97DC-BDDBDF081AE8}" dt="2023-09-22T11:21:22.213" v="71"/>
        <pc:sldMkLst>
          <pc:docMk/>
          <pc:sldMk cId="2896158459" sldId="307"/>
        </pc:sldMkLst>
        <pc:spChg chg="mod">
          <ac:chgData name="Sara Fagerström" userId="ff2b79d8-9bd8-4bf6-a3e6-76befd82dbac" providerId="ADAL" clId="{4C6EF7ED-9FC9-4C6E-97DC-BDDBDF081AE8}" dt="2023-09-22T11:16:51.364" v="5" actId="27636"/>
          <ac:spMkLst>
            <pc:docMk/>
            <pc:sldMk cId="2896158459" sldId="307"/>
            <ac:spMk id="5" creationId="{AA983599-259E-AEEC-A8EC-BC22392F271B}"/>
          </ac:spMkLst>
        </pc:spChg>
      </pc:sldChg>
      <pc:sldChg chg="modSp new mod">
        <pc:chgData name="Sara Fagerström" userId="ff2b79d8-9bd8-4bf6-a3e6-76befd82dbac" providerId="ADAL" clId="{4C6EF7ED-9FC9-4C6E-97DC-BDDBDF081AE8}" dt="2023-09-26T08:24:11.198" v="615" actId="20577"/>
        <pc:sldMkLst>
          <pc:docMk/>
          <pc:sldMk cId="1417079188" sldId="308"/>
        </pc:sldMkLst>
        <pc:spChg chg="mod">
          <ac:chgData name="Sara Fagerström" userId="ff2b79d8-9bd8-4bf6-a3e6-76befd82dbac" providerId="ADAL" clId="{4C6EF7ED-9FC9-4C6E-97DC-BDDBDF081AE8}" dt="2023-09-22T11:19:20.031" v="22" actId="20577"/>
          <ac:spMkLst>
            <pc:docMk/>
            <pc:sldMk cId="1417079188" sldId="308"/>
            <ac:spMk id="2" creationId="{2C9FAB2D-1DB2-5ABE-522C-2345B92336EB}"/>
          </ac:spMkLst>
        </pc:spChg>
        <pc:spChg chg="mod">
          <ac:chgData name="Sara Fagerström" userId="ff2b79d8-9bd8-4bf6-a3e6-76befd82dbac" providerId="ADAL" clId="{4C6EF7ED-9FC9-4C6E-97DC-BDDBDF081AE8}" dt="2023-09-26T08:24:11.198" v="615" actId="20577"/>
          <ac:spMkLst>
            <pc:docMk/>
            <pc:sldMk cId="1417079188" sldId="308"/>
            <ac:spMk id="5" creationId="{46C02CE7-1780-2483-EA86-10601117874D}"/>
          </ac:spMkLst>
        </pc:spChg>
      </pc:sldChg>
      <pc:sldChg chg="modSp mod">
        <pc:chgData name="Sara Fagerström" userId="ff2b79d8-9bd8-4bf6-a3e6-76befd82dbac" providerId="ADAL" clId="{4C6EF7ED-9FC9-4C6E-97DC-BDDBDF081AE8}" dt="2023-09-22T11:26:06.646" v="138" actId="27636"/>
        <pc:sldMkLst>
          <pc:docMk/>
          <pc:sldMk cId="2985918782" sldId="309"/>
        </pc:sldMkLst>
        <pc:spChg chg="mod">
          <ac:chgData name="Sara Fagerström" userId="ff2b79d8-9bd8-4bf6-a3e6-76befd82dbac" providerId="ADAL" clId="{4C6EF7ED-9FC9-4C6E-97DC-BDDBDF081AE8}" dt="2023-09-22T11:26:06.646" v="138" actId="27636"/>
          <ac:spMkLst>
            <pc:docMk/>
            <pc:sldMk cId="2985918782" sldId="309"/>
            <ac:spMk id="4" creationId="{BA801C4C-9AAD-4BE3-ABA4-D1D4551509ED}"/>
          </ac:spMkLst>
        </pc:spChg>
      </pc:sldChg>
      <pc:sldChg chg="modSp new mod ord">
        <pc:chgData name="Sara Fagerström" userId="ff2b79d8-9bd8-4bf6-a3e6-76befd82dbac" providerId="ADAL" clId="{4C6EF7ED-9FC9-4C6E-97DC-BDDBDF081AE8}" dt="2023-09-26T16:54:51.737" v="835" actId="20577"/>
        <pc:sldMkLst>
          <pc:docMk/>
          <pc:sldMk cId="586154261" sldId="310"/>
        </pc:sldMkLst>
        <pc:spChg chg="mod">
          <ac:chgData name="Sara Fagerström" userId="ff2b79d8-9bd8-4bf6-a3e6-76befd82dbac" providerId="ADAL" clId="{4C6EF7ED-9FC9-4C6E-97DC-BDDBDF081AE8}" dt="2023-09-26T08:24:04.358" v="606" actId="20577"/>
          <ac:spMkLst>
            <pc:docMk/>
            <pc:sldMk cId="586154261" sldId="310"/>
            <ac:spMk id="2" creationId="{F5C4632C-1081-72B7-8BC5-892B0D89FCB3}"/>
          </ac:spMkLst>
        </pc:spChg>
        <pc:spChg chg="mod">
          <ac:chgData name="Sara Fagerström" userId="ff2b79d8-9bd8-4bf6-a3e6-76befd82dbac" providerId="ADAL" clId="{4C6EF7ED-9FC9-4C6E-97DC-BDDBDF081AE8}" dt="2023-09-26T16:54:51.737" v="835" actId="20577"/>
          <ac:spMkLst>
            <pc:docMk/>
            <pc:sldMk cId="586154261" sldId="310"/>
            <ac:spMk id="5" creationId="{6C9971CE-80C6-3E84-1CE1-6C4C4BCDE16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99ECC6-977E-407C-AC11-0219F53EA35F}" type="doc">
      <dgm:prSet loTypeId="urn:microsoft.com/office/officeart/2005/8/layout/hProcess11" loCatId="process" qsTypeId="urn:microsoft.com/office/officeart/2005/8/quickstyle/simple1" qsCatId="simple" csTypeId="urn:microsoft.com/office/officeart/2005/8/colors/accent5_2" csCatId="accent5" phldr="1"/>
      <dgm:spPr/>
      <dgm:t>
        <a:bodyPr/>
        <a:lstStyle/>
        <a:p>
          <a:endParaRPr lang="sv-SE"/>
        </a:p>
      </dgm:t>
    </dgm:pt>
    <dgm:pt modelId="{15560E43-73EE-428A-A132-6853D4ED714F}">
      <dgm:prSet phldrT="[Text]" custT="1"/>
      <dgm:spPr/>
      <dgm:t>
        <a:bodyPr anchor="t"/>
        <a:lstStyle/>
        <a:p>
          <a:pPr algn="ctr"/>
          <a:r>
            <a:rPr lang="sv-SE" sz="2400"/>
            <a:t>Analys av verksamheten och scheman</a:t>
          </a:r>
        </a:p>
      </dgm:t>
    </dgm:pt>
    <dgm:pt modelId="{8A5420B0-7B95-41B3-AE44-836FD36D1B83}" type="parTrans" cxnId="{F0D27CF4-1E71-4605-A9EA-2C593DDD49CE}">
      <dgm:prSet/>
      <dgm:spPr/>
      <dgm:t>
        <a:bodyPr/>
        <a:lstStyle/>
        <a:p>
          <a:endParaRPr lang="sv-SE"/>
        </a:p>
      </dgm:t>
    </dgm:pt>
    <dgm:pt modelId="{C65679DA-21FD-4502-B496-DB9CCA704DE6}" type="sibTrans" cxnId="{F0D27CF4-1E71-4605-A9EA-2C593DDD49CE}">
      <dgm:prSet/>
      <dgm:spPr/>
      <dgm:t>
        <a:bodyPr/>
        <a:lstStyle/>
        <a:p>
          <a:endParaRPr lang="sv-SE"/>
        </a:p>
      </dgm:t>
    </dgm:pt>
    <dgm:pt modelId="{C274356B-87D0-4D0B-BEC5-80532CF70BBF}">
      <dgm:prSet phldrT="[Text]"/>
      <dgm:spPr/>
      <dgm:t>
        <a:bodyPr/>
        <a:lstStyle/>
        <a:p>
          <a:pPr algn="ctr"/>
          <a:r>
            <a:rPr lang="sv-SE" sz="3600" b="1"/>
            <a:t>November</a:t>
          </a:r>
        </a:p>
      </dgm:t>
    </dgm:pt>
    <dgm:pt modelId="{9095807A-D347-45E3-AE7C-9303D34F7D5B}" type="parTrans" cxnId="{0F7B4726-E69B-40AC-87D5-D8576A563B18}">
      <dgm:prSet/>
      <dgm:spPr/>
      <dgm:t>
        <a:bodyPr/>
        <a:lstStyle/>
        <a:p>
          <a:endParaRPr lang="sv-SE"/>
        </a:p>
      </dgm:t>
    </dgm:pt>
    <dgm:pt modelId="{E4C25109-2D62-4D5D-A574-8E57783879FB}" type="sibTrans" cxnId="{0F7B4726-E69B-40AC-87D5-D8576A563B18}">
      <dgm:prSet/>
      <dgm:spPr/>
      <dgm:t>
        <a:bodyPr/>
        <a:lstStyle/>
        <a:p>
          <a:endParaRPr lang="sv-SE"/>
        </a:p>
      </dgm:t>
    </dgm:pt>
    <dgm:pt modelId="{2E644CC5-ECAA-4D4E-A43F-C9BA5AF38146}">
      <dgm:prSet phldrT="[Text]"/>
      <dgm:spPr/>
      <dgm:t>
        <a:bodyPr anchor="t"/>
        <a:lstStyle/>
        <a:p>
          <a:pPr algn="ctr"/>
          <a:r>
            <a:rPr lang="sv-SE" sz="3600" b="1"/>
            <a:t>Februari</a:t>
          </a:r>
        </a:p>
      </dgm:t>
    </dgm:pt>
    <dgm:pt modelId="{F9A3AFD8-2589-4478-9EF1-C3D07ADA25E0}" type="parTrans" cxnId="{4384B683-5966-4DE5-A1FA-B9338A68B8C3}">
      <dgm:prSet/>
      <dgm:spPr/>
      <dgm:t>
        <a:bodyPr/>
        <a:lstStyle/>
        <a:p>
          <a:endParaRPr lang="sv-SE"/>
        </a:p>
      </dgm:t>
    </dgm:pt>
    <dgm:pt modelId="{2D17228D-EA98-4F5E-9DF6-A564BA03D055}" type="sibTrans" cxnId="{4384B683-5966-4DE5-A1FA-B9338A68B8C3}">
      <dgm:prSet/>
      <dgm:spPr/>
      <dgm:t>
        <a:bodyPr/>
        <a:lstStyle/>
        <a:p>
          <a:endParaRPr lang="sv-SE"/>
        </a:p>
      </dgm:t>
    </dgm:pt>
    <dgm:pt modelId="{A9DEFE74-52BB-4699-8596-A3C434B93590}">
      <dgm:prSet phldrT="[Text]" custT="1"/>
      <dgm:spPr/>
      <dgm:t>
        <a:bodyPr anchor="t"/>
        <a:lstStyle/>
        <a:p>
          <a:pPr algn="ctr"/>
          <a:r>
            <a:rPr lang="sv-SE" sz="2400"/>
            <a:t>Nya scheman är införda</a:t>
          </a:r>
        </a:p>
      </dgm:t>
    </dgm:pt>
    <dgm:pt modelId="{81088DE1-136E-4A08-9E8C-3316B6E856B4}" type="parTrans" cxnId="{249ED8E9-309F-4031-B584-3EFB83998303}">
      <dgm:prSet/>
      <dgm:spPr/>
      <dgm:t>
        <a:bodyPr/>
        <a:lstStyle/>
        <a:p>
          <a:endParaRPr lang="sv-SE"/>
        </a:p>
      </dgm:t>
    </dgm:pt>
    <dgm:pt modelId="{C4C1A820-97C6-4798-9DE0-F508109D5308}" type="sibTrans" cxnId="{249ED8E9-309F-4031-B584-3EFB83998303}">
      <dgm:prSet/>
      <dgm:spPr/>
      <dgm:t>
        <a:bodyPr/>
        <a:lstStyle/>
        <a:p>
          <a:endParaRPr lang="sv-SE"/>
        </a:p>
      </dgm:t>
    </dgm:pt>
    <dgm:pt modelId="{B7AF94A7-D6BC-4F90-8F99-DBA66453E7E3}">
      <dgm:prSet phldrT="[Text]"/>
      <dgm:spPr/>
      <dgm:t>
        <a:bodyPr anchor="t"/>
        <a:lstStyle/>
        <a:p>
          <a:pPr algn="ctr"/>
          <a:r>
            <a:rPr lang="sv-SE" sz="3600" b="1"/>
            <a:t>September/Oktober</a:t>
          </a:r>
        </a:p>
      </dgm:t>
    </dgm:pt>
    <dgm:pt modelId="{71C81F1E-9D0B-47AC-B937-8CCFB5A8D9BD}" type="parTrans" cxnId="{C8879096-908D-432B-B99C-3A4A6ACEC177}">
      <dgm:prSet/>
      <dgm:spPr/>
      <dgm:t>
        <a:bodyPr/>
        <a:lstStyle/>
        <a:p>
          <a:endParaRPr lang="sv-SE"/>
        </a:p>
      </dgm:t>
    </dgm:pt>
    <dgm:pt modelId="{7A075297-AB62-4EDC-A3BE-1F30F83BBBEB}" type="sibTrans" cxnId="{C8879096-908D-432B-B99C-3A4A6ACEC177}">
      <dgm:prSet/>
      <dgm:spPr/>
      <dgm:t>
        <a:bodyPr/>
        <a:lstStyle/>
        <a:p>
          <a:endParaRPr lang="sv-SE"/>
        </a:p>
      </dgm:t>
    </dgm:pt>
    <dgm:pt modelId="{1B072CF9-12CE-43B1-A85E-255F92B7BEBA}">
      <dgm:prSet phldrT="[Text]" custT="1"/>
      <dgm:spPr/>
      <dgm:t>
        <a:bodyPr anchor="t"/>
        <a:lstStyle/>
        <a:p>
          <a:pPr algn="ctr"/>
          <a:r>
            <a:rPr lang="sv-SE" sz="2400"/>
            <a:t>Lokal riskbedömning</a:t>
          </a:r>
        </a:p>
      </dgm:t>
    </dgm:pt>
    <dgm:pt modelId="{E70878B6-2546-40FD-90F5-E70E787908B1}" type="parTrans" cxnId="{AD9A5D64-F7DF-4738-92E9-189AF0A29D05}">
      <dgm:prSet/>
      <dgm:spPr/>
      <dgm:t>
        <a:bodyPr/>
        <a:lstStyle/>
        <a:p>
          <a:endParaRPr lang="sv-SE"/>
        </a:p>
      </dgm:t>
    </dgm:pt>
    <dgm:pt modelId="{EDCD059E-D2FA-4B73-83C6-305CFE5B677D}" type="sibTrans" cxnId="{AD9A5D64-F7DF-4738-92E9-189AF0A29D05}">
      <dgm:prSet/>
      <dgm:spPr/>
      <dgm:t>
        <a:bodyPr/>
        <a:lstStyle/>
        <a:p>
          <a:endParaRPr lang="sv-SE"/>
        </a:p>
      </dgm:t>
    </dgm:pt>
    <dgm:pt modelId="{85ABE2F3-C352-4647-8B63-5296588CB3B6}">
      <dgm:prSet phldrT="[Text]" custT="1"/>
      <dgm:spPr/>
      <dgm:t>
        <a:bodyPr anchor="ctr"/>
        <a:lstStyle/>
        <a:p>
          <a:pPr algn="ctr"/>
          <a:r>
            <a:rPr lang="sv-SE" sz="2400"/>
            <a:t>Nya scheman anpassade efter de nya reglerna görs färdiga för successivt införande</a:t>
          </a:r>
        </a:p>
      </dgm:t>
    </dgm:pt>
    <dgm:pt modelId="{57C55590-EDBC-4B16-884F-369377D65099}" type="parTrans" cxnId="{5724067F-0D54-4D77-A98A-243A1DEE31AC}">
      <dgm:prSet/>
      <dgm:spPr/>
      <dgm:t>
        <a:bodyPr/>
        <a:lstStyle/>
        <a:p>
          <a:endParaRPr lang="sv-SE"/>
        </a:p>
      </dgm:t>
    </dgm:pt>
    <dgm:pt modelId="{F7AB8D22-E8E4-44C1-80F5-C3957F53B652}" type="sibTrans" cxnId="{5724067F-0D54-4D77-A98A-243A1DEE31AC}">
      <dgm:prSet/>
      <dgm:spPr/>
      <dgm:t>
        <a:bodyPr/>
        <a:lstStyle/>
        <a:p>
          <a:endParaRPr lang="sv-SE"/>
        </a:p>
      </dgm:t>
    </dgm:pt>
    <dgm:pt modelId="{32748DE1-AC92-4C1E-9A2D-B55E59525D3B}">
      <dgm:prSet phldrT="[Text]" custT="1"/>
      <dgm:spPr/>
      <dgm:t>
        <a:bodyPr anchor="t"/>
        <a:lstStyle/>
        <a:p>
          <a:pPr algn="ctr"/>
          <a:r>
            <a:rPr lang="sv-SE" sz="2400"/>
            <a:t>Information och dialog med medarbetare och facklig dialog</a:t>
          </a:r>
        </a:p>
      </dgm:t>
    </dgm:pt>
    <dgm:pt modelId="{D11E590C-37E2-4BA9-84ED-07FD8393B959}" type="parTrans" cxnId="{718B1269-7B16-4DE8-A612-AD245A4F4283}">
      <dgm:prSet/>
      <dgm:spPr/>
      <dgm:t>
        <a:bodyPr/>
        <a:lstStyle/>
        <a:p>
          <a:endParaRPr lang="sv-SE"/>
        </a:p>
      </dgm:t>
    </dgm:pt>
    <dgm:pt modelId="{A4492E1E-4270-4D9C-BC75-A540A35396F4}" type="sibTrans" cxnId="{718B1269-7B16-4DE8-A612-AD245A4F4283}">
      <dgm:prSet/>
      <dgm:spPr/>
      <dgm:t>
        <a:bodyPr/>
        <a:lstStyle/>
        <a:p>
          <a:endParaRPr lang="sv-SE"/>
        </a:p>
      </dgm:t>
    </dgm:pt>
    <dgm:pt modelId="{22ADF0F2-0D5B-4E7B-82E7-4CEA57DD8A8A}">
      <dgm:prSet phldrT="[Text]" custT="1"/>
      <dgm:spPr/>
      <dgm:t>
        <a:bodyPr anchor="t"/>
        <a:lstStyle/>
        <a:p>
          <a:pPr algn="ctr"/>
          <a:r>
            <a:rPr lang="sv-SE" sz="2400"/>
            <a:t>Fortsatt anpassning och uppföljning av arbetstider</a:t>
          </a:r>
        </a:p>
      </dgm:t>
    </dgm:pt>
    <dgm:pt modelId="{A9F160AA-45EE-4C2E-8C50-53122E5482BB}" type="parTrans" cxnId="{32EE45D3-AF3A-4E5B-BBF5-6782F3CA7BF8}">
      <dgm:prSet/>
      <dgm:spPr/>
      <dgm:t>
        <a:bodyPr/>
        <a:lstStyle/>
        <a:p>
          <a:endParaRPr lang="sv-SE"/>
        </a:p>
      </dgm:t>
    </dgm:pt>
    <dgm:pt modelId="{FAE1F5FA-F4C8-4055-8110-E083D9B61FC8}" type="sibTrans" cxnId="{32EE45D3-AF3A-4E5B-BBF5-6782F3CA7BF8}">
      <dgm:prSet/>
      <dgm:spPr/>
      <dgm:t>
        <a:bodyPr/>
        <a:lstStyle/>
        <a:p>
          <a:endParaRPr lang="sv-SE"/>
        </a:p>
      </dgm:t>
    </dgm:pt>
    <dgm:pt modelId="{022BBFD3-5011-4082-93A3-4290DB2EA5CA}" type="pres">
      <dgm:prSet presAssocID="{4199ECC6-977E-407C-AC11-0219F53EA35F}" presName="Name0" presStyleCnt="0">
        <dgm:presLayoutVars>
          <dgm:dir/>
          <dgm:resizeHandles val="exact"/>
        </dgm:presLayoutVars>
      </dgm:prSet>
      <dgm:spPr/>
    </dgm:pt>
    <dgm:pt modelId="{67EB7FC6-5745-450D-9282-AEA4DC799448}" type="pres">
      <dgm:prSet presAssocID="{4199ECC6-977E-407C-AC11-0219F53EA35F}" presName="arrow" presStyleLbl="bgShp" presStyleIdx="0" presStyleCnt="1"/>
      <dgm:spPr/>
    </dgm:pt>
    <dgm:pt modelId="{B18FF368-F37E-49B0-90F1-2750D261D1CB}" type="pres">
      <dgm:prSet presAssocID="{4199ECC6-977E-407C-AC11-0219F53EA35F}" presName="points" presStyleCnt="0"/>
      <dgm:spPr/>
    </dgm:pt>
    <dgm:pt modelId="{4023D403-A7DB-4534-8432-6636E38F5C72}" type="pres">
      <dgm:prSet presAssocID="{B7AF94A7-D6BC-4F90-8F99-DBA66453E7E3}" presName="compositeA" presStyleCnt="0"/>
      <dgm:spPr/>
    </dgm:pt>
    <dgm:pt modelId="{EB7D5BA2-F84A-4AB2-8143-A76202284B24}" type="pres">
      <dgm:prSet presAssocID="{B7AF94A7-D6BC-4F90-8F99-DBA66453E7E3}" presName="textA" presStyleLbl="revTx" presStyleIdx="0" presStyleCnt="3">
        <dgm:presLayoutVars>
          <dgm:bulletEnabled val="1"/>
        </dgm:presLayoutVars>
      </dgm:prSet>
      <dgm:spPr/>
    </dgm:pt>
    <dgm:pt modelId="{A41BC224-2B76-4DE4-8492-2E7BCC8E7F9E}" type="pres">
      <dgm:prSet presAssocID="{B7AF94A7-D6BC-4F90-8F99-DBA66453E7E3}" presName="circleA" presStyleLbl="node1" presStyleIdx="0" presStyleCnt="3"/>
      <dgm:spPr/>
    </dgm:pt>
    <dgm:pt modelId="{CDD2BCF8-BCD6-40DD-B02C-0539B17B61AF}" type="pres">
      <dgm:prSet presAssocID="{B7AF94A7-D6BC-4F90-8F99-DBA66453E7E3}" presName="spaceA" presStyleCnt="0"/>
      <dgm:spPr/>
    </dgm:pt>
    <dgm:pt modelId="{051EC864-48C6-4576-BED1-4CC5BAE209F9}" type="pres">
      <dgm:prSet presAssocID="{7A075297-AB62-4EDC-A3BE-1F30F83BBBEB}" presName="space" presStyleCnt="0"/>
      <dgm:spPr/>
    </dgm:pt>
    <dgm:pt modelId="{ED9176FE-A112-4D74-84F3-1EED19D7BF60}" type="pres">
      <dgm:prSet presAssocID="{C274356B-87D0-4D0B-BEC5-80532CF70BBF}" presName="compositeB" presStyleCnt="0"/>
      <dgm:spPr/>
    </dgm:pt>
    <dgm:pt modelId="{CEF1CB32-F517-4F19-8694-C1B25D480696}" type="pres">
      <dgm:prSet presAssocID="{C274356B-87D0-4D0B-BEC5-80532CF70BBF}" presName="textB" presStyleLbl="revTx" presStyleIdx="1" presStyleCnt="3" custLinFactY="-50044" custLinFactNeighborX="5120" custLinFactNeighborY="-100000">
        <dgm:presLayoutVars>
          <dgm:bulletEnabled val="1"/>
        </dgm:presLayoutVars>
      </dgm:prSet>
      <dgm:spPr/>
    </dgm:pt>
    <dgm:pt modelId="{A9A72081-476F-4C00-8619-2FB003BC7200}" type="pres">
      <dgm:prSet presAssocID="{C274356B-87D0-4D0B-BEC5-80532CF70BBF}" presName="circleB" presStyleLbl="node1" presStyleIdx="1" presStyleCnt="3"/>
      <dgm:spPr/>
    </dgm:pt>
    <dgm:pt modelId="{01C844B6-670D-4E95-8C7F-1BD887F2F99A}" type="pres">
      <dgm:prSet presAssocID="{C274356B-87D0-4D0B-BEC5-80532CF70BBF}" presName="spaceB" presStyleCnt="0"/>
      <dgm:spPr/>
    </dgm:pt>
    <dgm:pt modelId="{B9E424BF-A83E-4702-9F03-5AB38F8AA934}" type="pres">
      <dgm:prSet presAssocID="{E4C25109-2D62-4D5D-A574-8E57783879FB}" presName="space" presStyleCnt="0"/>
      <dgm:spPr/>
    </dgm:pt>
    <dgm:pt modelId="{CF9B5828-C341-4AFF-A4B8-30753DF29CCE}" type="pres">
      <dgm:prSet presAssocID="{2E644CC5-ECAA-4D4E-A43F-C9BA5AF38146}" presName="compositeA" presStyleCnt="0"/>
      <dgm:spPr/>
    </dgm:pt>
    <dgm:pt modelId="{CE029840-A3DE-4E38-A8C8-D9B7DE358072}" type="pres">
      <dgm:prSet presAssocID="{2E644CC5-ECAA-4D4E-A43F-C9BA5AF38146}" presName="textA" presStyleLbl="revTx" presStyleIdx="2" presStyleCnt="3">
        <dgm:presLayoutVars>
          <dgm:bulletEnabled val="1"/>
        </dgm:presLayoutVars>
      </dgm:prSet>
      <dgm:spPr/>
    </dgm:pt>
    <dgm:pt modelId="{C00E3DFD-26B8-421C-906D-357C9EE30FA4}" type="pres">
      <dgm:prSet presAssocID="{2E644CC5-ECAA-4D4E-A43F-C9BA5AF38146}" presName="circleA" presStyleLbl="node1" presStyleIdx="2" presStyleCnt="3"/>
      <dgm:spPr/>
    </dgm:pt>
    <dgm:pt modelId="{14537B50-0158-40FC-ABAD-016652D61522}" type="pres">
      <dgm:prSet presAssocID="{2E644CC5-ECAA-4D4E-A43F-C9BA5AF38146}" presName="spaceA" presStyleCnt="0"/>
      <dgm:spPr/>
    </dgm:pt>
  </dgm:ptLst>
  <dgm:cxnLst>
    <dgm:cxn modelId="{0F7B4726-E69B-40AC-87D5-D8576A563B18}" srcId="{4199ECC6-977E-407C-AC11-0219F53EA35F}" destId="{C274356B-87D0-4D0B-BEC5-80532CF70BBF}" srcOrd="1" destOrd="0" parTransId="{9095807A-D347-45E3-AE7C-9303D34F7D5B}" sibTransId="{E4C25109-2D62-4D5D-A574-8E57783879FB}"/>
    <dgm:cxn modelId="{32F7B82A-8023-4DA6-95A1-EFDEDDCADC0A}" type="presOf" srcId="{A9DEFE74-52BB-4699-8596-A3C434B93590}" destId="{CE029840-A3DE-4E38-A8C8-D9B7DE358072}" srcOrd="0" destOrd="1" presId="urn:microsoft.com/office/officeart/2005/8/layout/hProcess11"/>
    <dgm:cxn modelId="{5A052C36-92F3-4B15-8611-7C4C253D816B}" type="presOf" srcId="{B7AF94A7-D6BC-4F90-8F99-DBA66453E7E3}" destId="{EB7D5BA2-F84A-4AB2-8143-A76202284B24}" srcOrd="0" destOrd="0" presId="urn:microsoft.com/office/officeart/2005/8/layout/hProcess11"/>
    <dgm:cxn modelId="{AD9A5D64-F7DF-4738-92E9-189AF0A29D05}" srcId="{B7AF94A7-D6BC-4F90-8F99-DBA66453E7E3}" destId="{1B072CF9-12CE-43B1-A85E-255F92B7BEBA}" srcOrd="2" destOrd="0" parTransId="{E70878B6-2546-40FD-90F5-E70E787908B1}" sibTransId="{EDCD059E-D2FA-4B73-83C6-305CFE5B677D}"/>
    <dgm:cxn modelId="{FFCD8E64-43A8-4B46-9C44-602B3E2C6B4F}" type="presOf" srcId="{2E644CC5-ECAA-4D4E-A43F-C9BA5AF38146}" destId="{CE029840-A3DE-4E38-A8C8-D9B7DE358072}" srcOrd="0" destOrd="0" presId="urn:microsoft.com/office/officeart/2005/8/layout/hProcess11"/>
    <dgm:cxn modelId="{718B1269-7B16-4DE8-A612-AD245A4F4283}" srcId="{B7AF94A7-D6BC-4F90-8F99-DBA66453E7E3}" destId="{32748DE1-AC92-4C1E-9A2D-B55E59525D3B}" srcOrd="1" destOrd="0" parTransId="{D11E590C-37E2-4BA9-84ED-07FD8393B959}" sibTransId="{A4492E1E-4270-4D9C-BC75-A540A35396F4}"/>
    <dgm:cxn modelId="{4311D96B-DC4E-4154-AAC0-BEF87D914FA4}" type="presOf" srcId="{22ADF0F2-0D5B-4E7B-82E7-4CEA57DD8A8A}" destId="{CE029840-A3DE-4E38-A8C8-D9B7DE358072}" srcOrd="0" destOrd="2" presId="urn:microsoft.com/office/officeart/2005/8/layout/hProcess11"/>
    <dgm:cxn modelId="{25F15873-6B5E-45D6-B77F-F527B4A6B553}" type="presOf" srcId="{C274356B-87D0-4D0B-BEC5-80532CF70BBF}" destId="{CEF1CB32-F517-4F19-8694-C1B25D480696}" srcOrd="0" destOrd="0" presId="urn:microsoft.com/office/officeart/2005/8/layout/hProcess11"/>
    <dgm:cxn modelId="{415C6359-B2EB-44A2-B547-16CFDED9D11A}" type="presOf" srcId="{15560E43-73EE-428A-A132-6853D4ED714F}" destId="{EB7D5BA2-F84A-4AB2-8143-A76202284B24}" srcOrd="0" destOrd="1" presId="urn:microsoft.com/office/officeart/2005/8/layout/hProcess11"/>
    <dgm:cxn modelId="{5724067F-0D54-4D77-A98A-243A1DEE31AC}" srcId="{C274356B-87D0-4D0B-BEC5-80532CF70BBF}" destId="{85ABE2F3-C352-4647-8B63-5296588CB3B6}" srcOrd="0" destOrd="0" parTransId="{57C55590-EDBC-4B16-884F-369377D65099}" sibTransId="{F7AB8D22-E8E4-44C1-80F5-C3957F53B652}"/>
    <dgm:cxn modelId="{4384B683-5966-4DE5-A1FA-B9338A68B8C3}" srcId="{4199ECC6-977E-407C-AC11-0219F53EA35F}" destId="{2E644CC5-ECAA-4D4E-A43F-C9BA5AF38146}" srcOrd="2" destOrd="0" parTransId="{F9A3AFD8-2589-4478-9EF1-C3D07ADA25E0}" sibTransId="{2D17228D-EA98-4F5E-9DF6-A564BA03D055}"/>
    <dgm:cxn modelId="{C8879096-908D-432B-B99C-3A4A6ACEC177}" srcId="{4199ECC6-977E-407C-AC11-0219F53EA35F}" destId="{B7AF94A7-D6BC-4F90-8F99-DBA66453E7E3}" srcOrd="0" destOrd="0" parTransId="{71C81F1E-9D0B-47AC-B937-8CCFB5A8D9BD}" sibTransId="{7A075297-AB62-4EDC-A3BE-1F30F83BBBEB}"/>
    <dgm:cxn modelId="{2CB9D79B-5CF7-4607-A7DC-3A93A796F56C}" type="presOf" srcId="{4199ECC6-977E-407C-AC11-0219F53EA35F}" destId="{022BBFD3-5011-4082-93A3-4290DB2EA5CA}" srcOrd="0" destOrd="0" presId="urn:microsoft.com/office/officeart/2005/8/layout/hProcess11"/>
    <dgm:cxn modelId="{A84CEEB9-1DD6-4DE4-8707-15C0E2B1CA1A}" type="presOf" srcId="{32748DE1-AC92-4C1E-9A2D-B55E59525D3B}" destId="{EB7D5BA2-F84A-4AB2-8143-A76202284B24}" srcOrd="0" destOrd="2" presId="urn:microsoft.com/office/officeart/2005/8/layout/hProcess11"/>
    <dgm:cxn modelId="{2F7CEABD-49A1-4CA9-AB01-671EC99164E0}" type="presOf" srcId="{1B072CF9-12CE-43B1-A85E-255F92B7BEBA}" destId="{EB7D5BA2-F84A-4AB2-8143-A76202284B24}" srcOrd="0" destOrd="3" presId="urn:microsoft.com/office/officeart/2005/8/layout/hProcess11"/>
    <dgm:cxn modelId="{56B7A5C4-1F8E-4DCB-A125-35767014A93F}" type="presOf" srcId="{85ABE2F3-C352-4647-8B63-5296588CB3B6}" destId="{CEF1CB32-F517-4F19-8694-C1B25D480696}" srcOrd="0" destOrd="1" presId="urn:microsoft.com/office/officeart/2005/8/layout/hProcess11"/>
    <dgm:cxn modelId="{32EE45D3-AF3A-4E5B-BBF5-6782F3CA7BF8}" srcId="{2E644CC5-ECAA-4D4E-A43F-C9BA5AF38146}" destId="{22ADF0F2-0D5B-4E7B-82E7-4CEA57DD8A8A}" srcOrd="1" destOrd="0" parTransId="{A9F160AA-45EE-4C2E-8C50-53122E5482BB}" sibTransId="{FAE1F5FA-F4C8-4055-8110-E083D9B61FC8}"/>
    <dgm:cxn modelId="{249ED8E9-309F-4031-B584-3EFB83998303}" srcId="{2E644CC5-ECAA-4D4E-A43F-C9BA5AF38146}" destId="{A9DEFE74-52BB-4699-8596-A3C434B93590}" srcOrd="0" destOrd="0" parTransId="{81088DE1-136E-4A08-9E8C-3316B6E856B4}" sibTransId="{C4C1A820-97C6-4798-9DE0-F508109D5308}"/>
    <dgm:cxn modelId="{F0D27CF4-1E71-4605-A9EA-2C593DDD49CE}" srcId="{B7AF94A7-D6BC-4F90-8F99-DBA66453E7E3}" destId="{15560E43-73EE-428A-A132-6853D4ED714F}" srcOrd="0" destOrd="0" parTransId="{8A5420B0-7B95-41B3-AE44-836FD36D1B83}" sibTransId="{C65679DA-21FD-4502-B496-DB9CCA704DE6}"/>
    <dgm:cxn modelId="{5A30B46E-6D15-4A23-BE66-B6FD9BFF4CC4}" type="presParOf" srcId="{022BBFD3-5011-4082-93A3-4290DB2EA5CA}" destId="{67EB7FC6-5745-450D-9282-AEA4DC799448}" srcOrd="0" destOrd="0" presId="urn:microsoft.com/office/officeart/2005/8/layout/hProcess11"/>
    <dgm:cxn modelId="{20FD6E32-8AFE-455F-A7D9-B6E32C8F504E}" type="presParOf" srcId="{022BBFD3-5011-4082-93A3-4290DB2EA5CA}" destId="{B18FF368-F37E-49B0-90F1-2750D261D1CB}" srcOrd="1" destOrd="0" presId="urn:microsoft.com/office/officeart/2005/8/layout/hProcess11"/>
    <dgm:cxn modelId="{E11CDB04-5CB2-4834-A2FF-D6FC461F18D0}" type="presParOf" srcId="{B18FF368-F37E-49B0-90F1-2750D261D1CB}" destId="{4023D403-A7DB-4534-8432-6636E38F5C72}" srcOrd="0" destOrd="0" presId="urn:microsoft.com/office/officeart/2005/8/layout/hProcess11"/>
    <dgm:cxn modelId="{4A820661-E381-4BA5-9E06-CC155C0C49F5}" type="presParOf" srcId="{4023D403-A7DB-4534-8432-6636E38F5C72}" destId="{EB7D5BA2-F84A-4AB2-8143-A76202284B24}" srcOrd="0" destOrd="0" presId="urn:microsoft.com/office/officeart/2005/8/layout/hProcess11"/>
    <dgm:cxn modelId="{63888417-313D-4ECD-843C-03DCA3664D2D}" type="presParOf" srcId="{4023D403-A7DB-4534-8432-6636E38F5C72}" destId="{A41BC224-2B76-4DE4-8492-2E7BCC8E7F9E}" srcOrd="1" destOrd="0" presId="urn:microsoft.com/office/officeart/2005/8/layout/hProcess11"/>
    <dgm:cxn modelId="{B24574A3-3DB6-4688-B41E-B734A6A3EC96}" type="presParOf" srcId="{4023D403-A7DB-4534-8432-6636E38F5C72}" destId="{CDD2BCF8-BCD6-40DD-B02C-0539B17B61AF}" srcOrd="2" destOrd="0" presId="urn:microsoft.com/office/officeart/2005/8/layout/hProcess11"/>
    <dgm:cxn modelId="{406105C0-E711-495E-806C-F5BA96F9B769}" type="presParOf" srcId="{B18FF368-F37E-49B0-90F1-2750D261D1CB}" destId="{051EC864-48C6-4576-BED1-4CC5BAE209F9}" srcOrd="1" destOrd="0" presId="urn:microsoft.com/office/officeart/2005/8/layout/hProcess11"/>
    <dgm:cxn modelId="{00922C16-FD03-4449-B9E7-F50D7B8F2D28}" type="presParOf" srcId="{B18FF368-F37E-49B0-90F1-2750D261D1CB}" destId="{ED9176FE-A112-4D74-84F3-1EED19D7BF60}" srcOrd="2" destOrd="0" presId="urn:microsoft.com/office/officeart/2005/8/layout/hProcess11"/>
    <dgm:cxn modelId="{0C4E9135-DF8A-4850-8847-B02E43C402ED}" type="presParOf" srcId="{ED9176FE-A112-4D74-84F3-1EED19D7BF60}" destId="{CEF1CB32-F517-4F19-8694-C1B25D480696}" srcOrd="0" destOrd="0" presId="urn:microsoft.com/office/officeart/2005/8/layout/hProcess11"/>
    <dgm:cxn modelId="{00077080-4A5B-4D92-B76B-3F6E3531ED3E}" type="presParOf" srcId="{ED9176FE-A112-4D74-84F3-1EED19D7BF60}" destId="{A9A72081-476F-4C00-8619-2FB003BC7200}" srcOrd="1" destOrd="0" presId="urn:microsoft.com/office/officeart/2005/8/layout/hProcess11"/>
    <dgm:cxn modelId="{27DF14CC-D3E9-4A61-A122-9FCB61662DC0}" type="presParOf" srcId="{ED9176FE-A112-4D74-84F3-1EED19D7BF60}" destId="{01C844B6-670D-4E95-8C7F-1BD887F2F99A}" srcOrd="2" destOrd="0" presId="urn:microsoft.com/office/officeart/2005/8/layout/hProcess11"/>
    <dgm:cxn modelId="{27E2FF38-A74B-49E3-9AF9-C6DEDA988A39}" type="presParOf" srcId="{B18FF368-F37E-49B0-90F1-2750D261D1CB}" destId="{B9E424BF-A83E-4702-9F03-5AB38F8AA934}" srcOrd="3" destOrd="0" presId="urn:microsoft.com/office/officeart/2005/8/layout/hProcess11"/>
    <dgm:cxn modelId="{4DB8CD09-0421-478B-B560-A535CA2393E0}" type="presParOf" srcId="{B18FF368-F37E-49B0-90F1-2750D261D1CB}" destId="{CF9B5828-C341-4AFF-A4B8-30753DF29CCE}" srcOrd="4" destOrd="0" presId="urn:microsoft.com/office/officeart/2005/8/layout/hProcess11"/>
    <dgm:cxn modelId="{E2DD1E7E-4547-4523-8670-195136C658F0}" type="presParOf" srcId="{CF9B5828-C341-4AFF-A4B8-30753DF29CCE}" destId="{CE029840-A3DE-4E38-A8C8-D9B7DE358072}" srcOrd="0" destOrd="0" presId="urn:microsoft.com/office/officeart/2005/8/layout/hProcess11"/>
    <dgm:cxn modelId="{B9AE74C6-3EEB-441B-9D32-B3618A43E49E}" type="presParOf" srcId="{CF9B5828-C341-4AFF-A4B8-30753DF29CCE}" destId="{C00E3DFD-26B8-421C-906D-357C9EE30FA4}" srcOrd="1" destOrd="0" presId="urn:microsoft.com/office/officeart/2005/8/layout/hProcess11"/>
    <dgm:cxn modelId="{30963291-0EF7-4BBD-A032-21B9576E1648}" type="presParOf" srcId="{CF9B5828-C341-4AFF-A4B8-30753DF29CCE}" destId="{14537B50-0158-40FC-ABAD-016652D6152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0E5CB9-0459-4004-9EE2-AD11F65EDED6}" type="doc">
      <dgm:prSet loTypeId="urn:microsoft.com/office/officeart/2005/8/layout/hProcess7" loCatId="process" qsTypeId="urn:microsoft.com/office/officeart/2005/8/quickstyle/simple1" qsCatId="simple" csTypeId="urn:microsoft.com/office/officeart/2005/8/colors/accent5_2" csCatId="accent5" phldr="1"/>
      <dgm:spPr/>
      <dgm:t>
        <a:bodyPr/>
        <a:lstStyle/>
        <a:p>
          <a:endParaRPr lang="sv-SE"/>
        </a:p>
      </dgm:t>
    </dgm:pt>
    <dgm:pt modelId="{BAE8ECAD-0592-4D14-90A9-51E0C27EA1AB}">
      <dgm:prSet phldrT="[Text]"/>
      <dgm:spPr/>
      <dgm:t>
        <a:bodyPr/>
        <a:lstStyle/>
        <a:p>
          <a:r>
            <a:rPr lang="sv-SE">
              <a:solidFill>
                <a:schemeClr val="tx1"/>
              </a:solidFill>
            </a:rPr>
            <a:t>September</a:t>
          </a:r>
        </a:p>
      </dgm:t>
    </dgm:pt>
    <dgm:pt modelId="{480CE32E-6C4A-48BD-AD40-4B7760598BB8}" type="parTrans" cxnId="{91B56773-C394-4AE1-BE19-BE962224E2E1}">
      <dgm:prSet/>
      <dgm:spPr/>
      <dgm:t>
        <a:bodyPr/>
        <a:lstStyle/>
        <a:p>
          <a:endParaRPr lang="sv-SE"/>
        </a:p>
      </dgm:t>
    </dgm:pt>
    <dgm:pt modelId="{932FB4D3-E5E2-410E-93F5-2E6E0CB40465}" type="sibTrans" cxnId="{91B56773-C394-4AE1-BE19-BE962224E2E1}">
      <dgm:prSet/>
      <dgm:spPr/>
      <dgm:t>
        <a:bodyPr/>
        <a:lstStyle/>
        <a:p>
          <a:endParaRPr lang="sv-SE"/>
        </a:p>
      </dgm:t>
    </dgm:pt>
    <dgm:pt modelId="{E1FA1D8C-264B-4C19-91F1-B4983C2944AD}">
      <dgm:prSet phldrT="[Text]" custT="1"/>
      <dgm:spPr/>
      <dgm:t>
        <a:bodyPr/>
        <a:lstStyle/>
        <a:p>
          <a:pPr>
            <a:buFont typeface="Arial" panose="020B0604020202020204" pitchFamily="34" charset="0"/>
            <a:buNone/>
          </a:pPr>
          <a:r>
            <a:rPr lang="sv-SE" sz="2000"/>
            <a:t>Analys av verksamheten och scheman.</a:t>
          </a:r>
        </a:p>
      </dgm:t>
    </dgm:pt>
    <dgm:pt modelId="{06BA3F13-1CB0-452A-9462-5E95E1E1257D}" type="parTrans" cxnId="{B0CCA5E7-55AE-4E1A-BD80-CAA19F8E3354}">
      <dgm:prSet/>
      <dgm:spPr/>
      <dgm:t>
        <a:bodyPr/>
        <a:lstStyle/>
        <a:p>
          <a:endParaRPr lang="sv-SE"/>
        </a:p>
      </dgm:t>
    </dgm:pt>
    <dgm:pt modelId="{00860164-7ECF-47A8-85AD-60982B38BA00}" type="sibTrans" cxnId="{B0CCA5E7-55AE-4E1A-BD80-CAA19F8E3354}">
      <dgm:prSet/>
      <dgm:spPr/>
      <dgm:t>
        <a:bodyPr/>
        <a:lstStyle/>
        <a:p>
          <a:endParaRPr lang="sv-SE"/>
        </a:p>
      </dgm:t>
    </dgm:pt>
    <dgm:pt modelId="{B347E70C-A4DD-4598-9B6B-F7961A99A652}">
      <dgm:prSet phldrT="[Text]"/>
      <dgm:spPr/>
      <dgm:t>
        <a:bodyPr/>
        <a:lstStyle/>
        <a:p>
          <a:r>
            <a:rPr lang="sv-SE">
              <a:solidFill>
                <a:schemeClr val="tx1"/>
              </a:solidFill>
            </a:rPr>
            <a:t>Oktober</a:t>
          </a:r>
        </a:p>
      </dgm:t>
    </dgm:pt>
    <dgm:pt modelId="{F30F9D76-69F4-46F9-B8EB-EC8EA900F31A}" type="parTrans" cxnId="{171DB3A1-6346-41E5-940B-3149DD73F7F2}">
      <dgm:prSet/>
      <dgm:spPr/>
      <dgm:t>
        <a:bodyPr/>
        <a:lstStyle/>
        <a:p>
          <a:endParaRPr lang="sv-SE"/>
        </a:p>
      </dgm:t>
    </dgm:pt>
    <dgm:pt modelId="{B2DE9FEE-2171-4F85-9BAD-5DDEBFDC4CF5}" type="sibTrans" cxnId="{171DB3A1-6346-41E5-940B-3149DD73F7F2}">
      <dgm:prSet/>
      <dgm:spPr/>
      <dgm:t>
        <a:bodyPr/>
        <a:lstStyle/>
        <a:p>
          <a:endParaRPr lang="sv-SE"/>
        </a:p>
      </dgm:t>
    </dgm:pt>
    <dgm:pt modelId="{86B84855-8E4A-444A-819B-7551C7C0DA34}">
      <dgm:prSet phldrT="[Text]" phldr="1"/>
      <dgm:spPr/>
      <dgm:t>
        <a:bodyPr/>
        <a:lstStyle/>
        <a:p>
          <a:endParaRPr lang="sv-SE"/>
        </a:p>
      </dgm:t>
    </dgm:pt>
    <dgm:pt modelId="{A1FFE606-E85A-496E-B141-5C78F560D2CB}" type="parTrans" cxnId="{48F95194-E04C-43C8-81E5-F6FB56208057}">
      <dgm:prSet/>
      <dgm:spPr/>
      <dgm:t>
        <a:bodyPr/>
        <a:lstStyle/>
        <a:p>
          <a:endParaRPr lang="sv-SE"/>
        </a:p>
      </dgm:t>
    </dgm:pt>
    <dgm:pt modelId="{AE46B631-6AE4-4C6C-993F-675D85BD4525}" type="sibTrans" cxnId="{48F95194-E04C-43C8-81E5-F6FB56208057}">
      <dgm:prSet/>
      <dgm:spPr/>
      <dgm:t>
        <a:bodyPr/>
        <a:lstStyle/>
        <a:p>
          <a:endParaRPr lang="sv-SE"/>
        </a:p>
      </dgm:t>
    </dgm:pt>
    <dgm:pt modelId="{DF9391F3-5B0C-41F0-BA64-481CBACDAE02}">
      <dgm:prSet phldrT="[Text]"/>
      <dgm:spPr/>
      <dgm:t>
        <a:bodyPr/>
        <a:lstStyle/>
        <a:p>
          <a:r>
            <a:rPr lang="sv-SE">
              <a:solidFill>
                <a:schemeClr val="tx1"/>
              </a:solidFill>
            </a:rPr>
            <a:t>November</a:t>
          </a:r>
        </a:p>
      </dgm:t>
    </dgm:pt>
    <dgm:pt modelId="{6E5647E5-555C-4E34-A883-1973D1C066CA}" type="parTrans" cxnId="{48693873-CE1D-4F5B-BA83-1D70E51563A6}">
      <dgm:prSet/>
      <dgm:spPr/>
      <dgm:t>
        <a:bodyPr/>
        <a:lstStyle/>
        <a:p>
          <a:endParaRPr lang="sv-SE"/>
        </a:p>
      </dgm:t>
    </dgm:pt>
    <dgm:pt modelId="{428ECC7E-9C44-450D-9CAC-6EFFE43CC35B}" type="sibTrans" cxnId="{48693873-CE1D-4F5B-BA83-1D70E51563A6}">
      <dgm:prSet/>
      <dgm:spPr/>
      <dgm:t>
        <a:bodyPr/>
        <a:lstStyle/>
        <a:p>
          <a:endParaRPr lang="sv-SE"/>
        </a:p>
      </dgm:t>
    </dgm:pt>
    <dgm:pt modelId="{1C5F9390-06C6-4055-A94B-4ED50AA7870A}">
      <dgm:prSet phldrT="[Text]" custT="1"/>
      <dgm:spPr/>
      <dgm:t>
        <a:bodyPr/>
        <a:lstStyle/>
        <a:p>
          <a:r>
            <a:rPr lang="sv-SE" sz="2000"/>
            <a:t>Nya scheman anpassade efter de nya reglerna görs färdiga för successivt införande</a:t>
          </a:r>
        </a:p>
      </dgm:t>
    </dgm:pt>
    <dgm:pt modelId="{CA3FBDCF-4035-4E98-A7A3-318D9F9363CB}" type="parTrans" cxnId="{A630994F-31D9-41E7-846B-2AFA31B346BC}">
      <dgm:prSet/>
      <dgm:spPr/>
      <dgm:t>
        <a:bodyPr/>
        <a:lstStyle/>
        <a:p>
          <a:endParaRPr lang="sv-SE"/>
        </a:p>
      </dgm:t>
    </dgm:pt>
    <dgm:pt modelId="{7BB3BE37-D6D7-4C90-9D09-0C26E207C46E}" type="sibTrans" cxnId="{A630994F-31D9-41E7-846B-2AFA31B346BC}">
      <dgm:prSet/>
      <dgm:spPr/>
      <dgm:t>
        <a:bodyPr/>
        <a:lstStyle/>
        <a:p>
          <a:endParaRPr lang="sv-SE"/>
        </a:p>
      </dgm:t>
    </dgm:pt>
    <dgm:pt modelId="{80D1EF55-7875-4CDC-8FE0-1ECF55D7D10C}">
      <dgm:prSet phldrT="[Text]"/>
      <dgm:spPr/>
      <dgm:t>
        <a:bodyPr/>
        <a:lstStyle/>
        <a:p>
          <a:r>
            <a:rPr lang="sv-SE">
              <a:solidFill>
                <a:schemeClr val="tx1"/>
              </a:solidFill>
            </a:rPr>
            <a:t>December</a:t>
          </a:r>
        </a:p>
      </dgm:t>
    </dgm:pt>
    <dgm:pt modelId="{28AA9DE1-DBA3-4A5F-8204-F38EA7BCA951}" type="parTrans" cxnId="{A152A6DC-558E-4303-8951-F391D38A8B8F}">
      <dgm:prSet/>
      <dgm:spPr/>
      <dgm:t>
        <a:bodyPr/>
        <a:lstStyle/>
        <a:p>
          <a:endParaRPr lang="sv-SE"/>
        </a:p>
      </dgm:t>
    </dgm:pt>
    <dgm:pt modelId="{A34BB1D0-6A25-4317-A575-2B88B651C554}" type="sibTrans" cxnId="{A152A6DC-558E-4303-8951-F391D38A8B8F}">
      <dgm:prSet/>
      <dgm:spPr/>
      <dgm:t>
        <a:bodyPr/>
        <a:lstStyle/>
        <a:p>
          <a:endParaRPr lang="sv-SE"/>
        </a:p>
      </dgm:t>
    </dgm:pt>
    <dgm:pt modelId="{5B9A3312-1C08-4B31-A404-C4B40F815D69}">
      <dgm:prSet phldrT="[Text]"/>
      <dgm:spPr/>
      <dgm:t>
        <a:bodyPr/>
        <a:lstStyle/>
        <a:p>
          <a:r>
            <a:rPr lang="sv-SE">
              <a:solidFill>
                <a:schemeClr val="tx1"/>
              </a:solidFill>
            </a:rPr>
            <a:t>Januari</a:t>
          </a:r>
        </a:p>
      </dgm:t>
    </dgm:pt>
    <dgm:pt modelId="{5947DF41-011A-4FDB-B00E-48C741CBE3E8}" type="parTrans" cxnId="{3C597DFF-A84B-4AF6-B803-C7B620D5F702}">
      <dgm:prSet/>
      <dgm:spPr/>
      <dgm:t>
        <a:bodyPr/>
        <a:lstStyle/>
        <a:p>
          <a:endParaRPr lang="sv-SE"/>
        </a:p>
      </dgm:t>
    </dgm:pt>
    <dgm:pt modelId="{C7A43650-44FB-4B82-9C05-E4023859BFAD}" type="sibTrans" cxnId="{3C597DFF-A84B-4AF6-B803-C7B620D5F702}">
      <dgm:prSet/>
      <dgm:spPr/>
      <dgm:t>
        <a:bodyPr/>
        <a:lstStyle/>
        <a:p>
          <a:endParaRPr lang="sv-SE"/>
        </a:p>
      </dgm:t>
    </dgm:pt>
    <dgm:pt modelId="{32B45F88-D57B-482B-B2A0-5941EC08397F}">
      <dgm:prSet phldrT="[Text]"/>
      <dgm:spPr/>
      <dgm:t>
        <a:bodyPr/>
        <a:lstStyle/>
        <a:p>
          <a:r>
            <a:rPr lang="sv-SE">
              <a:solidFill>
                <a:schemeClr val="tx1"/>
              </a:solidFill>
            </a:rPr>
            <a:t>Februari</a:t>
          </a:r>
        </a:p>
      </dgm:t>
    </dgm:pt>
    <dgm:pt modelId="{FAC200F5-CCBC-4044-98EE-D8C45ACE096C}" type="parTrans" cxnId="{FAB77AA1-E232-4EE1-874C-5C671F822949}">
      <dgm:prSet/>
      <dgm:spPr/>
      <dgm:t>
        <a:bodyPr/>
        <a:lstStyle/>
        <a:p>
          <a:endParaRPr lang="sv-SE"/>
        </a:p>
      </dgm:t>
    </dgm:pt>
    <dgm:pt modelId="{395BEC39-AE97-48EF-9F57-0E35874FB9D4}" type="sibTrans" cxnId="{FAB77AA1-E232-4EE1-874C-5C671F822949}">
      <dgm:prSet/>
      <dgm:spPr/>
      <dgm:t>
        <a:bodyPr/>
        <a:lstStyle/>
        <a:p>
          <a:endParaRPr lang="sv-SE"/>
        </a:p>
      </dgm:t>
    </dgm:pt>
    <dgm:pt modelId="{FBCC1F75-9981-45F2-97E2-F45387D560C3}">
      <dgm:prSet phldrT="[Text]"/>
      <dgm:spPr/>
      <dgm:t>
        <a:bodyPr/>
        <a:lstStyle/>
        <a:p>
          <a:r>
            <a:rPr lang="sv-SE"/>
            <a:t>Text</a:t>
          </a:r>
        </a:p>
      </dgm:t>
    </dgm:pt>
    <dgm:pt modelId="{C0B73DF8-1C35-4984-B541-18743D46AB81}" type="parTrans" cxnId="{22AE33D4-BF39-4D68-8EC9-CC20BF34DDF4}">
      <dgm:prSet/>
      <dgm:spPr/>
      <dgm:t>
        <a:bodyPr/>
        <a:lstStyle/>
        <a:p>
          <a:endParaRPr lang="sv-SE"/>
        </a:p>
      </dgm:t>
    </dgm:pt>
    <dgm:pt modelId="{11AC2BDD-F4A6-40C0-9041-CF7A74F74EF7}" type="sibTrans" cxnId="{22AE33D4-BF39-4D68-8EC9-CC20BF34DDF4}">
      <dgm:prSet/>
      <dgm:spPr/>
      <dgm:t>
        <a:bodyPr/>
        <a:lstStyle/>
        <a:p>
          <a:endParaRPr lang="sv-SE"/>
        </a:p>
      </dgm:t>
    </dgm:pt>
    <dgm:pt modelId="{17886708-C948-40D6-92BB-6C92E4747FD3}">
      <dgm:prSet phldrT="[Text]"/>
      <dgm:spPr/>
      <dgm:t>
        <a:bodyPr/>
        <a:lstStyle/>
        <a:p>
          <a:r>
            <a:rPr lang="sv-SE"/>
            <a:t>Text</a:t>
          </a:r>
        </a:p>
      </dgm:t>
    </dgm:pt>
    <dgm:pt modelId="{6C2FE8D0-1550-480B-A20E-6DE12D9FCC7A}" type="parTrans" cxnId="{5D487C8C-8C75-44FD-8512-5B9D433D2703}">
      <dgm:prSet/>
      <dgm:spPr/>
      <dgm:t>
        <a:bodyPr/>
        <a:lstStyle/>
        <a:p>
          <a:endParaRPr lang="sv-SE"/>
        </a:p>
      </dgm:t>
    </dgm:pt>
    <dgm:pt modelId="{24B322F7-5667-4DA0-8CE0-B05A82A68B3C}" type="sibTrans" cxnId="{5D487C8C-8C75-44FD-8512-5B9D433D2703}">
      <dgm:prSet/>
      <dgm:spPr/>
      <dgm:t>
        <a:bodyPr/>
        <a:lstStyle/>
        <a:p>
          <a:endParaRPr lang="sv-SE"/>
        </a:p>
      </dgm:t>
    </dgm:pt>
    <dgm:pt modelId="{7E50192C-89F0-40E5-AE13-A3B7E0BDE666}">
      <dgm:prSet phldrT="[Text]" custT="1"/>
      <dgm:spPr/>
      <dgm:t>
        <a:bodyPr/>
        <a:lstStyle/>
        <a:p>
          <a:r>
            <a:rPr lang="sv-SE" sz="2000"/>
            <a:t>Nya scheman är införda </a:t>
          </a:r>
        </a:p>
      </dgm:t>
    </dgm:pt>
    <dgm:pt modelId="{8C88AB6C-BA12-4524-B711-DF29FE66C777}" type="parTrans" cxnId="{AC20A1ED-F02D-4E2F-81CA-6E46E3AD72DE}">
      <dgm:prSet/>
      <dgm:spPr/>
      <dgm:t>
        <a:bodyPr/>
        <a:lstStyle/>
        <a:p>
          <a:endParaRPr lang="sv-SE"/>
        </a:p>
      </dgm:t>
    </dgm:pt>
    <dgm:pt modelId="{AD39C663-DF34-43F9-A7D5-1CA60F575DB0}" type="sibTrans" cxnId="{AC20A1ED-F02D-4E2F-81CA-6E46E3AD72DE}">
      <dgm:prSet/>
      <dgm:spPr/>
      <dgm:t>
        <a:bodyPr/>
        <a:lstStyle/>
        <a:p>
          <a:endParaRPr lang="sv-SE"/>
        </a:p>
      </dgm:t>
    </dgm:pt>
    <dgm:pt modelId="{70077424-2FBC-4905-A2B7-933FB2B46CF5}">
      <dgm:prSet custT="1"/>
      <dgm:spPr/>
      <dgm:t>
        <a:bodyPr/>
        <a:lstStyle/>
        <a:p>
          <a:r>
            <a:rPr lang="sv-SE" sz="2000"/>
            <a:t>Fortsatt anpassning och uppföljning av arbetstider</a:t>
          </a:r>
        </a:p>
      </dgm:t>
    </dgm:pt>
    <dgm:pt modelId="{197E0AC1-BE1E-45E1-9B4B-AC8AE13DA5E7}" type="parTrans" cxnId="{048ACCDD-DB9D-4EFD-8AB0-5E5308B2800E}">
      <dgm:prSet/>
      <dgm:spPr/>
      <dgm:t>
        <a:bodyPr/>
        <a:lstStyle/>
        <a:p>
          <a:endParaRPr lang="sv-SE"/>
        </a:p>
      </dgm:t>
    </dgm:pt>
    <dgm:pt modelId="{9B621880-6614-4C42-8EF7-C893155330E7}" type="sibTrans" cxnId="{048ACCDD-DB9D-4EFD-8AB0-5E5308B2800E}">
      <dgm:prSet/>
      <dgm:spPr/>
      <dgm:t>
        <a:bodyPr/>
        <a:lstStyle/>
        <a:p>
          <a:endParaRPr lang="sv-SE"/>
        </a:p>
      </dgm:t>
    </dgm:pt>
    <dgm:pt modelId="{A86E9760-DCE4-427F-9CC0-4E8B8CE506A3}">
      <dgm:prSet custT="1"/>
      <dgm:spPr/>
      <dgm:t>
        <a:bodyPr/>
        <a:lstStyle/>
        <a:p>
          <a:pPr>
            <a:buNone/>
          </a:pPr>
          <a:r>
            <a:rPr lang="sv-SE" sz="2000"/>
            <a:t>Information och dialog med medarbetare och facklig dialog.</a:t>
          </a:r>
        </a:p>
      </dgm:t>
    </dgm:pt>
    <dgm:pt modelId="{31A2829A-D1CE-4F87-BDF9-B402D466080F}" type="parTrans" cxnId="{90590523-7891-4722-92C9-95179B879DF7}">
      <dgm:prSet/>
      <dgm:spPr/>
      <dgm:t>
        <a:bodyPr/>
        <a:lstStyle/>
        <a:p>
          <a:endParaRPr lang="sv-SE"/>
        </a:p>
      </dgm:t>
    </dgm:pt>
    <dgm:pt modelId="{8967187E-E787-467D-A37A-83D43D9FDD8A}" type="sibTrans" cxnId="{90590523-7891-4722-92C9-95179B879DF7}">
      <dgm:prSet/>
      <dgm:spPr/>
      <dgm:t>
        <a:bodyPr/>
        <a:lstStyle/>
        <a:p>
          <a:endParaRPr lang="sv-SE"/>
        </a:p>
      </dgm:t>
    </dgm:pt>
    <dgm:pt modelId="{C47A3E27-6787-41FB-AFFB-84465398E80C}">
      <dgm:prSet custT="1"/>
      <dgm:spPr/>
      <dgm:t>
        <a:bodyPr/>
        <a:lstStyle/>
        <a:p>
          <a:pPr>
            <a:buNone/>
          </a:pPr>
          <a:r>
            <a:rPr lang="sv-SE" sz="2000"/>
            <a:t>Lokal riskbedömning</a:t>
          </a:r>
        </a:p>
      </dgm:t>
    </dgm:pt>
    <dgm:pt modelId="{CBF9CBDF-336A-4600-B5A2-2727EC2842DF}" type="parTrans" cxnId="{2C2CDBCE-04A5-4157-9E2D-E27195F55F2E}">
      <dgm:prSet/>
      <dgm:spPr/>
      <dgm:t>
        <a:bodyPr/>
        <a:lstStyle/>
        <a:p>
          <a:endParaRPr lang="sv-SE"/>
        </a:p>
      </dgm:t>
    </dgm:pt>
    <dgm:pt modelId="{BC4F261B-E585-466A-A334-22C1D5EE687F}" type="sibTrans" cxnId="{2C2CDBCE-04A5-4157-9E2D-E27195F55F2E}">
      <dgm:prSet/>
      <dgm:spPr/>
      <dgm:t>
        <a:bodyPr/>
        <a:lstStyle/>
        <a:p>
          <a:endParaRPr lang="sv-SE"/>
        </a:p>
      </dgm:t>
    </dgm:pt>
    <dgm:pt modelId="{E3CFB1B2-1853-4276-BD0A-B86DE3B98027}" type="pres">
      <dgm:prSet presAssocID="{A60E5CB9-0459-4004-9EE2-AD11F65EDED6}" presName="Name0" presStyleCnt="0">
        <dgm:presLayoutVars>
          <dgm:dir/>
          <dgm:animLvl val="lvl"/>
          <dgm:resizeHandles val="exact"/>
        </dgm:presLayoutVars>
      </dgm:prSet>
      <dgm:spPr/>
    </dgm:pt>
    <dgm:pt modelId="{C120D2DB-F07A-4A01-AD99-DBF1014B2E2E}" type="pres">
      <dgm:prSet presAssocID="{BAE8ECAD-0592-4D14-90A9-51E0C27EA1AB}" presName="compositeNode" presStyleCnt="0">
        <dgm:presLayoutVars>
          <dgm:bulletEnabled val="1"/>
        </dgm:presLayoutVars>
      </dgm:prSet>
      <dgm:spPr/>
    </dgm:pt>
    <dgm:pt modelId="{518FC260-5A34-406C-BD3F-F259B46EA2B1}" type="pres">
      <dgm:prSet presAssocID="{BAE8ECAD-0592-4D14-90A9-51E0C27EA1AB}" presName="bgRect" presStyleLbl="node1" presStyleIdx="0" presStyleCnt="6"/>
      <dgm:spPr/>
    </dgm:pt>
    <dgm:pt modelId="{CB2CF2D4-2961-464B-8ED5-8EFDEE514A69}" type="pres">
      <dgm:prSet presAssocID="{BAE8ECAD-0592-4D14-90A9-51E0C27EA1AB}" presName="parentNode" presStyleLbl="node1" presStyleIdx="0" presStyleCnt="6">
        <dgm:presLayoutVars>
          <dgm:chMax val="0"/>
          <dgm:bulletEnabled val="1"/>
        </dgm:presLayoutVars>
      </dgm:prSet>
      <dgm:spPr/>
    </dgm:pt>
    <dgm:pt modelId="{40E06382-5F8B-4B47-A932-5B2F11E63605}" type="pres">
      <dgm:prSet presAssocID="{BAE8ECAD-0592-4D14-90A9-51E0C27EA1AB}" presName="childNode" presStyleLbl="node1" presStyleIdx="0" presStyleCnt="6">
        <dgm:presLayoutVars>
          <dgm:bulletEnabled val="1"/>
        </dgm:presLayoutVars>
      </dgm:prSet>
      <dgm:spPr/>
    </dgm:pt>
    <dgm:pt modelId="{0EA6B974-55A6-4651-8F05-3194C18C5B23}" type="pres">
      <dgm:prSet presAssocID="{932FB4D3-E5E2-410E-93F5-2E6E0CB40465}" presName="hSp" presStyleCnt="0"/>
      <dgm:spPr/>
    </dgm:pt>
    <dgm:pt modelId="{7EE61E4D-4E51-4A15-B80F-64310EDDB49C}" type="pres">
      <dgm:prSet presAssocID="{932FB4D3-E5E2-410E-93F5-2E6E0CB40465}" presName="vProcSp" presStyleCnt="0"/>
      <dgm:spPr/>
    </dgm:pt>
    <dgm:pt modelId="{CB75D207-546E-49B3-B399-078973A9DFD5}" type="pres">
      <dgm:prSet presAssocID="{932FB4D3-E5E2-410E-93F5-2E6E0CB40465}" presName="vSp1" presStyleCnt="0"/>
      <dgm:spPr/>
    </dgm:pt>
    <dgm:pt modelId="{EA4A16B7-4240-4756-85C1-D9984B293106}" type="pres">
      <dgm:prSet presAssocID="{932FB4D3-E5E2-410E-93F5-2E6E0CB40465}" presName="simulatedConn" presStyleLbl="solidFgAcc1" presStyleIdx="0" presStyleCnt="5"/>
      <dgm:spPr/>
    </dgm:pt>
    <dgm:pt modelId="{679D10D7-A685-4539-800D-D753027A1B9E}" type="pres">
      <dgm:prSet presAssocID="{932FB4D3-E5E2-410E-93F5-2E6E0CB40465}" presName="vSp2" presStyleCnt="0"/>
      <dgm:spPr/>
    </dgm:pt>
    <dgm:pt modelId="{3F70C383-DC25-4FA9-A619-483AE3C2210F}" type="pres">
      <dgm:prSet presAssocID="{932FB4D3-E5E2-410E-93F5-2E6E0CB40465}" presName="sibTrans" presStyleCnt="0"/>
      <dgm:spPr/>
    </dgm:pt>
    <dgm:pt modelId="{169985BC-DD73-49E8-A66C-CA5C160D6779}" type="pres">
      <dgm:prSet presAssocID="{B347E70C-A4DD-4598-9B6B-F7961A99A652}" presName="compositeNode" presStyleCnt="0">
        <dgm:presLayoutVars>
          <dgm:bulletEnabled val="1"/>
        </dgm:presLayoutVars>
      </dgm:prSet>
      <dgm:spPr/>
    </dgm:pt>
    <dgm:pt modelId="{7CA2F47D-B56E-4861-B668-F77FC8FC4949}" type="pres">
      <dgm:prSet presAssocID="{B347E70C-A4DD-4598-9B6B-F7961A99A652}" presName="bgRect" presStyleLbl="node1" presStyleIdx="1" presStyleCnt="6"/>
      <dgm:spPr/>
    </dgm:pt>
    <dgm:pt modelId="{68A1CC7B-1624-4668-AF34-9D6FE6F6F605}" type="pres">
      <dgm:prSet presAssocID="{B347E70C-A4DD-4598-9B6B-F7961A99A652}" presName="parentNode" presStyleLbl="node1" presStyleIdx="1" presStyleCnt="6">
        <dgm:presLayoutVars>
          <dgm:chMax val="0"/>
          <dgm:bulletEnabled val="1"/>
        </dgm:presLayoutVars>
      </dgm:prSet>
      <dgm:spPr/>
    </dgm:pt>
    <dgm:pt modelId="{22B501E0-28B0-4104-9BDC-261D4C1CE315}" type="pres">
      <dgm:prSet presAssocID="{B347E70C-A4DD-4598-9B6B-F7961A99A652}" presName="childNode" presStyleLbl="node1" presStyleIdx="1" presStyleCnt="6">
        <dgm:presLayoutVars>
          <dgm:bulletEnabled val="1"/>
        </dgm:presLayoutVars>
      </dgm:prSet>
      <dgm:spPr/>
    </dgm:pt>
    <dgm:pt modelId="{4398CA8E-CC99-4912-A10C-4ED19F036DA9}" type="pres">
      <dgm:prSet presAssocID="{B2DE9FEE-2171-4F85-9BAD-5DDEBFDC4CF5}" presName="hSp" presStyleCnt="0"/>
      <dgm:spPr/>
    </dgm:pt>
    <dgm:pt modelId="{F98BD1EB-5064-4813-A641-14A345F350D4}" type="pres">
      <dgm:prSet presAssocID="{B2DE9FEE-2171-4F85-9BAD-5DDEBFDC4CF5}" presName="vProcSp" presStyleCnt="0"/>
      <dgm:spPr/>
    </dgm:pt>
    <dgm:pt modelId="{257C12F5-EF7D-410B-B98A-8191D1C2AF82}" type="pres">
      <dgm:prSet presAssocID="{B2DE9FEE-2171-4F85-9BAD-5DDEBFDC4CF5}" presName="vSp1" presStyleCnt="0"/>
      <dgm:spPr/>
    </dgm:pt>
    <dgm:pt modelId="{F2891298-7F27-4DD0-A008-8044C307C81E}" type="pres">
      <dgm:prSet presAssocID="{B2DE9FEE-2171-4F85-9BAD-5DDEBFDC4CF5}" presName="simulatedConn" presStyleLbl="solidFgAcc1" presStyleIdx="1" presStyleCnt="5"/>
      <dgm:spPr/>
    </dgm:pt>
    <dgm:pt modelId="{842F9F94-588F-4AE2-B1DD-B9D4E6239AC5}" type="pres">
      <dgm:prSet presAssocID="{B2DE9FEE-2171-4F85-9BAD-5DDEBFDC4CF5}" presName="vSp2" presStyleCnt="0"/>
      <dgm:spPr/>
    </dgm:pt>
    <dgm:pt modelId="{79099CF8-7439-48B2-84D4-6922C99A97BE}" type="pres">
      <dgm:prSet presAssocID="{B2DE9FEE-2171-4F85-9BAD-5DDEBFDC4CF5}" presName="sibTrans" presStyleCnt="0"/>
      <dgm:spPr/>
    </dgm:pt>
    <dgm:pt modelId="{2074F965-EE2F-4E2F-A666-C0F236976889}" type="pres">
      <dgm:prSet presAssocID="{DF9391F3-5B0C-41F0-BA64-481CBACDAE02}" presName="compositeNode" presStyleCnt="0">
        <dgm:presLayoutVars>
          <dgm:bulletEnabled val="1"/>
        </dgm:presLayoutVars>
      </dgm:prSet>
      <dgm:spPr/>
    </dgm:pt>
    <dgm:pt modelId="{6A502FEA-71C9-4266-8EFC-645E562CB3C6}" type="pres">
      <dgm:prSet presAssocID="{DF9391F3-5B0C-41F0-BA64-481CBACDAE02}" presName="bgRect" presStyleLbl="node1" presStyleIdx="2" presStyleCnt="6"/>
      <dgm:spPr/>
    </dgm:pt>
    <dgm:pt modelId="{85D05ABC-F514-4849-99E3-1BACF28F16FC}" type="pres">
      <dgm:prSet presAssocID="{DF9391F3-5B0C-41F0-BA64-481CBACDAE02}" presName="parentNode" presStyleLbl="node1" presStyleIdx="2" presStyleCnt="6">
        <dgm:presLayoutVars>
          <dgm:chMax val="0"/>
          <dgm:bulletEnabled val="1"/>
        </dgm:presLayoutVars>
      </dgm:prSet>
      <dgm:spPr/>
    </dgm:pt>
    <dgm:pt modelId="{F9023720-F0D0-4F64-BC23-1C09DB2F5323}" type="pres">
      <dgm:prSet presAssocID="{DF9391F3-5B0C-41F0-BA64-481CBACDAE02}" presName="childNode" presStyleLbl="node1" presStyleIdx="2" presStyleCnt="6">
        <dgm:presLayoutVars>
          <dgm:bulletEnabled val="1"/>
        </dgm:presLayoutVars>
      </dgm:prSet>
      <dgm:spPr/>
    </dgm:pt>
    <dgm:pt modelId="{0AFC3E67-C4E6-4FDF-93E3-40CF4E0F99CC}" type="pres">
      <dgm:prSet presAssocID="{428ECC7E-9C44-450D-9CAC-6EFFE43CC35B}" presName="hSp" presStyleCnt="0"/>
      <dgm:spPr/>
    </dgm:pt>
    <dgm:pt modelId="{0A7B760A-BDD1-4E1C-9F7E-1CAA7EB98213}" type="pres">
      <dgm:prSet presAssocID="{428ECC7E-9C44-450D-9CAC-6EFFE43CC35B}" presName="vProcSp" presStyleCnt="0"/>
      <dgm:spPr/>
    </dgm:pt>
    <dgm:pt modelId="{B1A7D4A8-022D-4E3B-A4A8-FCBD4621E571}" type="pres">
      <dgm:prSet presAssocID="{428ECC7E-9C44-450D-9CAC-6EFFE43CC35B}" presName="vSp1" presStyleCnt="0"/>
      <dgm:spPr/>
    </dgm:pt>
    <dgm:pt modelId="{686A7A87-2448-4425-9B48-BA8963EFEF40}" type="pres">
      <dgm:prSet presAssocID="{428ECC7E-9C44-450D-9CAC-6EFFE43CC35B}" presName="simulatedConn" presStyleLbl="solidFgAcc1" presStyleIdx="2" presStyleCnt="5"/>
      <dgm:spPr/>
    </dgm:pt>
    <dgm:pt modelId="{3F1C19FA-B5A8-4BAF-8E45-E06E1FA2C0A4}" type="pres">
      <dgm:prSet presAssocID="{428ECC7E-9C44-450D-9CAC-6EFFE43CC35B}" presName="vSp2" presStyleCnt="0"/>
      <dgm:spPr/>
    </dgm:pt>
    <dgm:pt modelId="{B79210AF-A2C9-488C-85D7-FDCF33149F15}" type="pres">
      <dgm:prSet presAssocID="{428ECC7E-9C44-450D-9CAC-6EFFE43CC35B}" presName="sibTrans" presStyleCnt="0"/>
      <dgm:spPr/>
    </dgm:pt>
    <dgm:pt modelId="{E2FF61B2-D74A-4A57-8DC8-065AC5DC2C1C}" type="pres">
      <dgm:prSet presAssocID="{80D1EF55-7875-4CDC-8FE0-1ECF55D7D10C}" presName="compositeNode" presStyleCnt="0">
        <dgm:presLayoutVars>
          <dgm:bulletEnabled val="1"/>
        </dgm:presLayoutVars>
      </dgm:prSet>
      <dgm:spPr/>
    </dgm:pt>
    <dgm:pt modelId="{8340BC87-5A54-4879-80E9-71794D6BA1C7}" type="pres">
      <dgm:prSet presAssocID="{80D1EF55-7875-4CDC-8FE0-1ECF55D7D10C}" presName="bgRect" presStyleLbl="node1" presStyleIdx="3" presStyleCnt="6"/>
      <dgm:spPr/>
    </dgm:pt>
    <dgm:pt modelId="{C58E606F-A54E-43F6-8C76-54EC181E729B}" type="pres">
      <dgm:prSet presAssocID="{80D1EF55-7875-4CDC-8FE0-1ECF55D7D10C}" presName="parentNode" presStyleLbl="node1" presStyleIdx="3" presStyleCnt="6">
        <dgm:presLayoutVars>
          <dgm:chMax val="0"/>
          <dgm:bulletEnabled val="1"/>
        </dgm:presLayoutVars>
      </dgm:prSet>
      <dgm:spPr/>
    </dgm:pt>
    <dgm:pt modelId="{5EA0AE2C-347D-4F3C-917E-E89F7A862656}" type="pres">
      <dgm:prSet presAssocID="{80D1EF55-7875-4CDC-8FE0-1ECF55D7D10C}" presName="childNode" presStyleLbl="node1" presStyleIdx="3" presStyleCnt="6">
        <dgm:presLayoutVars>
          <dgm:bulletEnabled val="1"/>
        </dgm:presLayoutVars>
      </dgm:prSet>
      <dgm:spPr/>
    </dgm:pt>
    <dgm:pt modelId="{41A25F87-379F-422E-B101-5D55E216BF13}" type="pres">
      <dgm:prSet presAssocID="{A34BB1D0-6A25-4317-A575-2B88B651C554}" presName="hSp" presStyleCnt="0"/>
      <dgm:spPr/>
    </dgm:pt>
    <dgm:pt modelId="{3399FD20-45EB-4851-A3A6-3381EA55660B}" type="pres">
      <dgm:prSet presAssocID="{A34BB1D0-6A25-4317-A575-2B88B651C554}" presName="vProcSp" presStyleCnt="0"/>
      <dgm:spPr/>
    </dgm:pt>
    <dgm:pt modelId="{8BFAF4A1-3973-435D-BC7E-DA40CC6D7347}" type="pres">
      <dgm:prSet presAssocID="{A34BB1D0-6A25-4317-A575-2B88B651C554}" presName="vSp1" presStyleCnt="0"/>
      <dgm:spPr/>
    </dgm:pt>
    <dgm:pt modelId="{F18AD2ED-8FA4-4195-BD4C-1A2B1358732B}" type="pres">
      <dgm:prSet presAssocID="{A34BB1D0-6A25-4317-A575-2B88B651C554}" presName="simulatedConn" presStyleLbl="solidFgAcc1" presStyleIdx="3" presStyleCnt="5"/>
      <dgm:spPr/>
    </dgm:pt>
    <dgm:pt modelId="{DF596934-62EF-4A81-989D-AD40621A87E9}" type="pres">
      <dgm:prSet presAssocID="{A34BB1D0-6A25-4317-A575-2B88B651C554}" presName="vSp2" presStyleCnt="0"/>
      <dgm:spPr/>
    </dgm:pt>
    <dgm:pt modelId="{8217C618-3770-4A3B-86B7-6BB9494426B3}" type="pres">
      <dgm:prSet presAssocID="{A34BB1D0-6A25-4317-A575-2B88B651C554}" presName="sibTrans" presStyleCnt="0"/>
      <dgm:spPr/>
    </dgm:pt>
    <dgm:pt modelId="{7050A386-061F-4C38-9BC5-FDDD92F4E4F0}" type="pres">
      <dgm:prSet presAssocID="{5B9A3312-1C08-4B31-A404-C4B40F815D69}" presName="compositeNode" presStyleCnt="0">
        <dgm:presLayoutVars>
          <dgm:bulletEnabled val="1"/>
        </dgm:presLayoutVars>
      </dgm:prSet>
      <dgm:spPr/>
    </dgm:pt>
    <dgm:pt modelId="{D73AF088-3857-487E-A423-DDF09508FDB4}" type="pres">
      <dgm:prSet presAssocID="{5B9A3312-1C08-4B31-A404-C4B40F815D69}" presName="bgRect" presStyleLbl="node1" presStyleIdx="4" presStyleCnt="6"/>
      <dgm:spPr/>
    </dgm:pt>
    <dgm:pt modelId="{A747033B-B06A-4A95-B67A-8C9A589938F4}" type="pres">
      <dgm:prSet presAssocID="{5B9A3312-1C08-4B31-A404-C4B40F815D69}" presName="parentNode" presStyleLbl="node1" presStyleIdx="4" presStyleCnt="6">
        <dgm:presLayoutVars>
          <dgm:chMax val="0"/>
          <dgm:bulletEnabled val="1"/>
        </dgm:presLayoutVars>
      </dgm:prSet>
      <dgm:spPr/>
    </dgm:pt>
    <dgm:pt modelId="{6C77C098-8FF7-42BE-9924-E5118DC2583A}" type="pres">
      <dgm:prSet presAssocID="{5B9A3312-1C08-4B31-A404-C4B40F815D69}" presName="childNode" presStyleLbl="node1" presStyleIdx="4" presStyleCnt="6">
        <dgm:presLayoutVars>
          <dgm:bulletEnabled val="1"/>
        </dgm:presLayoutVars>
      </dgm:prSet>
      <dgm:spPr/>
    </dgm:pt>
    <dgm:pt modelId="{19B1BFF3-827F-4946-B179-D83DDAB5F87D}" type="pres">
      <dgm:prSet presAssocID="{C7A43650-44FB-4B82-9C05-E4023859BFAD}" presName="hSp" presStyleCnt="0"/>
      <dgm:spPr/>
    </dgm:pt>
    <dgm:pt modelId="{15E7240B-E773-4FC4-A943-1B0B6AA05E74}" type="pres">
      <dgm:prSet presAssocID="{C7A43650-44FB-4B82-9C05-E4023859BFAD}" presName="vProcSp" presStyleCnt="0"/>
      <dgm:spPr/>
    </dgm:pt>
    <dgm:pt modelId="{E9FBCEA5-FF9C-4B28-976D-E581DBF9BFC2}" type="pres">
      <dgm:prSet presAssocID="{C7A43650-44FB-4B82-9C05-E4023859BFAD}" presName="vSp1" presStyleCnt="0"/>
      <dgm:spPr/>
    </dgm:pt>
    <dgm:pt modelId="{FA98794A-5AB2-4A0A-AEAB-A6F747FC0462}" type="pres">
      <dgm:prSet presAssocID="{C7A43650-44FB-4B82-9C05-E4023859BFAD}" presName="simulatedConn" presStyleLbl="solidFgAcc1" presStyleIdx="4" presStyleCnt="5"/>
      <dgm:spPr/>
    </dgm:pt>
    <dgm:pt modelId="{16370877-F4CA-4B89-9591-8DCF118EC0B7}" type="pres">
      <dgm:prSet presAssocID="{C7A43650-44FB-4B82-9C05-E4023859BFAD}" presName="vSp2" presStyleCnt="0"/>
      <dgm:spPr/>
    </dgm:pt>
    <dgm:pt modelId="{92C6FE03-F846-495D-89F1-B5AC6BC9DCD4}" type="pres">
      <dgm:prSet presAssocID="{C7A43650-44FB-4B82-9C05-E4023859BFAD}" presName="sibTrans" presStyleCnt="0"/>
      <dgm:spPr/>
    </dgm:pt>
    <dgm:pt modelId="{8E160ACA-457A-4907-BF77-1A1E03EE5658}" type="pres">
      <dgm:prSet presAssocID="{32B45F88-D57B-482B-B2A0-5941EC08397F}" presName="compositeNode" presStyleCnt="0">
        <dgm:presLayoutVars>
          <dgm:bulletEnabled val="1"/>
        </dgm:presLayoutVars>
      </dgm:prSet>
      <dgm:spPr/>
    </dgm:pt>
    <dgm:pt modelId="{9093BB59-D5D8-40C5-9720-EDCBBEA2E2AA}" type="pres">
      <dgm:prSet presAssocID="{32B45F88-D57B-482B-B2A0-5941EC08397F}" presName="bgRect" presStyleLbl="node1" presStyleIdx="5" presStyleCnt="6"/>
      <dgm:spPr/>
    </dgm:pt>
    <dgm:pt modelId="{31A34347-D2FB-4465-B4FC-579BFC55C833}" type="pres">
      <dgm:prSet presAssocID="{32B45F88-D57B-482B-B2A0-5941EC08397F}" presName="parentNode" presStyleLbl="node1" presStyleIdx="5" presStyleCnt="6">
        <dgm:presLayoutVars>
          <dgm:chMax val="0"/>
          <dgm:bulletEnabled val="1"/>
        </dgm:presLayoutVars>
      </dgm:prSet>
      <dgm:spPr/>
    </dgm:pt>
    <dgm:pt modelId="{B5AF5506-EA90-42DD-985B-C100C75E4ECE}" type="pres">
      <dgm:prSet presAssocID="{32B45F88-D57B-482B-B2A0-5941EC08397F}" presName="childNode" presStyleLbl="node1" presStyleIdx="5" presStyleCnt="6">
        <dgm:presLayoutVars>
          <dgm:bulletEnabled val="1"/>
        </dgm:presLayoutVars>
      </dgm:prSet>
      <dgm:spPr/>
    </dgm:pt>
  </dgm:ptLst>
  <dgm:cxnLst>
    <dgm:cxn modelId="{41A90400-E3BA-4976-9C43-42E9B7FBA576}" type="presOf" srcId="{FBCC1F75-9981-45F2-97E2-F45387D560C3}" destId="{5EA0AE2C-347D-4F3C-917E-E89F7A862656}" srcOrd="0" destOrd="0" presId="urn:microsoft.com/office/officeart/2005/8/layout/hProcess7"/>
    <dgm:cxn modelId="{1DD64B06-EBEC-41CA-8E9A-9B59236CAF51}" type="presOf" srcId="{32B45F88-D57B-482B-B2A0-5941EC08397F}" destId="{31A34347-D2FB-4465-B4FC-579BFC55C833}" srcOrd="1" destOrd="0" presId="urn:microsoft.com/office/officeart/2005/8/layout/hProcess7"/>
    <dgm:cxn modelId="{4830C00C-34D8-4DDB-9D0E-D0DFEC0694A6}" type="presOf" srcId="{BAE8ECAD-0592-4D14-90A9-51E0C27EA1AB}" destId="{518FC260-5A34-406C-BD3F-F259B46EA2B1}" srcOrd="0" destOrd="0" presId="urn:microsoft.com/office/officeart/2005/8/layout/hProcess7"/>
    <dgm:cxn modelId="{90590523-7891-4722-92C9-95179B879DF7}" srcId="{BAE8ECAD-0592-4D14-90A9-51E0C27EA1AB}" destId="{A86E9760-DCE4-427F-9CC0-4E8B8CE506A3}" srcOrd="1" destOrd="0" parTransId="{31A2829A-D1CE-4F87-BDF9-B402D466080F}" sibTransId="{8967187E-E787-467D-A37A-83D43D9FDD8A}"/>
    <dgm:cxn modelId="{02CCA545-DD4F-4B3D-90DC-FDA096365A6C}" type="presOf" srcId="{1C5F9390-06C6-4055-A94B-4ED50AA7870A}" destId="{F9023720-F0D0-4F64-BC23-1C09DB2F5323}" srcOrd="0" destOrd="0" presId="urn:microsoft.com/office/officeart/2005/8/layout/hProcess7"/>
    <dgm:cxn modelId="{5552E769-CB04-4D2F-8CCF-23FC8F6268EC}" type="presOf" srcId="{B347E70C-A4DD-4598-9B6B-F7961A99A652}" destId="{68A1CC7B-1624-4668-AF34-9D6FE6F6F605}" srcOrd="1" destOrd="0" presId="urn:microsoft.com/office/officeart/2005/8/layout/hProcess7"/>
    <dgm:cxn modelId="{0BDBF64D-0B41-4AA7-A50B-08E5D8E215BB}" type="presOf" srcId="{17886708-C948-40D6-92BB-6C92E4747FD3}" destId="{6C77C098-8FF7-42BE-9924-E5118DC2583A}" srcOrd="0" destOrd="0" presId="urn:microsoft.com/office/officeart/2005/8/layout/hProcess7"/>
    <dgm:cxn modelId="{A630994F-31D9-41E7-846B-2AFA31B346BC}" srcId="{DF9391F3-5B0C-41F0-BA64-481CBACDAE02}" destId="{1C5F9390-06C6-4055-A94B-4ED50AA7870A}" srcOrd="0" destOrd="0" parTransId="{CA3FBDCF-4035-4E98-A7A3-318D9F9363CB}" sibTransId="{7BB3BE37-D6D7-4C90-9D09-0C26E207C46E}"/>
    <dgm:cxn modelId="{48693873-CE1D-4F5B-BA83-1D70E51563A6}" srcId="{A60E5CB9-0459-4004-9EE2-AD11F65EDED6}" destId="{DF9391F3-5B0C-41F0-BA64-481CBACDAE02}" srcOrd="2" destOrd="0" parTransId="{6E5647E5-555C-4E34-A883-1973D1C066CA}" sibTransId="{428ECC7E-9C44-450D-9CAC-6EFFE43CC35B}"/>
    <dgm:cxn modelId="{91B56773-C394-4AE1-BE19-BE962224E2E1}" srcId="{A60E5CB9-0459-4004-9EE2-AD11F65EDED6}" destId="{BAE8ECAD-0592-4D14-90A9-51E0C27EA1AB}" srcOrd="0" destOrd="0" parTransId="{480CE32E-6C4A-48BD-AD40-4B7760598BB8}" sibTransId="{932FB4D3-E5E2-410E-93F5-2E6E0CB40465}"/>
    <dgm:cxn modelId="{D5DA5258-8A7F-4D37-9E68-5135CC48C768}" type="presOf" srcId="{DF9391F3-5B0C-41F0-BA64-481CBACDAE02}" destId="{85D05ABC-F514-4849-99E3-1BACF28F16FC}" srcOrd="1" destOrd="0" presId="urn:microsoft.com/office/officeart/2005/8/layout/hProcess7"/>
    <dgm:cxn modelId="{F54C2B59-B726-4339-9512-30DA975AF3D6}" type="presOf" srcId="{BAE8ECAD-0592-4D14-90A9-51E0C27EA1AB}" destId="{CB2CF2D4-2961-464B-8ED5-8EFDEE514A69}" srcOrd="1" destOrd="0" presId="urn:microsoft.com/office/officeart/2005/8/layout/hProcess7"/>
    <dgm:cxn modelId="{B76EF282-B87C-448F-860B-7A3495D2666B}" type="presOf" srcId="{A86E9760-DCE4-427F-9CC0-4E8B8CE506A3}" destId="{40E06382-5F8B-4B47-A932-5B2F11E63605}" srcOrd="0" destOrd="1" presId="urn:microsoft.com/office/officeart/2005/8/layout/hProcess7"/>
    <dgm:cxn modelId="{07022D84-3BA7-4891-80E8-CAFD4CB945A0}" type="presOf" srcId="{32B45F88-D57B-482B-B2A0-5941EC08397F}" destId="{9093BB59-D5D8-40C5-9720-EDCBBEA2E2AA}" srcOrd="0" destOrd="0" presId="urn:microsoft.com/office/officeart/2005/8/layout/hProcess7"/>
    <dgm:cxn modelId="{5D487C8C-8C75-44FD-8512-5B9D433D2703}" srcId="{5B9A3312-1C08-4B31-A404-C4B40F815D69}" destId="{17886708-C948-40D6-92BB-6C92E4747FD3}" srcOrd="0" destOrd="0" parTransId="{6C2FE8D0-1550-480B-A20E-6DE12D9FCC7A}" sibTransId="{24B322F7-5667-4DA0-8CE0-B05A82A68B3C}"/>
    <dgm:cxn modelId="{2651718E-7E76-4D85-81C4-442761987A3A}" type="presOf" srcId="{80D1EF55-7875-4CDC-8FE0-1ECF55D7D10C}" destId="{C58E606F-A54E-43F6-8C76-54EC181E729B}" srcOrd="1" destOrd="0" presId="urn:microsoft.com/office/officeart/2005/8/layout/hProcess7"/>
    <dgm:cxn modelId="{4CB9F691-9420-42AF-BD95-6DBA5D50F52E}" type="presOf" srcId="{DF9391F3-5B0C-41F0-BA64-481CBACDAE02}" destId="{6A502FEA-71C9-4266-8EFC-645E562CB3C6}" srcOrd="0" destOrd="0" presId="urn:microsoft.com/office/officeart/2005/8/layout/hProcess7"/>
    <dgm:cxn modelId="{48F95194-E04C-43C8-81E5-F6FB56208057}" srcId="{B347E70C-A4DD-4598-9B6B-F7961A99A652}" destId="{86B84855-8E4A-444A-819B-7551C7C0DA34}" srcOrd="0" destOrd="0" parTransId="{A1FFE606-E85A-496E-B141-5C78F560D2CB}" sibTransId="{AE46B631-6AE4-4C6C-993F-675D85BD4525}"/>
    <dgm:cxn modelId="{FAB77AA1-E232-4EE1-874C-5C671F822949}" srcId="{A60E5CB9-0459-4004-9EE2-AD11F65EDED6}" destId="{32B45F88-D57B-482B-B2A0-5941EC08397F}" srcOrd="5" destOrd="0" parTransId="{FAC200F5-CCBC-4044-98EE-D8C45ACE096C}" sibTransId="{395BEC39-AE97-48EF-9F57-0E35874FB9D4}"/>
    <dgm:cxn modelId="{171DB3A1-6346-41E5-940B-3149DD73F7F2}" srcId="{A60E5CB9-0459-4004-9EE2-AD11F65EDED6}" destId="{B347E70C-A4DD-4598-9B6B-F7961A99A652}" srcOrd="1" destOrd="0" parTransId="{F30F9D76-69F4-46F9-B8EB-EC8EA900F31A}" sibTransId="{B2DE9FEE-2171-4F85-9BAD-5DDEBFDC4CF5}"/>
    <dgm:cxn modelId="{9C7DA8A5-693D-4CD0-B804-F671183E9434}" type="presOf" srcId="{B347E70C-A4DD-4598-9B6B-F7961A99A652}" destId="{7CA2F47D-B56E-4861-B668-F77FC8FC4949}" srcOrd="0" destOrd="0" presId="urn:microsoft.com/office/officeart/2005/8/layout/hProcess7"/>
    <dgm:cxn modelId="{08B168A6-3A22-4251-886B-4B21D6258726}" type="presOf" srcId="{70077424-2FBC-4905-A2B7-933FB2B46CF5}" destId="{B5AF5506-EA90-42DD-985B-C100C75E4ECE}" srcOrd="0" destOrd="1" presId="urn:microsoft.com/office/officeart/2005/8/layout/hProcess7"/>
    <dgm:cxn modelId="{022459A6-284E-454C-9F8F-0C0D030A934D}" type="presOf" srcId="{A60E5CB9-0459-4004-9EE2-AD11F65EDED6}" destId="{E3CFB1B2-1853-4276-BD0A-B86DE3B98027}" srcOrd="0" destOrd="0" presId="urn:microsoft.com/office/officeart/2005/8/layout/hProcess7"/>
    <dgm:cxn modelId="{926754B2-E3D3-4491-8A70-770C6BFAA161}" type="presOf" srcId="{7E50192C-89F0-40E5-AE13-A3B7E0BDE666}" destId="{B5AF5506-EA90-42DD-985B-C100C75E4ECE}" srcOrd="0" destOrd="0" presId="urn:microsoft.com/office/officeart/2005/8/layout/hProcess7"/>
    <dgm:cxn modelId="{EE66D7C6-9C56-4981-8D02-8EF83EACD146}" type="presOf" srcId="{86B84855-8E4A-444A-819B-7551C7C0DA34}" destId="{22B501E0-28B0-4104-9BDC-261D4C1CE315}" srcOrd="0" destOrd="0" presId="urn:microsoft.com/office/officeart/2005/8/layout/hProcess7"/>
    <dgm:cxn modelId="{26FF3CC7-6F8C-4C2F-B0B4-167CEBBB5D02}" type="presOf" srcId="{C47A3E27-6787-41FB-AFFB-84465398E80C}" destId="{40E06382-5F8B-4B47-A932-5B2F11E63605}" srcOrd="0" destOrd="2" presId="urn:microsoft.com/office/officeart/2005/8/layout/hProcess7"/>
    <dgm:cxn modelId="{C45E87C8-EBCA-4E21-88B0-C8DA7E229E20}" type="presOf" srcId="{80D1EF55-7875-4CDC-8FE0-1ECF55D7D10C}" destId="{8340BC87-5A54-4879-80E9-71794D6BA1C7}" srcOrd="0" destOrd="0" presId="urn:microsoft.com/office/officeart/2005/8/layout/hProcess7"/>
    <dgm:cxn modelId="{2C2CDBCE-04A5-4157-9E2D-E27195F55F2E}" srcId="{BAE8ECAD-0592-4D14-90A9-51E0C27EA1AB}" destId="{C47A3E27-6787-41FB-AFFB-84465398E80C}" srcOrd="2" destOrd="0" parTransId="{CBF9CBDF-336A-4600-B5A2-2727EC2842DF}" sibTransId="{BC4F261B-E585-466A-A334-22C1D5EE687F}"/>
    <dgm:cxn modelId="{A81EDAD2-1AB3-44A7-8C08-C9AA7A4FBAB6}" type="presOf" srcId="{E1FA1D8C-264B-4C19-91F1-B4983C2944AD}" destId="{40E06382-5F8B-4B47-A932-5B2F11E63605}" srcOrd="0" destOrd="0" presId="urn:microsoft.com/office/officeart/2005/8/layout/hProcess7"/>
    <dgm:cxn modelId="{22AE33D4-BF39-4D68-8EC9-CC20BF34DDF4}" srcId="{80D1EF55-7875-4CDC-8FE0-1ECF55D7D10C}" destId="{FBCC1F75-9981-45F2-97E2-F45387D560C3}" srcOrd="0" destOrd="0" parTransId="{C0B73DF8-1C35-4984-B541-18743D46AB81}" sibTransId="{11AC2BDD-F4A6-40C0-9041-CF7A74F74EF7}"/>
    <dgm:cxn modelId="{A152A6DC-558E-4303-8951-F391D38A8B8F}" srcId="{A60E5CB9-0459-4004-9EE2-AD11F65EDED6}" destId="{80D1EF55-7875-4CDC-8FE0-1ECF55D7D10C}" srcOrd="3" destOrd="0" parTransId="{28AA9DE1-DBA3-4A5F-8204-F38EA7BCA951}" sibTransId="{A34BB1D0-6A25-4317-A575-2B88B651C554}"/>
    <dgm:cxn modelId="{048ACCDD-DB9D-4EFD-8AB0-5E5308B2800E}" srcId="{32B45F88-D57B-482B-B2A0-5941EC08397F}" destId="{70077424-2FBC-4905-A2B7-933FB2B46CF5}" srcOrd="1" destOrd="0" parTransId="{197E0AC1-BE1E-45E1-9B4B-AC8AE13DA5E7}" sibTransId="{9B621880-6614-4C42-8EF7-C893155330E7}"/>
    <dgm:cxn modelId="{B0CCA5E7-55AE-4E1A-BD80-CAA19F8E3354}" srcId="{BAE8ECAD-0592-4D14-90A9-51E0C27EA1AB}" destId="{E1FA1D8C-264B-4C19-91F1-B4983C2944AD}" srcOrd="0" destOrd="0" parTransId="{06BA3F13-1CB0-452A-9462-5E95E1E1257D}" sibTransId="{00860164-7ECF-47A8-85AD-60982B38BA00}"/>
    <dgm:cxn modelId="{A8CEA6E9-682B-4C89-811C-4FD80ED8561A}" type="presOf" srcId="{5B9A3312-1C08-4B31-A404-C4B40F815D69}" destId="{D73AF088-3857-487E-A423-DDF09508FDB4}" srcOrd="0" destOrd="0" presId="urn:microsoft.com/office/officeart/2005/8/layout/hProcess7"/>
    <dgm:cxn modelId="{AC20A1ED-F02D-4E2F-81CA-6E46E3AD72DE}" srcId="{32B45F88-D57B-482B-B2A0-5941EC08397F}" destId="{7E50192C-89F0-40E5-AE13-A3B7E0BDE666}" srcOrd="0" destOrd="0" parTransId="{8C88AB6C-BA12-4524-B711-DF29FE66C777}" sibTransId="{AD39C663-DF34-43F9-A7D5-1CA60F575DB0}"/>
    <dgm:cxn modelId="{066FB2EE-B4F1-43C7-A218-719C378DDBF8}" type="presOf" srcId="{5B9A3312-1C08-4B31-A404-C4B40F815D69}" destId="{A747033B-B06A-4A95-B67A-8C9A589938F4}" srcOrd="1" destOrd="0" presId="urn:microsoft.com/office/officeart/2005/8/layout/hProcess7"/>
    <dgm:cxn modelId="{3C597DFF-A84B-4AF6-B803-C7B620D5F702}" srcId="{A60E5CB9-0459-4004-9EE2-AD11F65EDED6}" destId="{5B9A3312-1C08-4B31-A404-C4B40F815D69}" srcOrd="4" destOrd="0" parTransId="{5947DF41-011A-4FDB-B00E-48C741CBE3E8}" sibTransId="{C7A43650-44FB-4B82-9C05-E4023859BFAD}"/>
    <dgm:cxn modelId="{94EE12E1-D070-4F24-952E-43DDAAB0A592}" type="presParOf" srcId="{E3CFB1B2-1853-4276-BD0A-B86DE3B98027}" destId="{C120D2DB-F07A-4A01-AD99-DBF1014B2E2E}" srcOrd="0" destOrd="0" presId="urn:microsoft.com/office/officeart/2005/8/layout/hProcess7"/>
    <dgm:cxn modelId="{5981BB47-6B3D-488F-9FC5-B42E385BF466}" type="presParOf" srcId="{C120D2DB-F07A-4A01-AD99-DBF1014B2E2E}" destId="{518FC260-5A34-406C-BD3F-F259B46EA2B1}" srcOrd="0" destOrd="0" presId="urn:microsoft.com/office/officeart/2005/8/layout/hProcess7"/>
    <dgm:cxn modelId="{9BC7A4A3-2689-4B77-BAC1-E53071ACC4C4}" type="presParOf" srcId="{C120D2DB-F07A-4A01-AD99-DBF1014B2E2E}" destId="{CB2CF2D4-2961-464B-8ED5-8EFDEE514A69}" srcOrd="1" destOrd="0" presId="urn:microsoft.com/office/officeart/2005/8/layout/hProcess7"/>
    <dgm:cxn modelId="{C8285FBB-6981-4FB9-9502-EE4AD522142C}" type="presParOf" srcId="{C120D2DB-F07A-4A01-AD99-DBF1014B2E2E}" destId="{40E06382-5F8B-4B47-A932-5B2F11E63605}" srcOrd="2" destOrd="0" presId="urn:microsoft.com/office/officeart/2005/8/layout/hProcess7"/>
    <dgm:cxn modelId="{D5333E19-265F-4A26-B6AE-6EF6413A5C8C}" type="presParOf" srcId="{E3CFB1B2-1853-4276-BD0A-B86DE3B98027}" destId="{0EA6B974-55A6-4651-8F05-3194C18C5B23}" srcOrd="1" destOrd="0" presId="urn:microsoft.com/office/officeart/2005/8/layout/hProcess7"/>
    <dgm:cxn modelId="{48A294DC-13F5-494A-9078-59D79B1292B8}" type="presParOf" srcId="{E3CFB1B2-1853-4276-BD0A-B86DE3B98027}" destId="{7EE61E4D-4E51-4A15-B80F-64310EDDB49C}" srcOrd="2" destOrd="0" presId="urn:microsoft.com/office/officeart/2005/8/layout/hProcess7"/>
    <dgm:cxn modelId="{25FD05B6-F8AE-4998-B703-2045E61FFBD7}" type="presParOf" srcId="{7EE61E4D-4E51-4A15-B80F-64310EDDB49C}" destId="{CB75D207-546E-49B3-B399-078973A9DFD5}" srcOrd="0" destOrd="0" presId="urn:microsoft.com/office/officeart/2005/8/layout/hProcess7"/>
    <dgm:cxn modelId="{EC80E271-CED8-4563-B8D3-F065D57860CB}" type="presParOf" srcId="{7EE61E4D-4E51-4A15-B80F-64310EDDB49C}" destId="{EA4A16B7-4240-4756-85C1-D9984B293106}" srcOrd="1" destOrd="0" presId="urn:microsoft.com/office/officeart/2005/8/layout/hProcess7"/>
    <dgm:cxn modelId="{817F701D-7B5D-450B-8953-669A1BF7DBB0}" type="presParOf" srcId="{7EE61E4D-4E51-4A15-B80F-64310EDDB49C}" destId="{679D10D7-A685-4539-800D-D753027A1B9E}" srcOrd="2" destOrd="0" presId="urn:microsoft.com/office/officeart/2005/8/layout/hProcess7"/>
    <dgm:cxn modelId="{146D1F2C-6229-4E17-8712-D3E51F6496F1}" type="presParOf" srcId="{E3CFB1B2-1853-4276-BD0A-B86DE3B98027}" destId="{3F70C383-DC25-4FA9-A619-483AE3C2210F}" srcOrd="3" destOrd="0" presId="urn:microsoft.com/office/officeart/2005/8/layout/hProcess7"/>
    <dgm:cxn modelId="{9181F6CA-CEF3-459B-AA50-8ABE21C49AF8}" type="presParOf" srcId="{E3CFB1B2-1853-4276-BD0A-B86DE3B98027}" destId="{169985BC-DD73-49E8-A66C-CA5C160D6779}" srcOrd="4" destOrd="0" presId="urn:microsoft.com/office/officeart/2005/8/layout/hProcess7"/>
    <dgm:cxn modelId="{B345340E-E125-4B30-8E72-4EEE3960DD4A}" type="presParOf" srcId="{169985BC-DD73-49E8-A66C-CA5C160D6779}" destId="{7CA2F47D-B56E-4861-B668-F77FC8FC4949}" srcOrd="0" destOrd="0" presId="urn:microsoft.com/office/officeart/2005/8/layout/hProcess7"/>
    <dgm:cxn modelId="{42732C64-D7D7-4284-BF7F-2873FA458C7C}" type="presParOf" srcId="{169985BC-DD73-49E8-A66C-CA5C160D6779}" destId="{68A1CC7B-1624-4668-AF34-9D6FE6F6F605}" srcOrd="1" destOrd="0" presId="urn:microsoft.com/office/officeart/2005/8/layout/hProcess7"/>
    <dgm:cxn modelId="{59B2341D-2F64-437A-901F-A2B11E009D7B}" type="presParOf" srcId="{169985BC-DD73-49E8-A66C-CA5C160D6779}" destId="{22B501E0-28B0-4104-9BDC-261D4C1CE315}" srcOrd="2" destOrd="0" presId="urn:microsoft.com/office/officeart/2005/8/layout/hProcess7"/>
    <dgm:cxn modelId="{76997F4D-B3FE-47AF-A301-B96E8433731A}" type="presParOf" srcId="{E3CFB1B2-1853-4276-BD0A-B86DE3B98027}" destId="{4398CA8E-CC99-4912-A10C-4ED19F036DA9}" srcOrd="5" destOrd="0" presId="urn:microsoft.com/office/officeart/2005/8/layout/hProcess7"/>
    <dgm:cxn modelId="{0F1015C5-EE21-4DD7-BBD8-99439B4B2970}" type="presParOf" srcId="{E3CFB1B2-1853-4276-BD0A-B86DE3B98027}" destId="{F98BD1EB-5064-4813-A641-14A345F350D4}" srcOrd="6" destOrd="0" presId="urn:microsoft.com/office/officeart/2005/8/layout/hProcess7"/>
    <dgm:cxn modelId="{EB6FD25F-076C-46C7-94C7-24C5F3281625}" type="presParOf" srcId="{F98BD1EB-5064-4813-A641-14A345F350D4}" destId="{257C12F5-EF7D-410B-B98A-8191D1C2AF82}" srcOrd="0" destOrd="0" presId="urn:microsoft.com/office/officeart/2005/8/layout/hProcess7"/>
    <dgm:cxn modelId="{B2B5828A-8EE8-4696-B70B-C6A49D068038}" type="presParOf" srcId="{F98BD1EB-5064-4813-A641-14A345F350D4}" destId="{F2891298-7F27-4DD0-A008-8044C307C81E}" srcOrd="1" destOrd="0" presId="urn:microsoft.com/office/officeart/2005/8/layout/hProcess7"/>
    <dgm:cxn modelId="{1F0964AB-9C15-4A1C-8628-F195C9DC96BC}" type="presParOf" srcId="{F98BD1EB-5064-4813-A641-14A345F350D4}" destId="{842F9F94-588F-4AE2-B1DD-B9D4E6239AC5}" srcOrd="2" destOrd="0" presId="urn:microsoft.com/office/officeart/2005/8/layout/hProcess7"/>
    <dgm:cxn modelId="{FF6FDDB2-58D4-40FF-BD3A-476C870B294C}" type="presParOf" srcId="{E3CFB1B2-1853-4276-BD0A-B86DE3B98027}" destId="{79099CF8-7439-48B2-84D4-6922C99A97BE}" srcOrd="7" destOrd="0" presId="urn:microsoft.com/office/officeart/2005/8/layout/hProcess7"/>
    <dgm:cxn modelId="{2D9B5754-69DC-4A53-8BFC-8EAF9C4BA129}" type="presParOf" srcId="{E3CFB1B2-1853-4276-BD0A-B86DE3B98027}" destId="{2074F965-EE2F-4E2F-A666-C0F236976889}" srcOrd="8" destOrd="0" presId="urn:microsoft.com/office/officeart/2005/8/layout/hProcess7"/>
    <dgm:cxn modelId="{288A69DE-8F1B-400E-9D82-ADFA95661A30}" type="presParOf" srcId="{2074F965-EE2F-4E2F-A666-C0F236976889}" destId="{6A502FEA-71C9-4266-8EFC-645E562CB3C6}" srcOrd="0" destOrd="0" presId="urn:microsoft.com/office/officeart/2005/8/layout/hProcess7"/>
    <dgm:cxn modelId="{F77F29FA-08C8-4D82-B6F6-C7E13CE120EE}" type="presParOf" srcId="{2074F965-EE2F-4E2F-A666-C0F236976889}" destId="{85D05ABC-F514-4849-99E3-1BACF28F16FC}" srcOrd="1" destOrd="0" presId="urn:microsoft.com/office/officeart/2005/8/layout/hProcess7"/>
    <dgm:cxn modelId="{B3BE7254-C88D-4B20-AB55-D094F4216114}" type="presParOf" srcId="{2074F965-EE2F-4E2F-A666-C0F236976889}" destId="{F9023720-F0D0-4F64-BC23-1C09DB2F5323}" srcOrd="2" destOrd="0" presId="urn:microsoft.com/office/officeart/2005/8/layout/hProcess7"/>
    <dgm:cxn modelId="{067DE0C8-2210-4738-87C9-BE7B5F46B392}" type="presParOf" srcId="{E3CFB1B2-1853-4276-BD0A-B86DE3B98027}" destId="{0AFC3E67-C4E6-4FDF-93E3-40CF4E0F99CC}" srcOrd="9" destOrd="0" presId="urn:microsoft.com/office/officeart/2005/8/layout/hProcess7"/>
    <dgm:cxn modelId="{3A359237-8678-42E6-848F-E2679A51573D}" type="presParOf" srcId="{E3CFB1B2-1853-4276-BD0A-B86DE3B98027}" destId="{0A7B760A-BDD1-4E1C-9F7E-1CAA7EB98213}" srcOrd="10" destOrd="0" presId="urn:microsoft.com/office/officeart/2005/8/layout/hProcess7"/>
    <dgm:cxn modelId="{312F7C96-61E7-4D6A-B6CA-FEFF73EDB472}" type="presParOf" srcId="{0A7B760A-BDD1-4E1C-9F7E-1CAA7EB98213}" destId="{B1A7D4A8-022D-4E3B-A4A8-FCBD4621E571}" srcOrd="0" destOrd="0" presId="urn:microsoft.com/office/officeart/2005/8/layout/hProcess7"/>
    <dgm:cxn modelId="{4F3D41B8-57DE-43C2-B32C-8E4E3A737209}" type="presParOf" srcId="{0A7B760A-BDD1-4E1C-9F7E-1CAA7EB98213}" destId="{686A7A87-2448-4425-9B48-BA8963EFEF40}" srcOrd="1" destOrd="0" presId="urn:microsoft.com/office/officeart/2005/8/layout/hProcess7"/>
    <dgm:cxn modelId="{629A010F-9A6F-4693-9AB1-94EFDFE10002}" type="presParOf" srcId="{0A7B760A-BDD1-4E1C-9F7E-1CAA7EB98213}" destId="{3F1C19FA-B5A8-4BAF-8E45-E06E1FA2C0A4}" srcOrd="2" destOrd="0" presId="urn:microsoft.com/office/officeart/2005/8/layout/hProcess7"/>
    <dgm:cxn modelId="{EF1B2442-B6B1-4E81-B59E-1FF9AA9DB838}" type="presParOf" srcId="{E3CFB1B2-1853-4276-BD0A-B86DE3B98027}" destId="{B79210AF-A2C9-488C-85D7-FDCF33149F15}" srcOrd="11" destOrd="0" presId="urn:microsoft.com/office/officeart/2005/8/layout/hProcess7"/>
    <dgm:cxn modelId="{BC2AD337-BC63-4148-9784-43CD94B50FB6}" type="presParOf" srcId="{E3CFB1B2-1853-4276-BD0A-B86DE3B98027}" destId="{E2FF61B2-D74A-4A57-8DC8-065AC5DC2C1C}" srcOrd="12" destOrd="0" presId="urn:microsoft.com/office/officeart/2005/8/layout/hProcess7"/>
    <dgm:cxn modelId="{BAD18A84-3E43-41BD-8471-84EECD84B066}" type="presParOf" srcId="{E2FF61B2-D74A-4A57-8DC8-065AC5DC2C1C}" destId="{8340BC87-5A54-4879-80E9-71794D6BA1C7}" srcOrd="0" destOrd="0" presId="urn:microsoft.com/office/officeart/2005/8/layout/hProcess7"/>
    <dgm:cxn modelId="{4F961E31-9A3E-4DD7-86AB-E35B3A5DE1F3}" type="presParOf" srcId="{E2FF61B2-D74A-4A57-8DC8-065AC5DC2C1C}" destId="{C58E606F-A54E-43F6-8C76-54EC181E729B}" srcOrd="1" destOrd="0" presId="urn:microsoft.com/office/officeart/2005/8/layout/hProcess7"/>
    <dgm:cxn modelId="{C397570B-B821-4653-B348-B3BBECF107BA}" type="presParOf" srcId="{E2FF61B2-D74A-4A57-8DC8-065AC5DC2C1C}" destId="{5EA0AE2C-347D-4F3C-917E-E89F7A862656}" srcOrd="2" destOrd="0" presId="urn:microsoft.com/office/officeart/2005/8/layout/hProcess7"/>
    <dgm:cxn modelId="{69307FDC-9643-4071-B2D6-52503EAF4509}" type="presParOf" srcId="{E3CFB1B2-1853-4276-BD0A-B86DE3B98027}" destId="{41A25F87-379F-422E-B101-5D55E216BF13}" srcOrd="13" destOrd="0" presId="urn:microsoft.com/office/officeart/2005/8/layout/hProcess7"/>
    <dgm:cxn modelId="{5CF11EC6-795A-4C24-91FE-01C992C63EC8}" type="presParOf" srcId="{E3CFB1B2-1853-4276-BD0A-B86DE3B98027}" destId="{3399FD20-45EB-4851-A3A6-3381EA55660B}" srcOrd="14" destOrd="0" presId="urn:microsoft.com/office/officeart/2005/8/layout/hProcess7"/>
    <dgm:cxn modelId="{49B63842-BCD8-4CB9-BECC-3129D1BB27C8}" type="presParOf" srcId="{3399FD20-45EB-4851-A3A6-3381EA55660B}" destId="{8BFAF4A1-3973-435D-BC7E-DA40CC6D7347}" srcOrd="0" destOrd="0" presId="urn:microsoft.com/office/officeart/2005/8/layout/hProcess7"/>
    <dgm:cxn modelId="{82B7DF98-84F5-4105-AD5C-4D834028CE36}" type="presParOf" srcId="{3399FD20-45EB-4851-A3A6-3381EA55660B}" destId="{F18AD2ED-8FA4-4195-BD4C-1A2B1358732B}" srcOrd="1" destOrd="0" presId="urn:microsoft.com/office/officeart/2005/8/layout/hProcess7"/>
    <dgm:cxn modelId="{5D818CC9-C102-420C-9AA1-96552B0C5CD9}" type="presParOf" srcId="{3399FD20-45EB-4851-A3A6-3381EA55660B}" destId="{DF596934-62EF-4A81-989D-AD40621A87E9}" srcOrd="2" destOrd="0" presId="urn:microsoft.com/office/officeart/2005/8/layout/hProcess7"/>
    <dgm:cxn modelId="{53007CAA-9099-40B7-8E74-B1FDC545444E}" type="presParOf" srcId="{E3CFB1B2-1853-4276-BD0A-B86DE3B98027}" destId="{8217C618-3770-4A3B-86B7-6BB9494426B3}" srcOrd="15" destOrd="0" presId="urn:microsoft.com/office/officeart/2005/8/layout/hProcess7"/>
    <dgm:cxn modelId="{C648CF7D-6855-4B6A-9DDF-EA48F5CDF6BB}" type="presParOf" srcId="{E3CFB1B2-1853-4276-BD0A-B86DE3B98027}" destId="{7050A386-061F-4C38-9BC5-FDDD92F4E4F0}" srcOrd="16" destOrd="0" presId="urn:microsoft.com/office/officeart/2005/8/layout/hProcess7"/>
    <dgm:cxn modelId="{53C42C69-1FD2-4D8A-87B9-7D7D657DCD44}" type="presParOf" srcId="{7050A386-061F-4C38-9BC5-FDDD92F4E4F0}" destId="{D73AF088-3857-487E-A423-DDF09508FDB4}" srcOrd="0" destOrd="0" presId="urn:microsoft.com/office/officeart/2005/8/layout/hProcess7"/>
    <dgm:cxn modelId="{B8B5F668-868C-43EC-A610-35EEFF634AD9}" type="presParOf" srcId="{7050A386-061F-4C38-9BC5-FDDD92F4E4F0}" destId="{A747033B-B06A-4A95-B67A-8C9A589938F4}" srcOrd="1" destOrd="0" presId="urn:microsoft.com/office/officeart/2005/8/layout/hProcess7"/>
    <dgm:cxn modelId="{E00A3D28-FC42-4680-8609-55244B35053D}" type="presParOf" srcId="{7050A386-061F-4C38-9BC5-FDDD92F4E4F0}" destId="{6C77C098-8FF7-42BE-9924-E5118DC2583A}" srcOrd="2" destOrd="0" presId="urn:microsoft.com/office/officeart/2005/8/layout/hProcess7"/>
    <dgm:cxn modelId="{504016CF-8A6E-4934-978D-11593F410F35}" type="presParOf" srcId="{E3CFB1B2-1853-4276-BD0A-B86DE3B98027}" destId="{19B1BFF3-827F-4946-B179-D83DDAB5F87D}" srcOrd="17" destOrd="0" presId="urn:microsoft.com/office/officeart/2005/8/layout/hProcess7"/>
    <dgm:cxn modelId="{F5AC323F-8FD6-413D-B895-2E3E09771C95}" type="presParOf" srcId="{E3CFB1B2-1853-4276-BD0A-B86DE3B98027}" destId="{15E7240B-E773-4FC4-A943-1B0B6AA05E74}" srcOrd="18" destOrd="0" presId="urn:microsoft.com/office/officeart/2005/8/layout/hProcess7"/>
    <dgm:cxn modelId="{A2DAF890-BF48-44DF-BE23-F1617AAE2808}" type="presParOf" srcId="{15E7240B-E773-4FC4-A943-1B0B6AA05E74}" destId="{E9FBCEA5-FF9C-4B28-976D-E581DBF9BFC2}" srcOrd="0" destOrd="0" presId="urn:microsoft.com/office/officeart/2005/8/layout/hProcess7"/>
    <dgm:cxn modelId="{914DEBA4-B37E-4D11-A47F-BBAD93D36EBC}" type="presParOf" srcId="{15E7240B-E773-4FC4-A943-1B0B6AA05E74}" destId="{FA98794A-5AB2-4A0A-AEAB-A6F747FC0462}" srcOrd="1" destOrd="0" presId="urn:microsoft.com/office/officeart/2005/8/layout/hProcess7"/>
    <dgm:cxn modelId="{FC910FD9-E487-422A-B202-1606F1AED5EC}" type="presParOf" srcId="{15E7240B-E773-4FC4-A943-1B0B6AA05E74}" destId="{16370877-F4CA-4B89-9591-8DCF118EC0B7}" srcOrd="2" destOrd="0" presId="urn:microsoft.com/office/officeart/2005/8/layout/hProcess7"/>
    <dgm:cxn modelId="{89C4A334-7FF4-49EF-9665-DD4542EA26D3}" type="presParOf" srcId="{E3CFB1B2-1853-4276-BD0A-B86DE3B98027}" destId="{92C6FE03-F846-495D-89F1-B5AC6BC9DCD4}" srcOrd="19" destOrd="0" presId="urn:microsoft.com/office/officeart/2005/8/layout/hProcess7"/>
    <dgm:cxn modelId="{815836C7-2D4E-4572-B97A-E38ACEC1AB70}" type="presParOf" srcId="{E3CFB1B2-1853-4276-BD0A-B86DE3B98027}" destId="{8E160ACA-457A-4907-BF77-1A1E03EE5658}" srcOrd="20" destOrd="0" presId="urn:microsoft.com/office/officeart/2005/8/layout/hProcess7"/>
    <dgm:cxn modelId="{786BC805-720C-444F-94FE-3450ECEECA33}" type="presParOf" srcId="{8E160ACA-457A-4907-BF77-1A1E03EE5658}" destId="{9093BB59-D5D8-40C5-9720-EDCBBEA2E2AA}" srcOrd="0" destOrd="0" presId="urn:microsoft.com/office/officeart/2005/8/layout/hProcess7"/>
    <dgm:cxn modelId="{08AB481F-43EC-4DAB-82B2-7642B92B3656}" type="presParOf" srcId="{8E160ACA-457A-4907-BF77-1A1E03EE5658}" destId="{31A34347-D2FB-4465-B4FC-579BFC55C833}" srcOrd="1" destOrd="0" presId="urn:microsoft.com/office/officeart/2005/8/layout/hProcess7"/>
    <dgm:cxn modelId="{37115AEC-EA09-48B9-AED3-34BD5EC9DF18}" type="presParOf" srcId="{8E160ACA-457A-4907-BF77-1A1E03EE5658}" destId="{B5AF5506-EA90-42DD-985B-C100C75E4ECE}"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B7FC6-5745-450D-9282-AEA4DC799448}">
      <dsp:nvSpPr>
        <dsp:cNvPr id="0" name=""/>
        <dsp:cNvSpPr/>
      </dsp:nvSpPr>
      <dsp:spPr>
        <a:xfrm>
          <a:off x="0" y="1922613"/>
          <a:ext cx="19860414" cy="2563484"/>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7D5BA2-F84A-4AB2-8143-A76202284B24}">
      <dsp:nvSpPr>
        <dsp:cNvPr id="0" name=""/>
        <dsp:cNvSpPr/>
      </dsp:nvSpPr>
      <dsp:spPr>
        <a:xfrm>
          <a:off x="8727" y="0"/>
          <a:ext cx="5760295" cy="256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1">
          <a:noAutofit/>
        </a:bodyPr>
        <a:lstStyle/>
        <a:p>
          <a:pPr marL="0" lvl="0" indent="0" algn="ctr" defTabSz="1600200">
            <a:lnSpc>
              <a:spcPct val="90000"/>
            </a:lnSpc>
            <a:spcBef>
              <a:spcPct val="0"/>
            </a:spcBef>
            <a:spcAft>
              <a:spcPct val="35000"/>
            </a:spcAft>
            <a:buNone/>
          </a:pPr>
          <a:r>
            <a:rPr lang="sv-SE" sz="3600" b="1" kern="1200"/>
            <a:t>September/Oktober</a:t>
          </a:r>
        </a:p>
        <a:p>
          <a:pPr marL="228600" lvl="1" indent="-228600" algn="ctr" defTabSz="1066800">
            <a:lnSpc>
              <a:spcPct val="90000"/>
            </a:lnSpc>
            <a:spcBef>
              <a:spcPct val="0"/>
            </a:spcBef>
            <a:spcAft>
              <a:spcPct val="15000"/>
            </a:spcAft>
            <a:buChar char="•"/>
          </a:pPr>
          <a:r>
            <a:rPr lang="sv-SE" sz="2400" kern="1200"/>
            <a:t>Analys av verksamheten och scheman</a:t>
          </a:r>
        </a:p>
        <a:p>
          <a:pPr marL="228600" lvl="1" indent="-228600" algn="ctr" defTabSz="1066800">
            <a:lnSpc>
              <a:spcPct val="90000"/>
            </a:lnSpc>
            <a:spcBef>
              <a:spcPct val="0"/>
            </a:spcBef>
            <a:spcAft>
              <a:spcPct val="15000"/>
            </a:spcAft>
            <a:buChar char="•"/>
          </a:pPr>
          <a:r>
            <a:rPr lang="sv-SE" sz="2400" kern="1200"/>
            <a:t>Information och dialog med medarbetare och facklig dialog</a:t>
          </a:r>
        </a:p>
        <a:p>
          <a:pPr marL="228600" lvl="1" indent="-228600" algn="ctr" defTabSz="1066800">
            <a:lnSpc>
              <a:spcPct val="90000"/>
            </a:lnSpc>
            <a:spcBef>
              <a:spcPct val="0"/>
            </a:spcBef>
            <a:spcAft>
              <a:spcPct val="15000"/>
            </a:spcAft>
            <a:buChar char="•"/>
          </a:pPr>
          <a:r>
            <a:rPr lang="sv-SE" sz="2400" kern="1200"/>
            <a:t>Lokal riskbedömning</a:t>
          </a:r>
        </a:p>
      </dsp:txBody>
      <dsp:txXfrm>
        <a:off x="8727" y="0"/>
        <a:ext cx="5760295" cy="2563484"/>
      </dsp:txXfrm>
    </dsp:sp>
    <dsp:sp modelId="{A41BC224-2B76-4DE4-8492-2E7BCC8E7F9E}">
      <dsp:nvSpPr>
        <dsp:cNvPr id="0" name=""/>
        <dsp:cNvSpPr/>
      </dsp:nvSpPr>
      <dsp:spPr>
        <a:xfrm>
          <a:off x="2568440" y="2883920"/>
          <a:ext cx="640871" cy="64087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F1CB32-F517-4F19-8694-C1B25D480696}">
      <dsp:nvSpPr>
        <dsp:cNvPr id="0" name=""/>
        <dsp:cNvSpPr/>
      </dsp:nvSpPr>
      <dsp:spPr>
        <a:xfrm>
          <a:off x="6351965" y="0"/>
          <a:ext cx="5760295" cy="256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1">
          <a:noAutofit/>
        </a:bodyPr>
        <a:lstStyle/>
        <a:p>
          <a:pPr marL="0" lvl="0" indent="0" algn="ctr" defTabSz="1600200">
            <a:lnSpc>
              <a:spcPct val="90000"/>
            </a:lnSpc>
            <a:spcBef>
              <a:spcPct val="0"/>
            </a:spcBef>
            <a:spcAft>
              <a:spcPct val="35000"/>
            </a:spcAft>
            <a:buNone/>
          </a:pPr>
          <a:r>
            <a:rPr lang="sv-SE" sz="3600" b="1" kern="1200"/>
            <a:t>November</a:t>
          </a:r>
        </a:p>
        <a:p>
          <a:pPr marL="228600" lvl="1" indent="-228600" algn="ctr" defTabSz="1066800">
            <a:lnSpc>
              <a:spcPct val="90000"/>
            </a:lnSpc>
            <a:spcBef>
              <a:spcPct val="0"/>
            </a:spcBef>
            <a:spcAft>
              <a:spcPct val="15000"/>
            </a:spcAft>
            <a:buChar char="•"/>
          </a:pPr>
          <a:r>
            <a:rPr lang="sv-SE" sz="2400" kern="1200"/>
            <a:t>Nya scheman anpassade efter de nya reglerna görs färdiga för successivt införande</a:t>
          </a:r>
        </a:p>
      </dsp:txBody>
      <dsp:txXfrm>
        <a:off x="6351965" y="0"/>
        <a:ext cx="5760295" cy="2563484"/>
      </dsp:txXfrm>
    </dsp:sp>
    <dsp:sp modelId="{A9A72081-476F-4C00-8619-2FB003BC7200}">
      <dsp:nvSpPr>
        <dsp:cNvPr id="0" name=""/>
        <dsp:cNvSpPr/>
      </dsp:nvSpPr>
      <dsp:spPr>
        <a:xfrm>
          <a:off x="8616750" y="2883920"/>
          <a:ext cx="640871" cy="64087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029840-A3DE-4E38-A8C8-D9B7DE358072}">
      <dsp:nvSpPr>
        <dsp:cNvPr id="0" name=""/>
        <dsp:cNvSpPr/>
      </dsp:nvSpPr>
      <dsp:spPr>
        <a:xfrm>
          <a:off x="12105349" y="0"/>
          <a:ext cx="5760295" cy="256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1">
          <a:noAutofit/>
        </a:bodyPr>
        <a:lstStyle/>
        <a:p>
          <a:pPr marL="0" lvl="0" indent="0" algn="ctr" defTabSz="1600200">
            <a:lnSpc>
              <a:spcPct val="90000"/>
            </a:lnSpc>
            <a:spcBef>
              <a:spcPct val="0"/>
            </a:spcBef>
            <a:spcAft>
              <a:spcPct val="35000"/>
            </a:spcAft>
            <a:buNone/>
          </a:pPr>
          <a:r>
            <a:rPr lang="sv-SE" sz="3600" b="1" kern="1200"/>
            <a:t>Februari</a:t>
          </a:r>
        </a:p>
        <a:p>
          <a:pPr marL="228600" lvl="1" indent="-228600" algn="ctr" defTabSz="1066800">
            <a:lnSpc>
              <a:spcPct val="90000"/>
            </a:lnSpc>
            <a:spcBef>
              <a:spcPct val="0"/>
            </a:spcBef>
            <a:spcAft>
              <a:spcPct val="15000"/>
            </a:spcAft>
            <a:buChar char="•"/>
          </a:pPr>
          <a:r>
            <a:rPr lang="sv-SE" sz="2400" kern="1200"/>
            <a:t>Nya scheman är införda</a:t>
          </a:r>
        </a:p>
        <a:p>
          <a:pPr marL="228600" lvl="1" indent="-228600" algn="ctr" defTabSz="1066800">
            <a:lnSpc>
              <a:spcPct val="90000"/>
            </a:lnSpc>
            <a:spcBef>
              <a:spcPct val="0"/>
            </a:spcBef>
            <a:spcAft>
              <a:spcPct val="15000"/>
            </a:spcAft>
            <a:buChar char="•"/>
          </a:pPr>
          <a:r>
            <a:rPr lang="sv-SE" sz="2400" kern="1200"/>
            <a:t>Fortsatt anpassning och uppföljning av arbetstider</a:t>
          </a:r>
        </a:p>
      </dsp:txBody>
      <dsp:txXfrm>
        <a:off x="12105349" y="0"/>
        <a:ext cx="5760295" cy="2563484"/>
      </dsp:txXfrm>
    </dsp:sp>
    <dsp:sp modelId="{C00E3DFD-26B8-421C-906D-357C9EE30FA4}">
      <dsp:nvSpPr>
        <dsp:cNvPr id="0" name=""/>
        <dsp:cNvSpPr/>
      </dsp:nvSpPr>
      <dsp:spPr>
        <a:xfrm>
          <a:off x="14665061" y="2883920"/>
          <a:ext cx="640871" cy="64087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FC260-5A34-406C-BD3F-F259B46EA2B1}">
      <dsp:nvSpPr>
        <dsp:cNvPr id="0" name=""/>
        <dsp:cNvSpPr/>
      </dsp:nvSpPr>
      <dsp:spPr>
        <a:xfrm>
          <a:off x="4247"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September</a:t>
          </a:r>
        </a:p>
      </dsp:txBody>
      <dsp:txXfrm rot="16200000">
        <a:off x="-1113639" y="3369235"/>
        <a:ext cx="2806125" cy="570350"/>
      </dsp:txXfrm>
    </dsp:sp>
    <dsp:sp modelId="{40E06382-5F8B-4B47-A932-5B2F11E63605}">
      <dsp:nvSpPr>
        <dsp:cNvPr id="0" name=""/>
        <dsp:cNvSpPr/>
      </dsp:nvSpPr>
      <dsp:spPr>
        <a:xfrm>
          <a:off x="574598"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sv-SE" sz="2000" kern="1200"/>
            <a:t>Analys av verksamheten och scheman.</a:t>
          </a:r>
        </a:p>
        <a:p>
          <a:pPr marL="0" lvl="0" indent="0" algn="l" defTabSz="889000">
            <a:lnSpc>
              <a:spcPct val="90000"/>
            </a:lnSpc>
            <a:spcBef>
              <a:spcPct val="0"/>
            </a:spcBef>
            <a:spcAft>
              <a:spcPct val="35000"/>
            </a:spcAft>
            <a:buNone/>
          </a:pPr>
          <a:r>
            <a:rPr lang="sv-SE" sz="2000" kern="1200"/>
            <a:t>Information och dialog med medarbetare och facklig dialog.</a:t>
          </a:r>
        </a:p>
        <a:p>
          <a:pPr marL="0" lvl="0" indent="0" algn="l" defTabSz="889000">
            <a:lnSpc>
              <a:spcPct val="90000"/>
            </a:lnSpc>
            <a:spcBef>
              <a:spcPct val="0"/>
            </a:spcBef>
            <a:spcAft>
              <a:spcPct val="35000"/>
            </a:spcAft>
            <a:buNone/>
          </a:pPr>
          <a:r>
            <a:rPr lang="sv-SE" sz="2000" kern="1200"/>
            <a:t>Lokal riskbedömning</a:t>
          </a:r>
        </a:p>
      </dsp:txBody>
      <dsp:txXfrm>
        <a:off x="574598" y="2251347"/>
        <a:ext cx="2124556" cy="3422104"/>
      </dsp:txXfrm>
    </dsp:sp>
    <dsp:sp modelId="{7CA2F47D-B56E-4861-B668-F77FC8FC4949}">
      <dsp:nvSpPr>
        <dsp:cNvPr id="0" name=""/>
        <dsp:cNvSpPr/>
      </dsp:nvSpPr>
      <dsp:spPr>
        <a:xfrm>
          <a:off x="2955812"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Oktober</a:t>
          </a:r>
        </a:p>
      </dsp:txBody>
      <dsp:txXfrm rot="16200000">
        <a:off x="1837925" y="3369235"/>
        <a:ext cx="2806125" cy="570350"/>
      </dsp:txXfrm>
    </dsp:sp>
    <dsp:sp modelId="{EA4A16B7-4240-4756-85C1-D9984B293106}">
      <dsp:nvSpPr>
        <dsp:cNvPr id="0" name=""/>
        <dsp:cNvSpPr/>
      </dsp:nvSpPr>
      <dsp:spPr>
        <a:xfrm rot="5400000">
          <a:off x="2718593" y="4971375"/>
          <a:ext cx="502955" cy="42776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B501E0-28B0-4104-9BDC-261D4C1CE315}">
      <dsp:nvSpPr>
        <dsp:cNvPr id="0" name=""/>
        <dsp:cNvSpPr/>
      </dsp:nvSpPr>
      <dsp:spPr>
        <a:xfrm>
          <a:off x="3526163"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endParaRPr lang="sv-SE" sz="6500" kern="1200"/>
        </a:p>
      </dsp:txBody>
      <dsp:txXfrm>
        <a:off x="3526163" y="2251347"/>
        <a:ext cx="2124556" cy="3422104"/>
      </dsp:txXfrm>
    </dsp:sp>
    <dsp:sp modelId="{6A502FEA-71C9-4266-8EFC-645E562CB3C6}">
      <dsp:nvSpPr>
        <dsp:cNvPr id="0" name=""/>
        <dsp:cNvSpPr/>
      </dsp:nvSpPr>
      <dsp:spPr>
        <a:xfrm>
          <a:off x="5907377"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November</a:t>
          </a:r>
        </a:p>
      </dsp:txBody>
      <dsp:txXfrm rot="16200000">
        <a:off x="4789490" y="3369235"/>
        <a:ext cx="2806125" cy="570350"/>
      </dsp:txXfrm>
    </dsp:sp>
    <dsp:sp modelId="{F2891298-7F27-4DD0-A008-8044C307C81E}">
      <dsp:nvSpPr>
        <dsp:cNvPr id="0" name=""/>
        <dsp:cNvSpPr/>
      </dsp:nvSpPr>
      <dsp:spPr>
        <a:xfrm rot="5400000">
          <a:off x="5670158" y="4971375"/>
          <a:ext cx="502955" cy="42776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023720-F0D0-4F64-BC23-1C09DB2F5323}">
      <dsp:nvSpPr>
        <dsp:cNvPr id="0" name=""/>
        <dsp:cNvSpPr/>
      </dsp:nvSpPr>
      <dsp:spPr>
        <a:xfrm>
          <a:off x="6477728"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sv-SE" sz="2000" kern="1200"/>
            <a:t>Nya scheman anpassade efter de nya reglerna görs färdiga för successivt införande</a:t>
          </a:r>
        </a:p>
      </dsp:txBody>
      <dsp:txXfrm>
        <a:off x="6477728" y="2251347"/>
        <a:ext cx="2124556" cy="3422104"/>
      </dsp:txXfrm>
    </dsp:sp>
    <dsp:sp modelId="{8340BC87-5A54-4879-80E9-71794D6BA1C7}">
      <dsp:nvSpPr>
        <dsp:cNvPr id="0" name=""/>
        <dsp:cNvSpPr/>
      </dsp:nvSpPr>
      <dsp:spPr>
        <a:xfrm>
          <a:off x="8858943"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December</a:t>
          </a:r>
        </a:p>
      </dsp:txBody>
      <dsp:txXfrm rot="16200000">
        <a:off x="7741055" y="3369235"/>
        <a:ext cx="2806125" cy="570350"/>
      </dsp:txXfrm>
    </dsp:sp>
    <dsp:sp modelId="{686A7A87-2448-4425-9B48-BA8963EFEF40}">
      <dsp:nvSpPr>
        <dsp:cNvPr id="0" name=""/>
        <dsp:cNvSpPr/>
      </dsp:nvSpPr>
      <dsp:spPr>
        <a:xfrm rot="5400000">
          <a:off x="8621724" y="4971375"/>
          <a:ext cx="502955" cy="42776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A0AE2C-347D-4F3C-917E-E89F7A862656}">
      <dsp:nvSpPr>
        <dsp:cNvPr id="0" name=""/>
        <dsp:cNvSpPr/>
      </dsp:nvSpPr>
      <dsp:spPr>
        <a:xfrm>
          <a:off x="9429293"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r>
            <a:rPr lang="sv-SE" sz="6500" kern="1200"/>
            <a:t>Text</a:t>
          </a:r>
        </a:p>
      </dsp:txBody>
      <dsp:txXfrm>
        <a:off x="9429293" y="2251347"/>
        <a:ext cx="2124556" cy="3422104"/>
      </dsp:txXfrm>
    </dsp:sp>
    <dsp:sp modelId="{D73AF088-3857-487E-A423-DDF09508FDB4}">
      <dsp:nvSpPr>
        <dsp:cNvPr id="0" name=""/>
        <dsp:cNvSpPr/>
      </dsp:nvSpPr>
      <dsp:spPr>
        <a:xfrm>
          <a:off x="11810508"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Januari</a:t>
          </a:r>
        </a:p>
      </dsp:txBody>
      <dsp:txXfrm rot="16200000">
        <a:off x="10692620" y="3369235"/>
        <a:ext cx="2806125" cy="570350"/>
      </dsp:txXfrm>
    </dsp:sp>
    <dsp:sp modelId="{F18AD2ED-8FA4-4195-BD4C-1A2B1358732B}">
      <dsp:nvSpPr>
        <dsp:cNvPr id="0" name=""/>
        <dsp:cNvSpPr/>
      </dsp:nvSpPr>
      <dsp:spPr>
        <a:xfrm rot="5400000">
          <a:off x="11573289" y="4971375"/>
          <a:ext cx="502955" cy="42776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77C098-8FF7-42BE-9924-E5118DC2583A}">
      <dsp:nvSpPr>
        <dsp:cNvPr id="0" name=""/>
        <dsp:cNvSpPr/>
      </dsp:nvSpPr>
      <dsp:spPr>
        <a:xfrm>
          <a:off x="12380859"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r>
            <a:rPr lang="sv-SE" sz="6500" kern="1200"/>
            <a:t>Text</a:t>
          </a:r>
        </a:p>
      </dsp:txBody>
      <dsp:txXfrm>
        <a:off x="12380859" y="2251347"/>
        <a:ext cx="2124556" cy="3422104"/>
      </dsp:txXfrm>
    </dsp:sp>
    <dsp:sp modelId="{9093BB59-D5D8-40C5-9720-EDCBBEA2E2AA}">
      <dsp:nvSpPr>
        <dsp:cNvPr id="0" name=""/>
        <dsp:cNvSpPr/>
      </dsp:nvSpPr>
      <dsp:spPr>
        <a:xfrm>
          <a:off x="14762073"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Februari</a:t>
          </a:r>
        </a:p>
      </dsp:txBody>
      <dsp:txXfrm rot="16200000">
        <a:off x="13644186" y="3369235"/>
        <a:ext cx="2806125" cy="570350"/>
      </dsp:txXfrm>
    </dsp:sp>
    <dsp:sp modelId="{FA98794A-5AB2-4A0A-AEAB-A6F747FC0462}">
      <dsp:nvSpPr>
        <dsp:cNvPr id="0" name=""/>
        <dsp:cNvSpPr/>
      </dsp:nvSpPr>
      <dsp:spPr>
        <a:xfrm rot="5400000">
          <a:off x="14524854" y="4971375"/>
          <a:ext cx="502955" cy="42776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AF5506-EA90-42DD-985B-C100C75E4ECE}">
      <dsp:nvSpPr>
        <dsp:cNvPr id="0" name=""/>
        <dsp:cNvSpPr/>
      </dsp:nvSpPr>
      <dsp:spPr>
        <a:xfrm>
          <a:off x="15332424"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sv-SE" sz="2000" kern="1200"/>
            <a:t>Nya scheman är införda </a:t>
          </a:r>
        </a:p>
        <a:p>
          <a:pPr marL="0" lvl="0" indent="0" algn="l" defTabSz="889000">
            <a:lnSpc>
              <a:spcPct val="90000"/>
            </a:lnSpc>
            <a:spcBef>
              <a:spcPct val="0"/>
            </a:spcBef>
            <a:spcAft>
              <a:spcPct val="35000"/>
            </a:spcAft>
            <a:buNone/>
          </a:pPr>
          <a:r>
            <a:rPr lang="sv-SE" sz="2000" kern="1200"/>
            <a:t>Fortsatt anpassning och uppföljning av arbetstider</a:t>
          </a:r>
        </a:p>
      </dsp:txBody>
      <dsp:txXfrm>
        <a:off x="15332424" y="2251347"/>
        <a:ext cx="2124556" cy="34221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2023-09-28</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BC611AF-3580-4887-AAAD-8966135381BA}" type="slidenum">
              <a:rPr lang="sv-SE" smtClean="0"/>
              <a:t>3</a:t>
            </a:fld>
            <a:endParaRPr lang="sv-SE"/>
          </a:p>
        </p:txBody>
      </p:sp>
    </p:spTree>
    <p:extLst>
      <p:ext uri="{BB962C8B-B14F-4D97-AF65-F5344CB8AC3E}">
        <p14:creationId xmlns:p14="http://schemas.microsoft.com/office/powerpoint/2010/main" val="1119615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17</a:t>
            </a:fld>
            <a:endParaRPr lang="sv-SE"/>
          </a:p>
        </p:txBody>
      </p:sp>
    </p:spTree>
    <p:extLst>
      <p:ext uri="{BB962C8B-B14F-4D97-AF65-F5344CB8AC3E}">
        <p14:creationId xmlns:p14="http://schemas.microsoft.com/office/powerpoint/2010/main" val="3672768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18</a:t>
            </a:fld>
            <a:endParaRPr lang="sv-SE"/>
          </a:p>
        </p:txBody>
      </p:sp>
    </p:spTree>
    <p:extLst>
      <p:ext uri="{BB962C8B-B14F-4D97-AF65-F5344CB8AC3E}">
        <p14:creationId xmlns:p14="http://schemas.microsoft.com/office/powerpoint/2010/main" val="1934099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380C2CD-329B-4707-BC3F-F3FE4476C35F}" type="slidenum">
              <a:rPr lang="sv-SE" smtClean="0"/>
              <a:t>21</a:t>
            </a:fld>
            <a:endParaRPr lang="sv-SE"/>
          </a:p>
        </p:txBody>
      </p:sp>
    </p:spTree>
    <p:extLst>
      <p:ext uri="{BB962C8B-B14F-4D97-AF65-F5344CB8AC3E}">
        <p14:creationId xmlns:p14="http://schemas.microsoft.com/office/powerpoint/2010/main" val="3662319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476008F-A0F1-42E1-AD11-B969BB06414B}" type="slidenum">
              <a:rPr lang="sv-SE" smtClean="0"/>
              <a:t>5</a:t>
            </a:fld>
            <a:endParaRPr lang="sv-SE"/>
          </a:p>
        </p:txBody>
      </p:sp>
    </p:spTree>
    <p:extLst>
      <p:ext uri="{BB962C8B-B14F-4D97-AF65-F5344CB8AC3E}">
        <p14:creationId xmlns:p14="http://schemas.microsoft.com/office/powerpoint/2010/main" val="403464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6</a:t>
            </a:fld>
            <a:endParaRPr lang="sv-SE"/>
          </a:p>
        </p:txBody>
      </p:sp>
    </p:spTree>
    <p:extLst>
      <p:ext uri="{BB962C8B-B14F-4D97-AF65-F5344CB8AC3E}">
        <p14:creationId xmlns:p14="http://schemas.microsoft.com/office/powerpoint/2010/main" val="2212625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10</a:t>
            </a:fld>
            <a:endParaRPr lang="sv-SE"/>
          </a:p>
        </p:txBody>
      </p:sp>
    </p:spTree>
    <p:extLst>
      <p:ext uri="{BB962C8B-B14F-4D97-AF65-F5344CB8AC3E}">
        <p14:creationId xmlns:p14="http://schemas.microsoft.com/office/powerpoint/2010/main" val="214505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a:p>
        </p:txBody>
      </p:sp>
      <p:sp>
        <p:nvSpPr>
          <p:cNvPr id="4" name="Platshållare för bildnummer 3"/>
          <p:cNvSpPr>
            <a:spLocks noGrp="1"/>
          </p:cNvSpPr>
          <p:nvPr>
            <p:ph type="sldNum" sz="quarter" idx="5"/>
          </p:nvPr>
        </p:nvSpPr>
        <p:spPr/>
        <p:txBody>
          <a:bodyPr/>
          <a:lstStyle/>
          <a:p>
            <a:fld id="{D58BE7D9-FE4B-4AF2-BD84-87FAC9332A11}" type="slidenum">
              <a:rPr lang="sv-SE" smtClean="0"/>
              <a:t>11</a:t>
            </a:fld>
            <a:endParaRPr lang="sv-SE"/>
          </a:p>
        </p:txBody>
      </p:sp>
    </p:spTree>
    <p:extLst>
      <p:ext uri="{BB962C8B-B14F-4D97-AF65-F5344CB8AC3E}">
        <p14:creationId xmlns:p14="http://schemas.microsoft.com/office/powerpoint/2010/main" val="2715038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a:p>
        </p:txBody>
      </p:sp>
      <p:sp>
        <p:nvSpPr>
          <p:cNvPr id="4" name="Platshållare för bildnummer 3"/>
          <p:cNvSpPr>
            <a:spLocks noGrp="1"/>
          </p:cNvSpPr>
          <p:nvPr>
            <p:ph type="sldNum" sz="quarter" idx="5"/>
          </p:nvPr>
        </p:nvSpPr>
        <p:spPr/>
        <p:txBody>
          <a:bodyPr/>
          <a:lstStyle/>
          <a:p>
            <a:fld id="{D58BE7D9-FE4B-4AF2-BD84-87FAC9332A11}" type="slidenum">
              <a:rPr lang="sv-SE" smtClean="0"/>
              <a:t>12</a:t>
            </a:fld>
            <a:endParaRPr lang="sv-SE"/>
          </a:p>
        </p:txBody>
      </p:sp>
    </p:spTree>
    <p:extLst>
      <p:ext uri="{BB962C8B-B14F-4D97-AF65-F5344CB8AC3E}">
        <p14:creationId xmlns:p14="http://schemas.microsoft.com/office/powerpoint/2010/main" val="2582090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a:p>
        </p:txBody>
      </p:sp>
      <p:sp>
        <p:nvSpPr>
          <p:cNvPr id="4" name="Platshållare för bildnummer 3"/>
          <p:cNvSpPr>
            <a:spLocks noGrp="1"/>
          </p:cNvSpPr>
          <p:nvPr>
            <p:ph type="sldNum" sz="quarter" idx="5"/>
          </p:nvPr>
        </p:nvSpPr>
        <p:spPr/>
        <p:txBody>
          <a:bodyPr/>
          <a:lstStyle/>
          <a:p>
            <a:fld id="{D58BE7D9-FE4B-4AF2-BD84-87FAC9332A11}" type="slidenum">
              <a:rPr lang="sv-SE" smtClean="0"/>
              <a:t>13</a:t>
            </a:fld>
            <a:endParaRPr lang="sv-SE"/>
          </a:p>
        </p:txBody>
      </p:sp>
    </p:spTree>
    <p:extLst>
      <p:ext uri="{BB962C8B-B14F-4D97-AF65-F5344CB8AC3E}">
        <p14:creationId xmlns:p14="http://schemas.microsoft.com/office/powerpoint/2010/main" val="202056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14</a:t>
            </a:fld>
            <a:endParaRPr lang="sv-SE"/>
          </a:p>
        </p:txBody>
      </p:sp>
    </p:spTree>
    <p:extLst>
      <p:ext uri="{BB962C8B-B14F-4D97-AF65-F5344CB8AC3E}">
        <p14:creationId xmlns:p14="http://schemas.microsoft.com/office/powerpoint/2010/main" val="271597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BAFA29A9-AA65-47B7-8995-F8D4E3F3B00C}" type="slidenum">
              <a:rPr lang="sv-SE" smtClean="0"/>
              <a:t>16</a:t>
            </a:fld>
            <a:endParaRPr lang="sv-SE"/>
          </a:p>
        </p:txBody>
      </p:sp>
    </p:spTree>
    <p:extLst>
      <p:ext uri="{BB962C8B-B14F-4D97-AF65-F5344CB8AC3E}">
        <p14:creationId xmlns:p14="http://schemas.microsoft.com/office/powerpoint/2010/main" val="4272300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FAEDF2"/>
        </a:solidFill>
        <a:effectLst/>
      </p:bgPr>
    </p:bg>
    <p:spTree>
      <p:nvGrpSpPr>
        <p:cNvPr id="1" name=""/>
        <p:cNvGrpSpPr/>
        <p:nvPr/>
      </p:nvGrpSpPr>
      <p:grpSpPr>
        <a:xfrm>
          <a:off x="0" y="0"/>
          <a:ext cx="0" cy="0"/>
          <a:chOff x="0" y="0"/>
          <a:chExt cx="0" cy="0"/>
        </a:xfrm>
      </p:grpSpPr>
      <p:pic>
        <p:nvPicPr>
          <p:cNvPr id="113" name="Bildobjekt 112">
            <a:extLst>
              <a:ext uri="{FF2B5EF4-FFF2-40B4-BE49-F238E27FC236}">
                <a16:creationId xmlns:a16="http://schemas.microsoft.com/office/drawing/2014/main" id="{213F865A-82E0-4DE6-BBD6-DA7B3D8F00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88" r="6671" b="4223"/>
          <a:stretch/>
        </p:blipFill>
        <p:spPr>
          <a:xfrm>
            <a:off x="10814050" y="-1"/>
            <a:ext cx="9290050" cy="11309351"/>
          </a:xfrm>
          <a:prstGeom prst="rect">
            <a:avLst/>
          </a:prstGeom>
        </p:spPr>
      </p:pic>
      <p:sp>
        <p:nvSpPr>
          <p:cNvPr id="2" name="Rubrik 1">
            <a:extLst>
              <a:ext uri="{FF2B5EF4-FFF2-40B4-BE49-F238E27FC236}">
                <a16:creationId xmlns:a16="http://schemas.microsoft.com/office/drawing/2014/main" id="{57016142-5590-4F09-AF8B-DB6FD618E5BC}"/>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lvl1pPr>
          </a:lstStyle>
          <a:p>
            <a:r>
              <a:rPr lang="sv-SE"/>
              <a:t>Rubrik på en eller två rader</a:t>
            </a:r>
          </a:p>
        </p:txBody>
      </p:sp>
      <p:sp>
        <p:nvSpPr>
          <p:cNvPr id="3" name="Underrubrik 2">
            <a:extLst>
              <a:ext uri="{FF2B5EF4-FFF2-40B4-BE49-F238E27FC236}">
                <a16:creationId xmlns:a16="http://schemas.microsoft.com/office/drawing/2014/main" id="{D27A8EE4-92AA-495F-86F9-6A5C4BD31BDC}"/>
              </a:ext>
            </a:extLst>
          </p:cNvPr>
          <p:cNvSpPr>
            <a:spLocks noGrp="1"/>
          </p:cNvSpPr>
          <p:nvPr>
            <p:ph type="subTitle" idx="1" hasCustomPrompt="1"/>
          </p:nvPr>
        </p:nvSpPr>
        <p:spPr>
          <a:xfrm>
            <a:off x="2513013" y="6279773"/>
            <a:ext cx="13635037" cy="2406650"/>
          </a:xfr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115" name="object 38">
            <a:extLst>
              <a:ext uri="{FF2B5EF4-FFF2-40B4-BE49-F238E27FC236}">
                <a16:creationId xmlns:a16="http://schemas.microsoft.com/office/drawing/2014/main" id="{9BDBBCB9-81A0-4B48-8D85-87FE05F29E71}"/>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32130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152400" y="1524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304800" y="3048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1243766"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6264276"/>
            <a:ext cx="1238643" cy="5045074"/>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10221915" y="3406776"/>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r>
              <a:rPr lang="sv-SE"/>
              <a:t>2023-04-12</a:t>
            </a:r>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295790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2333903" y="478617"/>
            <a:ext cx="7704000" cy="187200"/>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1368502" y="478617"/>
            <a:ext cx="792000" cy="187200"/>
          </a:xfrm>
        </p:spPr>
        <p:txBody>
          <a:bodyPr/>
          <a:lstStyle/>
          <a:p>
            <a:r>
              <a:rPr lang="sv-SE"/>
              <a:t>2023-04-12</a:t>
            </a:r>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10404000" y="702000"/>
            <a:ext cx="9007200" cy="99072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10404000" y="702000"/>
            <a:ext cx="9007200"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1243767" y="3408147"/>
            <a:ext cx="7828734" cy="5400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871591192"/>
      </p:ext>
    </p:extLst>
  </p:cSld>
  <p:clrMapOvr>
    <a:masterClrMapping/>
  </p:clrMapOvr>
  <p:extLst>
    <p:ext uri="{DCECCB84-F9BA-43D5-87BE-67443E8EF086}">
      <p15:sldGuideLst xmlns:p15="http://schemas.microsoft.com/office/powerpoint/2012/main">
        <p15:guide id="1" orient="horz" pos="1210" userDrawn="1">
          <p15:clr>
            <a:srgbClr val="FBAE40"/>
          </p15:clr>
        </p15:guide>
        <p15:guide id="2" pos="6332" userDrawn="1">
          <p15:clr>
            <a:srgbClr val="FBAE40"/>
          </p15:clr>
        </p15:guide>
        <p15:guide id="3" pos="24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9008000" y="0"/>
            <a:ext cx="1096100" cy="2395475"/>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1245600" y="2491200"/>
            <a:ext cx="17618400" cy="79236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625363474"/>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innehåll på bakg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75A820-5952-4495-B707-4DD695C799DD}"/>
              </a:ext>
              <a:ext uri="{C183D7F6-B498-43B3-948B-1728B52AA6E4}">
                <adec:decorative xmlns:adec="http://schemas.microsoft.com/office/drawing/2017/decorative" val="1"/>
              </a:ext>
            </a:extLst>
          </p:cNvPr>
          <p:cNvSpPr/>
          <p:nvPr userDrawn="1"/>
        </p:nvSpPr>
        <p:spPr>
          <a:xfrm>
            <a:off x="0" y="2680734"/>
            <a:ext cx="20104100" cy="72985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890438" y="607355"/>
            <a:ext cx="16374156" cy="1566418"/>
          </a:xfrm>
        </p:spPr>
        <p:txBody>
          <a:bodyPr/>
          <a:lstStyle/>
          <a:p>
            <a:r>
              <a:rPr lang="sv-SE"/>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Lst>
          </p:cNvPr>
          <p:cNvSpPr>
            <a:spLocks noGrp="1"/>
          </p:cNvSpPr>
          <p:nvPr>
            <p:ph type="sldNum" sz="quarter" idx="12"/>
          </p:nvPr>
        </p:nvSpPr>
        <p:spPr/>
        <p:txBody>
          <a:bodyPr/>
          <a:lstStyle/>
          <a:p>
            <a:fld id="{5204B58B-0420-4827-A2A8-7A3D043AFDDE}" type="slidenum">
              <a:rPr lang="sv-SE" smtClean="0"/>
              <a:t>‹#›</a:t>
            </a:fld>
            <a:endParaRPr lang="sv-SE"/>
          </a:p>
        </p:txBody>
      </p:sp>
      <p:sp>
        <p:nvSpPr>
          <p:cNvPr id="8" name="Platshållare för innehåll 4">
            <a:extLst>
              <a:ext uri="{FF2B5EF4-FFF2-40B4-BE49-F238E27FC236}">
                <a16:creationId xmlns:a16="http://schemas.microsoft.com/office/drawing/2014/main" id="{96CE93CC-1359-4CCF-A9A7-0D4D54F8EA56}"/>
              </a:ext>
            </a:extLst>
          </p:cNvPr>
          <p:cNvSpPr>
            <a:spLocks noGrp="1"/>
          </p:cNvSpPr>
          <p:nvPr>
            <p:ph sz="quarter" idx="13"/>
          </p:nvPr>
        </p:nvSpPr>
        <p:spPr>
          <a:xfrm>
            <a:off x="2837610" y="2976208"/>
            <a:ext cx="14441970" cy="67070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62621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vsnittsdelare">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97C9A02-F520-4F33-9513-C176F152181E}"/>
              </a:ext>
              <a:ext uri="{C183D7F6-B498-43B3-948B-1728B52AA6E4}">
                <adec:decorative xmlns:adec="http://schemas.microsoft.com/office/drawing/2017/decorative" val="1"/>
              </a:ext>
            </a:extLst>
          </p:cNvPr>
          <p:cNvSpPr/>
          <p:nvPr userDrawn="1"/>
        </p:nvSpPr>
        <p:spPr>
          <a:xfrm>
            <a:off x="296813" y="4229765"/>
            <a:ext cx="19510475" cy="5752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2837610" y="717474"/>
            <a:ext cx="14428880" cy="1938839"/>
          </a:xfrm>
        </p:spPr>
        <p:txBody>
          <a:bodyPr anchor="b"/>
          <a:lstStyle>
            <a:lvl1pPr algn="ctr">
              <a:defRPr sz="6596">
                <a:solidFill>
                  <a:schemeClr val="accent6"/>
                </a:solidFill>
              </a:defRPr>
            </a:lvl1pPr>
          </a:lstStyle>
          <a:p>
            <a:r>
              <a:rPr lang="sv-SE"/>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2837610" y="2735397"/>
            <a:ext cx="14428880" cy="1326241"/>
          </a:xfrm>
        </p:spPr>
        <p:txBody>
          <a:bodyPr/>
          <a:lstStyle>
            <a:lvl1pPr marL="0" indent="0" algn="ctr">
              <a:lnSpc>
                <a:spcPct val="100000"/>
              </a:lnSpc>
              <a:spcBef>
                <a:spcPts val="0"/>
              </a:spcBef>
              <a:buNone/>
              <a:defRPr sz="3958">
                <a:solidFill>
                  <a:schemeClr val="accent6"/>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sv-SE"/>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a:p>
        </p:txBody>
      </p:sp>
      <p:sp>
        <p:nvSpPr>
          <p:cNvPr id="13" name="Frihandsfigur: Form 12">
            <a:extLst>
              <a:ext uri="{FF2B5EF4-FFF2-40B4-BE49-F238E27FC236}">
                <a16:creationId xmlns:a16="http://schemas.microsoft.com/office/drawing/2014/main" id="{9BBA449D-6D42-44A4-BE47-ADDD319FD561}"/>
              </a:ext>
              <a:ext uri="{C183D7F6-B498-43B3-948B-1728B52AA6E4}">
                <adec:decorative xmlns:adec="http://schemas.microsoft.com/office/drawing/2017/decorative" val="1"/>
              </a:ext>
            </a:extLst>
          </p:cNvPr>
          <p:cNvSpPr/>
          <p:nvPr userDrawn="1"/>
        </p:nvSpPr>
        <p:spPr>
          <a:xfrm>
            <a:off x="296813" y="4158924"/>
            <a:ext cx="13572030" cy="5752467"/>
          </a:xfrm>
          <a:custGeom>
            <a:avLst/>
            <a:gdLst>
              <a:gd name="connsiteX0" fmla="*/ 2054937 w 8230669"/>
              <a:gd name="connsiteY0" fmla="*/ 1585345 h 3488301"/>
              <a:gd name="connsiteX1" fmla="*/ 2701686 w 8230669"/>
              <a:gd name="connsiteY1" fmla="*/ 3464938 h 3488301"/>
              <a:gd name="connsiteX2" fmla="*/ 2709658 w 8230669"/>
              <a:gd name="connsiteY2" fmla="*/ 3488301 h 3488301"/>
              <a:gd name="connsiteX3" fmla="*/ 2347235 w 8230669"/>
              <a:gd name="connsiteY3" fmla="*/ 3488301 h 3488301"/>
              <a:gd name="connsiteX4" fmla="*/ 2336199 w 8230669"/>
              <a:gd name="connsiteY4" fmla="*/ 3455929 h 3488301"/>
              <a:gd name="connsiteX5" fmla="*/ 2058502 w 8230669"/>
              <a:gd name="connsiteY5" fmla="*/ 2644893 h 3488301"/>
              <a:gd name="connsiteX6" fmla="*/ 1916896 w 8230669"/>
              <a:gd name="connsiteY6" fmla="*/ 3057220 h 3488301"/>
              <a:gd name="connsiteX7" fmla="*/ 1769291 w 8230669"/>
              <a:gd name="connsiteY7" fmla="*/ 3488301 h 3488301"/>
              <a:gd name="connsiteX8" fmla="*/ 1404039 w 8230669"/>
              <a:gd name="connsiteY8" fmla="*/ 3488301 h 3488301"/>
              <a:gd name="connsiteX9" fmla="*/ 1411947 w 8230669"/>
              <a:gd name="connsiteY9" fmla="*/ 3465314 h 3488301"/>
              <a:gd name="connsiteX10" fmla="*/ 2054937 w 8230669"/>
              <a:gd name="connsiteY10" fmla="*/ 1585345 h 3488301"/>
              <a:gd name="connsiteX11" fmla="*/ 1465011 w 8230669"/>
              <a:gd name="connsiteY11" fmla="*/ 1238697 h 3488301"/>
              <a:gd name="connsiteX12" fmla="*/ 0 w 8230669"/>
              <a:gd name="connsiteY12" fmla="*/ 2903320 h 3488301"/>
              <a:gd name="connsiteX13" fmla="*/ 0 w 8230669"/>
              <a:gd name="connsiteY13" fmla="*/ 2380229 h 3488301"/>
              <a:gd name="connsiteX14" fmla="*/ 534676 w 8230669"/>
              <a:gd name="connsiteY14" fmla="*/ 1772481 h 3488301"/>
              <a:gd name="connsiteX15" fmla="*/ 0 w 8230669"/>
              <a:gd name="connsiteY15" fmla="*/ 1877634 h 3488301"/>
              <a:gd name="connsiteX16" fmla="*/ 0 w 8230669"/>
              <a:gd name="connsiteY16" fmla="*/ 1521183 h 3488301"/>
              <a:gd name="connsiteX17" fmla="*/ 7869235 w 8230669"/>
              <a:gd name="connsiteY17" fmla="*/ 0 h 3488301"/>
              <a:gd name="connsiteX18" fmla="*/ 8225605 w 8230669"/>
              <a:gd name="connsiteY18" fmla="*/ 0 h 3488301"/>
              <a:gd name="connsiteX19" fmla="*/ 8223514 w 8230669"/>
              <a:gd name="connsiteY19" fmla="*/ 34669 h 3488301"/>
              <a:gd name="connsiteX20" fmla="*/ 7547836 w 8230669"/>
              <a:gd name="connsiteY20" fmla="*/ 892049 h 3488301"/>
              <a:gd name="connsiteX21" fmla="*/ 8230440 w 8230669"/>
              <a:gd name="connsiteY21" fmla="*/ 1864267 h 3488301"/>
              <a:gd name="connsiteX22" fmla="*/ 7510410 w 8230669"/>
              <a:gd name="connsiteY22" fmla="*/ 2293789 h 3488301"/>
              <a:gd name="connsiteX23" fmla="*/ 7733852 w 8230669"/>
              <a:gd name="connsiteY23" fmla="*/ 3421263 h 3488301"/>
              <a:gd name="connsiteX24" fmla="*/ 7733443 w 8230669"/>
              <a:gd name="connsiteY24" fmla="*/ 3488301 h 3488301"/>
              <a:gd name="connsiteX25" fmla="*/ 7378213 w 8230669"/>
              <a:gd name="connsiteY25" fmla="*/ 3488301 h 3488301"/>
              <a:gd name="connsiteX26" fmla="*/ 7241634 w 8230669"/>
              <a:gd name="connsiteY26" fmla="*/ 3463295 h 3488301"/>
              <a:gd name="connsiteX27" fmla="*/ 5303090 w 8230669"/>
              <a:gd name="connsiteY27" fmla="*/ 2106654 h 3488301"/>
              <a:gd name="connsiteX28" fmla="*/ 3578762 w 8230669"/>
              <a:gd name="connsiteY28" fmla="*/ 1768026 h 3488301"/>
              <a:gd name="connsiteX29" fmla="*/ 4721185 w 8230669"/>
              <a:gd name="connsiteY29" fmla="*/ 3081546 h 3488301"/>
              <a:gd name="connsiteX30" fmla="*/ 5678135 w 8230669"/>
              <a:gd name="connsiteY30" fmla="*/ 3472276 h 3488301"/>
              <a:gd name="connsiteX31" fmla="*/ 5744923 w 8230669"/>
              <a:gd name="connsiteY31" fmla="*/ 3488301 h 3488301"/>
              <a:gd name="connsiteX32" fmla="*/ 4691437 w 8230669"/>
              <a:gd name="connsiteY32" fmla="*/ 3488301 h 3488301"/>
              <a:gd name="connsiteX33" fmla="*/ 4574414 w 8230669"/>
              <a:gd name="connsiteY33" fmla="*/ 3404218 h 3488301"/>
              <a:gd name="connsiteX34" fmla="*/ 4467214 w 8230669"/>
              <a:gd name="connsiteY34" fmla="*/ 3300762 h 3488301"/>
              <a:gd name="connsiteX35" fmla="*/ 2649318 w 8230669"/>
              <a:gd name="connsiteY35" fmla="*/ 1233351 h 3488301"/>
              <a:gd name="connsiteX36" fmla="*/ 5369925 w 8230669"/>
              <a:gd name="connsiteY36" fmla="*/ 1768026 h 3488301"/>
              <a:gd name="connsiteX37" fmla="*/ 6350164 w 8230669"/>
              <a:gd name="connsiteY37" fmla="*/ 2488946 h 3488301"/>
              <a:gd name="connsiteX38" fmla="*/ 7383870 w 8230669"/>
              <a:gd name="connsiteY38" fmla="*/ 3129666 h 3488301"/>
              <a:gd name="connsiteX39" fmla="*/ 6879493 w 8230669"/>
              <a:gd name="connsiteY39" fmla="*/ 1978331 h 3488301"/>
              <a:gd name="connsiteX40" fmla="*/ 7880228 w 8230669"/>
              <a:gd name="connsiteY40" fmla="*/ 1774264 h 3488301"/>
              <a:gd name="connsiteX41" fmla="*/ 6696811 w 8230669"/>
              <a:gd name="connsiteY41" fmla="*/ 892049 h 3488301"/>
              <a:gd name="connsiteX42" fmla="*/ 7880228 w 8230669"/>
              <a:gd name="connsiteY42" fmla="*/ 9834 h 3488301"/>
              <a:gd name="connsiteX43" fmla="*/ 3132451 w 8230669"/>
              <a:gd name="connsiteY43" fmla="*/ 0 h 3488301"/>
              <a:gd name="connsiteX44" fmla="*/ 3592147 w 8230669"/>
              <a:gd name="connsiteY44" fmla="*/ 0 h 3488301"/>
              <a:gd name="connsiteX45" fmla="*/ 3578762 w 8230669"/>
              <a:gd name="connsiteY45" fmla="*/ 15181 h 3488301"/>
              <a:gd name="connsiteX46" fmla="*/ 3657299 w 8230669"/>
              <a:gd name="connsiteY46" fmla="*/ 0 h 3488301"/>
              <a:gd name="connsiteX47" fmla="*/ 5415062 w 8230669"/>
              <a:gd name="connsiteY47" fmla="*/ 0 h 3488301"/>
              <a:gd name="connsiteX48" fmla="*/ 5370816 w 8230669"/>
              <a:gd name="connsiteY48" fmla="*/ 12508 h 3488301"/>
              <a:gd name="connsiteX49" fmla="*/ 2650209 w 8230669"/>
              <a:gd name="connsiteY49" fmla="*/ 547183 h 3488301"/>
              <a:gd name="connsiteX50" fmla="*/ 3098007 w 8230669"/>
              <a:gd name="connsiteY50" fmla="*/ 39111 h 3488301"/>
              <a:gd name="connsiteX51" fmla="*/ 1987677 w 8230669"/>
              <a:gd name="connsiteY51" fmla="*/ 0 h 3488301"/>
              <a:gd name="connsiteX52" fmla="*/ 2125999 w 8230669"/>
              <a:gd name="connsiteY52" fmla="*/ 0 h 3488301"/>
              <a:gd name="connsiteX53" fmla="*/ 2105383 w 8230669"/>
              <a:gd name="connsiteY53" fmla="*/ 59974 h 3488301"/>
              <a:gd name="connsiteX54" fmla="*/ 2056719 w 8230669"/>
              <a:gd name="connsiteY54" fmla="*/ 201426 h 3488301"/>
              <a:gd name="connsiteX55" fmla="*/ 0 w 8230669"/>
              <a:gd name="connsiteY55" fmla="*/ 0 h 3488301"/>
              <a:gd name="connsiteX56" fmla="*/ 456828 w 8230669"/>
              <a:gd name="connsiteY56" fmla="*/ 0 h 3488301"/>
              <a:gd name="connsiteX57" fmla="*/ 534676 w 8230669"/>
              <a:gd name="connsiteY57" fmla="*/ 15181 h 3488301"/>
              <a:gd name="connsiteX58" fmla="*/ 521359 w 8230669"/>
              <a:gd name="connsiteY58" fmla="*/ 0 h 3488301"/>
              <a:gd name="connsiteX59" fmla="*/ 982995 w 8230669"/>
              <a:gd name="connsiteY59" fmla="*/ 0 h 3488301"/>
              <a:gd name="connsiteX60" fmla="*/ 1041012 w 8230669"/>
              <a:gd name="connsiteY60" fmla="*/ 65884 h 3488301"/>
              <a:gd name="connsiteX61" fmla="*/ 1465011 w 8230669"/>
              <a:gd name="connsiteY61" fmla="*/ 547183 h 3488301"/>
              <a:gd name="connsiteX62" fmla="*/ 0 w 8230669"/>
              <a:gd name="connsiteY62" fmla="*/ 262022 h 348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230669" h="3488301">
                <a:moveTo>
                  <a:pt x="2054937" y="1585345"/>
                </a:moveTo>
                <a:cubicBezTo>
                  <a:pt x="2077661" y="1646833"/>
                  <a:pt x="2421691" y="2645172"/>
                  <a:pt x="2701686" y="3464938"/>
                </a:cubicBezTo>
                <a:lnTo>
                  <a:pt x="2709658" y="3488301"/>
                </a:lnTo>
                <a:lnTo>
                  <a:pt x="2347235" y="3488301"/>
                </a:lnTo>
                <a:lnTo>
                  <a:pt x="2336199" y="3455929"/>
                </a:lnTo>
                <a:cubicBezTo>
                  <a:pt x="2234053" y="3156622"/>
                  <a:pt x="2132910" y="2861437"/>
                  <a:pt x="2058502" y="2644893"/>
                </a:cubicBezTo>
                <a:cubicBezTo>
                  <a:pt x="2014168" y="2773884"/>
                  <a:pt x="1966214" y="2913456"/>
                  <a:pt x="1916896" y="3057220"/>
                </a:cubicBezTo>
                <a:lnTo>
                  <a:pt x="1769291" y="3488301"/>
                </a:lnTo>
                <a:lnTo>
                  <a:pt x="1404039" y="3488301"/>
                </a:lnTo>
                <a:lnTo>
                  <a:pt x="1411947" y="3465314"/>
                </a:lnTo>
                <a:cubicBezTo>
                  <a:pt x="1693696" y="2645673"/>
                  <a:pt x="2034218" y="1646833"/>
                  <a:pt x="2054937" y="1585345"/>
                </a:cubicBezTo>
                <a:close/>
                <a:moveTo>
                  <a:pt x="1465011" y="1238697"/>
                </a:moveTo>
                <a:cubicBezTo>
                  <a:pt x="1418672" y="1291273"/>
                  <a:pt x="591708" y="2229629"/>
                  <a:pt x="0" y="2903320"/>
                </a:cubicBezTo>
                <a:lnTo>
                  <a:pt x="0" y="2380229"/>
                </a:lnTo>
                <a:lnTo>
                  <a:pt x="534676" y="1772481"/>
                </a:lnTo>
                <a:lnTo>
                  <a:pt x="0" y="1877634"/>
                </a:lnTo>
                <a:lnTo>
                  <a:pt x="0" y="1521183"/>
                </a:lnTo>
                <a:close/>
                <a:moveTo>
                  <a:pt x="7869235" y="0"/>
                </a:moveTo>
                <a:lnTo>
                  <a:pt x="8225605" y="0"/>
                </a:lnTo>
                <a:lnTo>
                  <a:pt x="8223514" y="34669"/>
                </a:lnTo>
                <a:cubicBezTo>
                  <a:pt x="8183809" y="308807"/>
                  <a:pt x="7976691" y="622261"/>
                  <a:pt x="7547836" y="892049"/>
                </a:cubicBezTo>
                <a:cubicBezTo>
                  <a:pt x="8037066" y="1200379"/>
                  <a:pt x="8238460" y="1565741"/>
                  <a:pt x="8230440" y="1864267"/>
                </a:cubicBezTo>
                <a:cubicBezTo>
                  <a:pt x="8103009" y="2139626"/>
                  <a:pt x="7772400" y="2254581"/>
                  <a:pt x="7510410" y="2293789"/>
                </a:cubicBezTo>
                <a:cubicBezTo>
                  <a:pt x="7766943" y="2896525"/>
                  <a:pt x="7740334" y="3167678"/>
                  <a:pt x="7733852" y="3421263"/>
                </a:cubicBezTo>
                <a:lnTo>
                  <a:pt x="7733443" y="3488301"/>
                </a:lnTo>
                <a:lnTo>
                  <a:pt x="7378213" y="3488301"/>
                </a:lnTo>
                <a:lnTo>
                  <a:pt x="7241634" y="3463295"/>
                </a:lnTo>
                <a:cubicBezTo>
                  <a:pt x="6240332" y="3229180"/>
                  <a:pt x="6175614" y="2484046"/>
                  <a:pt x="5303090" y="2106654"/>
                </a:cubicBezTo>
                <a:cubicBezTo>
                  <a:pt x="4826338" y="2010411"/>
                  <a:pt x="4035909" y="1857138"/>
                  <a:pt x="3578762" y="1768026"/>
                </a:cubicBezTo>
                <a:cubicBezTo>
                  <a:pt x="3882636" y="2112891"/>
                  <a:pt x="4405727" y="2708163"/>
                  <a:pt x="4721185" y="3081546"/>
                </a:cubicBezTo>
                <a:cubicBezTo>
                  <a:pt x="5058700" y="3325825"/>
                  <a:pt x="5373407" y="3403061"/>
                  <a:pt x="5678135" y="3472276"/>
                </a:cubicBezTo>
                <a:lnTo>
                  <a:pt x="5744923" y="3488301"/>
                </a:lnTo>
                <a:lnTo>
                  <a:pt x="4691437" y="3488301"/>
                </a:lnTo>
                <a:lnTo>
                  <a:pt x="4574414" y="3404218"/>
                </a:lnTo>
                <a:cubicBezTo>
                  <a:pt x="4536472" y="3372762"/>
                  <a:pt x="4500632" y="3338412"/>
                  <a:pt x="4467214" y="3300762"/>
                </a:cubicBezTo>
                <a:cubicBezTo>
                  <a:pt x="3936103" y="2692124"/>
                  <a:pt x="2706350" y="1297511"/>
                  <a:pt x="2649318" y="1233351"/>
                </a:cubicBezTo>
                <a:cubicBezTo>
                  <a:pt x="2735758" y="1253846"/>
                  <a:pt x="4577715" y="1610296"/>
                  <a:pt x="5369925" y="1768026"/>
                </a:cubicBezTo>
                <a:cubicBezTo>
                  <a:pt x="5770932" y="1848227"/>
                  <a:pt x="6065003" y="2174379"/>
                  <a:pt x="6350164" y="2488946"/>
                </a:cubicBezTo>
                <a:cubicBezTo>
                  <a:pt x="6610215" y="2815695"/>
                  <a:pt x="6975543" y="3042136"/>
                  <a:pt x="7383870" y="3129666"/>
                </a:cubicBezTo>
                <a:cubicBezTo>
                  <a:pt x="7389216" y="2828465"/>
                  <a:pt x="7155742" y="2269729"/>
                  <a:pt x="6879493" y="1978331"/>
                </a:cubicBezTo>
                <a:cubicBezTo>
                  <a:pt x="7177128" y="1988134"/>
                  <a:pt x="7741212" y="1963182"/>
                  <a:pt x="7880228" y="1774264"/>
                </a:cubicBezTo>
                <a:cubicBezTo>
                  <a:pt x="7868643" y="1460587"/>
                  <a:pt x="7184258" y="1028391"/>
                  <a:pt x="6696811" y="892049"/>
                </a:cubicBezTo>
                <a:cubicBezTo>
                  <a:pt x="7184258" y="754815"/>
                  <a:pt x="7867752" y="324402"/>
                  <a:pt x="7880228" y="9834"/>
                </a:cubicBezTo>
                <a:close/>
                <a:moveTo>
                  <a:pt x="3132451" y="0"/>
                </a:moveTo>
                <a:lnTo>
                  <a:pt x="3592147" y="0"/>
                </a:lnTo>
                <a:lnTo>
                  <a:pt x="3578762" y="15181"/>
                </a:lnTo>
                <a:lnTo>
                  <a:pt x="3657299" y="0"/>
                </a:lnTo>
                <a:lnTo>
                  <a:pt x="5415062" y="0"/>
                </a:lnTo>
                <a:lnTo>
                  <a:pt x="5370816" y="12508"/>
                </a:lnTo>
                <a:cubicBezTo>
                  <a:pt x="4578605" y="173801"/>
                  <a:pt x="2739321" y="530251"/>
                  <a:pt x="2650209" y="547183"/>
                </a:cubicBezTo>
                <a:cubicBezTo>
                  <a:pt x="2671262" y="523401"/>
                  <a:pt x="2851795" y="318648"/>
                  <a:pt x="3098007" y="39111"/>
                </a:cubicBezTo>
                <a:close/>
                <a:moveTo>
                  <a:pt x="1987677" y="0"/>
                </a:moveTo>
                <a:lnTo>
                  <a:pt x="2125999" y="0"/>
                </a:lnTo>
                <a:lnTo>
                  <a:pt x="2105383" y="59974"/>
                </a:lnTo>
                <a:cubicBezTo>
                  <a:pt x="2078217" y="138991"/>
                  <a:pt x="2060952" y="189173"/>
                  <a:pt x="2056719" y="201426"/>
                </a:cubicBezTo>
                <a:close/>
                <a:moveTo>
                  <a:pt x="0" y="0"/>
                </a:moveTo>
                <a:lnTo>
                  <a:pt x="456828" y="0"/>
                </a:lnTo>
                <a:lnTo>
                  <a:pt x="534676" y="15181"/>
                </a:lnTo>
                <a:lnTo>
                  <a:pt x="521359" y="0"/>
                </a:lnTo>
                <a:lnTo>
                  <a:pt x="982995" y="0"/>
                </a:lnTo>
                <a:lnTo>
                  <a:pt x="1041012" y="65884"/>
                </a:lnTo>
                <a:cubicBezTo>
                  <a:pt x="1275048" y="331635"/>
                  <a:pt x="1444738" y="524181"/>
                  <a:pt x="1465011" y="547183"/>
                </a:cubicBezTo>
                <a:lnTo>
                  <a:pt x="0" y="262022"/>
                </a:lnTo>
                <a:close/>
              </a:path>
            </a:pathLst>
          </a:custGeom>
          <a:solidFill>
            <a:srgbClr val="FFFFFF">
              <a:alpha val="6000"/>
            </a:srgbClr>
          </a:solidFill>
          <a:ln w="69470" cap="flat">
            <a:noFill/>
            <a:prstDash val="solid"/>
            <a:miter/>
          </a:ln>
        </p:spPr>
        <p:txBody>
          <a:bodyPr wrap="square" rtlCol="0" anchor="ctr">
            <a:noAutofit/>
          </a:bodyPr>
          <a:lstStyle/>
          <a:p>
            <a:endParaRPr lang="sv-SE" sz="2968"/>
          </a:p>
        </p:txBody>
      </p:sp>
    </p:spTree>
    <p:extLst>
      <p:ext uri="{BB962C8B-B14F-4D97-AF65-F5344CB8AC3E}">
        <p14:creationId xmlns:p14="http://schemas.microsoft.com/office/powerpoint/2010/main" val="227461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val="1"/>
              </a:ext>
            </a:extLst>
          </p:cNvPr>
          <p:cNvSpPr>
            <a:spLocks noGrp="1"/>
          </p:cNvSpPr>
          <p:nvPr>
            <p:ph type="pic" sz="quarter" idx="13" hasCustomPrompt="1"/>
          </p:nvPr>
        </p:nvSpPr>
        <p:spPr>
          <a:xfrm>
            <a:off x="10126253" y="296569"/>
            <a:ext cx="9681034" cy="9682705"/>
          </a:xfrm>
          <a:solidFill>
            <a:schemeClr val="bg1"/>
          </a:solidFill>
        </p:spPr>
        <p:txBody>
          <a:bodyPr anchor="ctr" anchorCtr="0"/>
          <a:lstStyle>
            <a:lvl1pPr marL="0" indent="0" algn="ctr">
              <a:buNone/>
              <a:defRPr/>
            </a:lvl1pPr>
          </a:lstStyle>
          <a:p>
            <a:pPr marL="0" marR="0" lvl="0" indent="0" algn="ctr" defTabSz="1507846" rtl="0" eaLnBrk="1" fontAlgn="auto" latinLnBrk="0" hangingPunct="1">
              <a:lnSpc>
                <a:spcPct val="90000"/>
              </a:lnSpc>
              <a:spcBef>
                <a:spcPts val="2968"/>
              </a:spcBef>
              <a:spcAft>
                <a:spcPts val="0"/>
              </a:spcAft>
              <a:buClrTx/>
              <a:buSzTx/>
              <a:buFont typeface="Arial" panose="020B0604020202020204" pitchFamily="34" charset="0"/>
              <a:buNone/>
              <a:tabLst/>
              <a:defRPr/>
            </a:pPr>
            <a:r>
              <a:rPr lang="sv-SE"/>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val="1"/>
              </a:ext>
            </a:extLst>
          </p:cNvPr>
          <p:cNvSpPr/>
          <p:nvPr userDrawn="1"/>
        </p:nvSpPr>
        <p:spPr>
          <a:xfrm>
            <a:off x="296813" y="296834"/>
            <a:ext cx="9681034" cy="968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890436" y="607355"/>
            <a:ext cx="8494774" cy="1566418"/>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890436" y="2977566"/>
            <a:ext cx="8494774" cy="669656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a:p>
        </p:txBody>
      </p:sp>
    </p:spTree>
    <p:extLst>
      <p:ext uri="{BB962C8B-B14F-4D97-AF65-F5344CB8AC3E}">
        <p14:creationId xmlns:p14="http://schemas.microsoft.com/office/powerpoint/2010/main" val="2872841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67998-EEA3-EC6E-AC56-5D84B87582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6D7BADF-D03E-010B-C6B8-E47F0D8FD5F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6B4757-DA28-74C6-0F2E-40467DB1BC55}"/>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E1AA7C31-6C4B-0088-DEE3-EBC997A68FB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84FC5C-0564-0AD4-BEF1-89076CD8AD65}"/>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1156100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8DEB3D-34D6-DB3D-CE86-5E68ED1D1565}"/>
              </a:ext>
            </a:extLst>
          </p:cNvPr>
          <p:cNvSpPr>
            <a:spLocks noGrp="1"/>
          </p:cNvSpPr>
          <p:nvPr>
            <p:ph type="ctrTitle"/>
          </p:nvPr>
        </p:nvSpPr>
        <p:spPr>
          <a:xfrm>
            <a:off x="2513013" y="1850860"/>
            <a:ext cx="15078075" cy="3937329"/>
          </a:xfrm>
        </p:spPr>
        <p:txBody>
          <a:bodyPr anchor="b"/>
          <a:lstStyle>
            <a:lvl1pPr algn="ctr">
              <a:defRPr sz="9894"/>
            </a:lvl1pPr>
          </a:lstStyle>
          <a:p>
            <a:r>
              <a:rPr lang="sv-SE"/>
              <a:t>Klicka här för att ändra mall för rubrikformat</a:t>
            </a:r>
          </a:p>
        </p:txBody>
      </p:sp>
      <p:sp>
        <p:nvSpPr>
          <p:cNvPr id="3" name="Underrubrik 2">
            <a:extLst>
              <a:ext uri="{FF2B5EF4-FFF2-40B4-BE49-F238E27FC236}">
                <a16:creationId xmlns:a16="http://schemas.microsoft.com/office/drawing/2014/main" id="{43E0DF0B-A2FA-A09A-58B6-1B240227B2C0}"/>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FDCD727-1F84-285E-2C65-BE3841CDF1FE}"/>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C5882459-3A3B-45F9-EF72-273837B4D8D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B5C2E01-DAC5-C74C-308D-1E4161B12C96}"/>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535923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10814401" y="0"/>
            <a:ext cx="9289700" cy="1130935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solidFill>
                  <a:schemeClr val="accent1"/>
                </a:solidFill>
              </a:defRPr>
            </a:lvl1pPr>
          </a:lstStyle>
          <a:p>
            <a:r>
              <a:rPr lang="sv-SE"/>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2513013" y="6279773"/>
            <a:ext cx="13635037" cy="2406650"/>
          </a:xfrm>
          <a:prstGeom prst="rect">
            <a:avLst/>
          </a:prstGeo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Tree>
    <p:extLst>
      <p:ext uri="{BB962C8B-B14F-4D97-AF65-F5344CB8AC3E}">
        <p14:creationId xmlns:p14="http://schemas.microsoft.com/office/powerpoint/2010/main" val="258731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1368502" y="478617"/>
            <a:ext cx="792000" cy="187200"/>
          </a:xfrm>
        </p:spPr>
        <p:txBody>
          <a:bodyPr/>
          <a:lstStyle/>
          <a:p>
            <a:r>
              <a:rPr lang="sv-SE"/>
              <a:t>2023-04-12</a:t>
            </a:r>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2333903" y="478617"/>
            <a:ext cx="7704000" cy="187200"/>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9008000" y="0"/>
            <a:ext cx="1096100" cy="3216275"/>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1245600" y="3399671"/>
            <a:ext cx="17618075" cy="59832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777625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19009056" y="1"/>
            <a:ext cx="1095044" cy="3216274"/>
          </a:xfrm>
          <a:prstGeom prst="rect">
            <a:avLst/>
          </a:prstGeom>
        </p:spPr>
      </p:pic>
      <p:sp>
        <p:nvSpPr>
          <p:cNvPr id="11" name="Platshållare för text 10">
            <a:extLst>
              <a:ext uri="{FF2B5EF4-FFF2-40B4-BE49-F238E27FC236}">
                <a16:creationId xmlns:a16="http://schemas.microsoft.com/office/drawing/2014/main" id="{7A2CC002-8FB6-40A7-A6F3-C046623D4712}"/>
              </a:ext>
            </a:extLst>
          </p:cNvPr>
          <p:cNvSpPr>
            <a:spLocks noGrp="1"/>
          </p:cNvSpPr>
          <p:nvPr>
            <p:ph type="body" sz="quarter" idx="13" hasCustomPrompt="1"/>
          </p:nvPr>
        </p:nvSpPr>
        <p:spPr>
          <a:xfrm>
            <a:off x="1243766" y="3399671"/>
            <a:ext cx="17616566"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74316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1243766"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10221911"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9050" y="6264274"/>
            <a:ext cx="1260000" cy="5045075"/>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r>
              <a:rPr lang="sv-SE"/>
              <a:t>2023-04-12</a:t>
            </a:r>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42372529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r>
              <a:rPr lang="sv-SE"/>
              <a:t>2023-04-12</a:t>
            </a:r>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10404000" y="702000"/>
            <a:ext cx="9007200" cy="99072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10404000" y="702000"/>
            <a:ext cx="9007200"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1243767" y="3408147"/>
            <a:ext cx="7828734" cy="5400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49472131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1245600" y="2491200"/>
            <a:ext cx="17618400" cy="79236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1245600" y="2491200"/>
            <a:ext cx="17618400" cy="79236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9008000" y="0"/>
            <a:ext cx="1096100" cy="2393950"/>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7640000" y="8791200"/>
            <a:ext cx="1987200" cy="1987200"/>
          </a:xfrm>
          <a:prstGeom prst="rect">
            <a:avLst/>
          </a:prstGeom>
          <a:blipFill>
            <a:blip r:embed="rId3" cstate="print"/>
            <a:stretch>
              <a:fillRect/>
            </a:stretch>
          </a:blipFill>
        </p:spPr>
        <p:txBody>
          <a:bodyPr>
            <a:normAutofit/>
          </a:bodyPr>
          <a:lstStyle>
            <a:lvl1pPr>
              <a:buNone/>
              <a:defRPr sz="200"/>
            </a:lvl1pPr>
          </a:lstStyle>
          <a:p>
            <a:pPr lvl="0"/>
            <a:r>
              <a:rPr lang="sv-SE"/>
              <a:t> 4,42</a:t>
            </a:r>
          </a:p>
          <a:p>
            <a:pPr lvl="0"/>
            <a:endParaRPr lang="sv-SE"/>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r>
              <a:rPr lang="sv-SE"/>
              <a:t>2023-04-12</a:t>
            </a:r>
            <a:endParaRPr lang="en-US"/>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3670029104"/>
      </p:ext>
    </p:extLst>
  </p:cSld>
  <p:clrMapOvr>
    <a:masterClrMapping/>
  </p:clrMapOvr>
  <p:extLst>
    <p:ext uri="{DCECCB84-F9BA-43D5-87BE-67443E8EF086}">
      <p15:sldGuideLst xmlns:p15="http://schemas.microsoft.com/office/powerpoint/2012/main">
        <p15:guide id="1" orient="horz" pos="1258" userDrawn="1">
          <p15:clr>
            <a:srgbClr val="FBAE40"/>
          </p15:clr>
        </p15:guide>
        <p15:guide id="2" pos="6332">
          <p15:clr>
            <a:srgbClr val="FBAE40"/>
          </p15:clr>
        </p15:guide>
        <p15:guide id="3" pos="24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pic>
        <p:nvPicPr>
          <p:cNvPr id="72" name="Bildobjekt 71">
            <a:extLst>
              <a:ext uri="{FF2B5EF4-FFF2-40B4-BE49-F238E27FC236}">
                <a16:creationId xmlns:a16="http://schemas.microsoft.com/office/drawing/2014/main" id="{F9214C34-71FC-4B3B-B2DA-532B9C36A5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004" t="51088" b="-60520"/>
          <a:stretch/>
        </p:blipFill>
        <p:spPr>
          <a:xfrm>
            <a:off x="0" y="6264274"/>
            <a:ext cx="1247156" cy="5045075"/>
          </a:xfrm>
          <a:prstGeom prst="rect">
            <a:avLst/>
          </a:prstGeom>
        </p:spPr>
      </p:pic>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3766"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835102" y="0"/>
            <a:ext cx="17616567" cy="2043642"/>
          </a:xfrm>
        </p:spPr>
        <p:txBody>
          <a:body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10221911"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C9495B9-D494-4909-B0F6-C282E34AD721}"/>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040E90E-D655-44FC-9710-9E80B045248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8CD1362-079A-44DB-8854-F2DD36BF5797}"/>
              </a:ext>
            </a:extLst>
          </p:cNvPr>
          <p:cNvSpPr>
            <a:spLocks noGrp="1"/>
          </p:cNvSpPr>
          <p:nvPr>
            <p:ph type="sldNum" sz="quarter" idx="12"/>
          </p:nvPr>
        </p:nvSpPr>
        <p:spPr/>
        <p:txBody>
          <a:bodyPr/>
          <a:lstStyle/>
          <a:p>
            <a:fld id="{38480145-259A-47DA-A30D-C906B9DB5C99}" type="slidenum">
              <a:rPr lang="sv-SE" smtClean="0"/>
              <a:t>‹#›</a:t>
            </a:fld>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06" name="Bildobjekt 105">
            <a:extLst>
              <a:ext uri="{FF2B5EF4-FFF2-40B4-BE49-F238E27FC236}">
                <a16:creationId xmlns:a16="http://schemas.microsoft.com/office/drawing/2014/main" id="{BEF2884E-1FD5-4C14-8812-60610C2A38CA}"/>
              </a:ext>
            </a:extLst>
          </p:cNvPr>
          <p:cNvPicPr>
            <a:picLocks noChangeAspect="1"/>
          </p:cNvPicPr>
          <p:nvPr userDrawn="1"/>
        </p:nvPicPr>
        <p:blipFill rotWithShape="1">
          <a:blip r:embed="rId2"/>
          <a:srcRect l="-135146" t="64200" r="1"/>
          <a:stretch/>
        </p:blipFill>
        <p:spPr>
          <a:xfrm>
            <a:off x="0" y="0"/>
            <a:ext cx="6240627" cy="979488"/>
          </a:xfrm>
          <a:prstGeom prst="rect">
            <a:avLst/>
          </a:prstGeom>
        </p:spPr>
      </p:pic>
      <p:sp>
        <p:nvSpPr>
          <p:cNvPr id="15" name="object 38">
            <a:extLst>
              <a:ext uri="{FF2B5EF4-FFF2-40B4-BE49-F238E27FC236}">
                <a16:creationId xmlns:a16="http://schemas.microsoft.com/office/drawing/2014/main" id="{FCB10ADE-7E5E-400B-8AA1-BCE8B82F9AC2}"/>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12" name="Rektangel 11">
            <a:extLst>
              <a:ext uri="{FF2B5EF4-FFF2-40B4-BE49-F238E27FC236}">
                <a16:creationId xmlns:a16="http://schemas.microsoft.com/office/drawing/2014/main" id="{669B40A8-44D8-445B-8C02-75F7336F6216}"/>
              </a:ext>
            </a:extLst>
          </p:cNvPr>
          <p:cNvSpPr/>
          <p:nvPr userDrawn="1"/>
        </p:nvSpPr>
        <p:spPr>
          <a:xfrm>
            <a:off x="10404000" y="702000"/>
            <a:ext cx="9000000" cy="9900000"/>
          </a:xfrm>
          <a:prstGeom prst="rect">
            <a:avLst/>
          </a:prstGeom>
          <a:solidFill>
            <a:srgbClr val="F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4" name="Platshållare för innehåll 2">
            <a:extLst>
              <a:ext uri="{FF2B5EF4-FFF2-40B4-BE49-F238E27FC236}">
                <a16:creationId xmlns:a16="http://schemas.microsoft.com/office/drawing/2014/main" id="{29954143-B55D-450D-940A-BB896C139DC6}"/>
              </a:ext>
            </a:extLst>
          </p:cNvPr>
          <p:cNvSpPr>
            <a:spLocks noGrp="1"/>
          </p:cNvSpPr>
          <p:nvPr>
            <p:ph idx="1" hasCustomPrompt="1"/>
          </p:nvPr>
        </p:nvSpPr>
        <p:spPr>
          <a:xfrm>
            <a:off x="10404000" y="701676"/>
            <a:ext cx="9000000" cy="99000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2">
            <a:extLst>
              <a:ext uri="{FF2B5EF4-FFF2-40B4-BE49-F238E27FC236}">
                <a16:creationId xmlns:a16="http://schemas.microsoft.com/office/drawing/2014/main" id="{F05E6BAC-F8CD-4D8F-BF33-F04A9C43E4B1}"/>
              </a:ext>
            </a:extLst>
          </p:cNvPr>
          <p:cNvSpPr>
            <a:spLocks noGrp="1"/>
          </p:cNvSpPr>
          <p:nvPr>
            <p:ph type="body" sz="quarter" idx="13"/>
          </p:nvPr>
        </p:nvSpPr>
        <p:spPr>
          <a:xfrm>
            <a:off x="1243767" y="3408147"/>
            <a:ext cx="7828733" cy="5400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7" name="Rubrik 106">
            <a:extLst>
              <a:ext uri="{FF2B5EF4-FFF2-40B4-BE49-F238E27FC236}">
                <a16:creationId xmlns:a16="http://schemas.microsoft.com/office/drawing/2014/main" id="{6CA9850E-4638-497B-BFB1-76C714BE18EA}"/>
              </a:ext>
            </a:extLst>
          </p:cNvPr>
          <p:cNvSpPr>
            <a:spLocks noGrp="1"/>
          </p:cNvSpPr>
          <p:nvPr>
            <p:ph type="title"/>
          </p:nvPr>
        </p:nvSpPr>
        <p:spPr>
          <a:xfrm>
            <a:off x="1243767" y="1227047"/>
            <a:ext cx="7828734" cy="2043642"/>
          </a:xfrm>
        </p:spPr>
        <p:txBody>
          <a:bodyPr/>
          <a:lstStyle/>
          <a:p>
            <a:r>
              <a:rPr lang="sv-SE"/>
              <a:t>Klicka här för att ändra mall för rubrikformat</a:t>
            </a:r>
          </a:p>
        </p:txBody>
      </p:sp>
    </p:spTree>
    <p:extLst>
      <p:ext uri="{BB962C8B-B14F-4D97-AF65-F5344CB8AC3E}">
        <p14:creationId xmlns:p14="http://schemas.microsoft.com/office/powerpoint/2010/main" val="420425671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val="1"/>
              </a:ext>
            </a:extLst>
          </p:cNvPr>
          <p:cNvSpPr>
            <a:spLocks noGrp="1"/>
          </p:cNvSpPr>
          <p:nvPr>
            <p:ph type="pic" sz="quarter" idx="13" hasCustomPrompt="1"/>
          </p:nvPr>
        </p:nvSpPr>
        <p:spPr>
          <a:xfrm>
            <a:off x="10126253" y="296569"/>
            <a:ext cx="9681034" cy="9682705"/>
          </a:xfrm>
          <a:solidFill>
            <a:schemeClr val="bg1"/>
          </a:solidFill>
        </p:spPr>
        <p:txBody>
          <a:bodyPr anchor="ctr" anchorCtr="0"/>
          <a:lstStyle>
            <a:lvl1pPr marL="0" indent="0" algn="ctr">
              <a:buNone/>
              <a:defRPr/>
            </a:lvl1pPr>
          </a:lstStyle>
          <a:p>
            <a:pPr marL="0" marR="0" lvl="0" indent="0" algn="ctr" defTabSz="1507846" rtl="0" eaLnBrk="1" fontAlgn="auto" latinLnBrk="0" hangingPunct="1">
              <a:lnSpc>
                <a:spcPct val="90000"/>
              </a:lnSpc>
              <a:spcBef>
                <a:spcPts val="2968"/>
              </a:spcBef>
              <a:spcAft>
                <a:spcPts val="0"/>
              </a:spcAft>
              <a:buClrTx/>
              <a:buSzTx/>
              <a:buFont typeface="Arial" panose="020B0604020202020204" pitchFamily="34" charset="0"/>
              <a:buNone/>
              <a:tabLst/>
              <a:defRPr/>
            </a:pPr>
            <a:r>
              <a:rPr lang="sv-SE"/>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val="1"/>
              </a:ext>
            </a:extLst>
          </p:cNvPr>
          <p:cNvSpPr/>
          <p:nvPr userDrawn="1"/>
        </p:nvSpPr>
        <p:spPr>
          <a:xfrm>
            <a:off x="296813" y="296834"/>
            <a:ext cx="9681034" cy="968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890436" y="607355"/>
            <a:ext cx="8494774" cy="1566418"/>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890436" y="2977566"/>
            <a:ext cx="8494774" cy="669656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a:p>
        </p:txBody>
      </p:sp>
    </p:spTree>
    <p:extLst>
      <p:ext uri="{BB962C8B-B14F-4D97-AF65-F5344CB8AC3E}">
        <p14:creationId xmlns:p14="http://schemas.microsoft.com/office/powerpoint/2010/main" val="156450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67998-EEA3-EC6E-AC56-5D84B87582B3}"/>
              </a:ext>
            </a:extLst>
          </p:cNvPr>
          <p:cNvSpPr>
            <a:spLocks noGrp="1"/>
          </p:cNvSpPr>
          <p:nvPr>
            <p:ph type="title"/>
          </p:nvPr>
        </p:nvSpPr>
        <p:spPr>
          <a:xfrm>
            <a:off x="835102" y="0"/>
            <a:ext cx="17616567" cy="2043642"/>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6D7BADF-D03E-010B-C6B8-E47F0D8FD5F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6B4757-DA28-74C6-0F2E-40467DB1BC55}"/>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E1AA7C31-6C4B-0088-DEE3-EBC997A68FB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84FC5C-0564-0AD4-BEF1-89076CD8AD65}"/>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375582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10814400" y="0"/>
            <a:ext cx="9289700" cy="1130935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solidFill>
                  <a:schemeClr val="accent1"/>
                </a:solidFill>
              </a:defRPr>
            </a:lvl1pPr>
          </a:lstStyle>
          <a:p>
            <a:r>
              <a:rPr lang="sv-SE"/>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2513013" y="6279773"/>
            <a:ext cx="13635037" cy="2406650"/>
          </a:xfr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Tree>
    <p:extLst>
      <p:ext uri="{BB962C8B-B14F-4D97-AF65-F5344CB8AC3E}">
        <p14:creationId xmlns:p14="http://schemas.microsoft.com/office/powerpoint/2010/main" val="1148575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9008000" y="0"/>
            <a:ext cx="1096100" cy="3216275"/>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1243766" y="3399671"/>
            <a:ext cx="17616566" cy="59832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r>
              <a:rPr lang="sv-SE"/>
              <a:t>2023-04-12</a:t>
            </a:r>
            <a:endParaRPr lang="en-US"/>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420024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7.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20.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6" y="3401568"/>
            <a:ext cx="17616567" cy="5986907"/>
          </a:xfrm>
          <a:prstGeom prst="rect">
            <a:avLst/>
          </a:prstGeom>
        </p:spPr>
        <p:txBody>
          <a:bodyPr vert="horz" lIns="0" tIns="0" rIns="0" bIns="0" rtlCol="0">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noProof="0"/>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noProof="0"/>
              <a:t>2023-04-12</a:t>
            </a:r>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noProof="0" smtClean="0"/>
              <a:pPr/>
              <a:t>‹#›</a:t>
            </a:fld>
            <a:endParaRPr lang="sv-SE" noProof="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noProof="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729" r:id="rId1"/>
    <p:sldLayoutId id="2147483732" r:id="rId2"/>
    <p:sldLayoutId id="2147483735" r:id="rId3"/>
    <p:sldLayoutId id="2147483738" r:id="rId4"/>
    <p:sldLayoutId id="2147483741" r:id="rId5"/>
    <p:sldLayoutId id="2147483748" r:id="rId6"/>
    <p:sldLayoutId id="2147483749" r:id="rId7"/>
  </p:sldLayoutIdLst>
  <p:hf hdr="0" ftr="0"/>
  <p:txStyles>
    <p:titleStyle>
      <a:lvl1pPr eaLnBrk="1" hangingPunct="1">
        <a:lnSpc>
          <a:spcPct val="85000"/>
        </a:lnSpc>
        <a:defRPr sz="6450" b="1" spc="-280" baseline="0">
          <a:solidFill>
            <a:schemeClr val="accent1"/>
          </a:solidFill>
          <a:latin typeface="+mj-lt"/>
          <a:ea typeface="+mj-ea"/>
          <a:cs typeface="+mj-cs"/>
        </a:defRPr>
      </a:lvl1pPr>
    </p:titleStyle>
    <p:bodyStyle>
      <a:lvl1pPr marL="345600" indent="-345600" eaLnBrk="1" hangingPunct="1">
        <a:lnSpc>
          <a:spcPct val="84000"/>
        </a:lnSpc>
        <a:spcAft>
          <a:spcPts val="2300"/>
        </a:spcAft>
        <a:buSzPct val="100000"/>
        <a:buFontTx/>
        <a:buBlip>
          <a:blip r:embed="rId10"/>
        </a:buBlip>
        <a:tabLst/>
        <a:defRPr sz="4250" spc="-110" baseline="0">
          <a:latin typeface="+mn-lt"/>
          <a:ea typeface="+mn-ea"/>
          <a:cs typeface="+mn-cs"/>
        </a:defRPr>
      </a:lvl1pPr>
      <a:lvl2pPr marL="756000" indent="-324000" eaLnBrk="1" hangingPunct="1">
        <a:lnSpc>
          <a:spcPct val="84000"/>
        </a:lnSpc>
        <a:spcAft>
          <a:spcPts val="2400"/>
        </a:spcAft>
        <a:buFontTx/>
        <a:buBlip>
          <a:blip r:embed="rId10"/>
        </a:buBlip>
        <a:defRPr sz="3850" spc="-110" baseline="0">
          <a:latin typeface="+mn-lt"/>
          <a:ea typeface="+mn-ea"/>
          <a:cs typeface="+mn-cs"/>
        </a:defRPr>
      </a:lvl2pPr>
      <a:lvl3pPr marL="1116000" indent="-288000" eaLnBrk="1" hangingPunct="1">
        <a:lnSpc>
          <a:spcPct val="84000"/>
        </a:lnSpc>
        <a:spcAft>
          <a:spcPts val="2500"/>
        </a:spcAft>
        <a:buFontTx/>
        <a:buBlip>
          <a:blip r:embed="rId10"/>
        </a:buBlip>
        <a:defRPr sz="3400" spc="-110" baseline="0">
          <a:latin typeface="+mn-lt"/>
          <a:ea typeface="+mn-ea"/>
          <a:cs typeface="+mn-cs"/>
        </a:defRPr>
      </a:lvl3pPr>
      <a:lvl4pPr marL="1458000" indent="-259200" eaLnBrk="1" hangingPunct="1">
        <a:lnSpc>
          <a:spcPct val="84000"/>
        </a:lnSpc>
        <a:spcAft>
          <a:spcPts val="2600"/>
        </a:spcAft>
        <a:buFontTx/>
        <a:buBlip>
          <a:blip r:embed="rId10"/>
        </a:buBlip>
        <a:defRPr sz="3000" spc="-110" baseline="0">
          <a:latin typeface="+mn-lt"/>
          <a:ea typeface="+mn-ea"/>
          <a:cs typeface="+mn-cs"/>
        </a:defRPr>
      </a:lvl4pPr>
      <a:lvl5pPr marL="1764000" indent="-252000" eaLnBrk="1" hangingPunct="1">
        <a:lnSpc>
          <a:spcPct val="86000"/>
        </a:lnSpc>
        <a:spcAft>
          <a:spcPts val="1500"/>
        </a:spcAft>
        <a:buFontTx/>
        <a:buBlip>
          <a:blip r:embed="rId10"/>
        </a:buBlip>
        <a:defRPr sz="28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6" y="3401568"/>
            <a:ext cx="17616567" cy="5986907"/>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a:t>2023-04-12</a:t>
            </a:r>
            <a:endParaRPr lang="en-US"/>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12" cstate="print"/>
            <a:stretch>
              <a:fillRect/>
            </a:stretch>
          </a:blip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79" r:id="rId1"/>
    <p:sldLayoutId id="2147483678" r:id="rId2"/>
    <p:sldLayoutId id="2147483681" r:id="rId3"/>
    <p:sldLayoutId id="2147483685" r:id="rId4"/>
    <p:sldLayoutId id="2147483701" r:id="rId5"/>
    <p:sldLayoutId id="2147483742" r:id="rId6"/>
    <p:sldLayoutId id="2147483743" r:id="rId7"/>
    <p:sldLayoutId id="2147483745" r:id="rId8"/>
    <p:sldLayoutId id="2147483746" r:id="rId9"/>
    <p:sldLayoutId id="2147483747" r:id="rId10"/>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00" indent="-345600">
        <a:lnSpc>
          <a:spcPct val="84000"/>
        </a:lnSpc>
        <a:spcAft>
          <a:spcPts val="2300"/>
        </a:spcAft>
        <a:buSzPct val="100000"/>
        <a:buFontTx/>
        <a:buBlip>
          <a:blip r:embed="rId13"/>
        </a:buBlip>
        <a:tabLst/>
        <a:defRPr sz="4250" spc="-110" baseline="0">
          <a:latin typeface="+mn-lt"/>
          <a:ea typeface="+mn-ea"/>
          <a:cs typeface="+mn-cs"/>
        </a:defRPr>
      </a:lvl1pPr>
      <a:lvl2pPr marL="756000" indent="-324000">
        <a:lnSpc>
          <a:spcPct val="84000"/>
        </a:lnSpc>
        <a:spcAft>
          <a:spcPts val="2400"/>
        </a:spcAft>
        <a:buFontTx/>
        <a:buBlip>
          <a:blip r:embed="rId13"/>
        </a:buBlip>
        <a:defRPr sz="3850" spc="-110" baseline="0">
          <a:latin typeface="+mn-lt"/>
          <a:ea typeface="+mn-ea"/>
          <a:cs typeface="+mn-cs"/>
        </a:defRPr>
      </a:lvl2pPr>
      <a:lvl3pPr marL="1116000" indent="-288000">
        <a:lnSpc>
          <a:spcPct val="84000"/>
        </a:lnSpc>
        <a:spcAft>
          <a:spcPts val="2500"/>
        </a:spcAft>
        <a:buFontTx/>
        <a:buBlip>
          <a:blip r:embed="rId13"/>
        </a:buBlip>
        <a:defRPr sz="3400" spc="-110" baseline="0">
          <a:latin typeface="+mn-lt"/>
          <a:ea typeface="+mn-ea"/>
          <a:cs typeface="+mn-cs"/>
        </a:defRPr>
      </a:lvl3pPr>
      <a:lvl4pPr marL="1458000" indent="-259200">
        <a:lnSpc>
          <a:spcPct val="84000"/>
        </a:lnSpc>
        <a:spcAft>
          <a:spcPts val="2600"/>
        </a:spcAft>
        <a:buFontTx/>
        <a:buBlip>
          <a:blip r:embed="rId13"/>
        </a:buBlip>
        <a:defRPr sz="3000" spc="-110" baseline="0">
          <a:latin typeface="+mn-lt"/>
          <a:ea typeface="+mn-ea"/>
          <a:cs typeface="+mn-cs"/>
        </a:defRPr>
      </a:lvl4pPr>
      <a:lvl5pPr marL="1764000" indent="-252000">
        <a:lnSpc>
          <a:spcPct val="86000"/>
        </a:lnSpc>
        <a:spcAft>
          <a:spcPts val="1500"/>
        </a:spcAft>
        <a:buFontTx/>
        <a:buBlip>
          <a:blip r:embed="rId13"/>
        </a:buBlip>
        <a:defRPr sz="2800" spc="-110" baseline="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a:t>2023-04-12</a:t>
            </a:r>
            <a:endParaRPr lang="en-US"/>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7" cstate="print"/>
            <a:stretch>
              <a:fillRect/>
            </a:stretch>
          </a:blipFill>
        </p:spPr>
        <p:txBody>
          <a:bodyPr wrap="square" lIns="0" tIns="0" rIns="0" bIns="0" rtlCol="0"/>
          <a:lstStyle/>
          <a:p>
            <a:endParaRPr/>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1243766" y="3402000"/>
            <a:ext cx="17618400" cy="5986800"/>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78783608"/>
      </p:ext>
    </p:extLst>
  </p:cSld>
  <p:clrMap bg1="lt1" tx1="dk1" bg2="lt2" tx2="dk2" accent1="accent1" accent2="accent2" accent3="accent3" accent4="accent4" accent5="accent5" accent6="accent6" hlink="hlink" folHlink="folHlink"/>
  <p:sldLayoutIdLst>
    <p:sldLayoutId id="2147483704" r:id="rId1"/>
    <p:sldLayoutId id="2147483707" r:id="rId2"/>
    <p:sldLayoutId id="2147483710" r:id="rId3"/>
    <p:sldLayoutId id="2147483713" r:id="rId4"/>
    <p:sldLayoutId id="2147483716" r:id="rId5"/>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00" indent="-345600">
        <a:lnSpc>
          <a:spcPct val="84000"/>
        </a:lnSpc>
        <a:spcAft>
          <a:spcPts val="2300"/>
        </a:spcAft>
        <a:buSzPct val="100000"/>
        <a:buFontTx/>
        <a:buBlip>
          <a:blip r:embed="rId8"/>
        </a:buBlip>
        <a:tabLst/>
        <a:defRPr lang="sv-SE" sz="4250" spc="-110" baseline="0" dirty="0" smtClean="0">
          <a:latin typeface="+mn-lt"/>
          <a:ea typeface="+mn-ea"/>
          <a:cs typeface="+mn-cs"/>
        </a:defRPr>
      </a:lvl1pPr>
      <a:lvl2pPr marL="756000" indent="-324000">
        <a:lnSpc>
          <a:spcPct val="84000"/>
        </a:lnSpc>
        <a:spcAft>
          <a:spcPts val="2400"/>
        </a:spcAft>
        <a:buFontTx/>
        <a:buBlip>
          <a:blip r:embed="rId8"/>
        </a:buBlip>
        <a:defRPr lang="sv-SE" sz="3850" spc="-110" baseline="0" dirty="0" smtClean="0">
          <a:latin typeface="+mn-lt"/>
          <a:ea typeface="+mn-ea"/>
          <a:cs typeface="+mn-cs"/>
        </a:defRPr>
      </a:lvl2pPr>
      <a:lvl3pPr marL="1116000" indent="-288000">
        <a:lnSpc>
          <a:spcPct val="84000"/>
        </a:lnSpc>
        <a:spcAft>
          <a:spcPts val="2500"/>
        </a:spcAft>
        <a:buFontTx/>
        <a:buBlip>
          <a:blip r:embed="rId8"/>
        </a:buBlip>
        <a:defRPr lang="sv-SE" sz="3400" spc="-110" baseline="0" dirty="0" smtClean="0">
          <a:latin typeface="+mn-lt"/>
          <a:ea typeface="+mn-ea"/>
          <a:cs typeface="+mn-cs"/>
        </a:defRPr>
      </a:lvl3pPr>
      <a:lvl4pPr marL="1458000" indent="-259200">
        <a:lnSpc>
          <a:spcPct val="84000"/>
        </a:lnSpc>
        <a:spcAft>
          <a:spcPts val="2600"/>
        </a:spcAft>
        <a:buFontTx/>
        <a:buBlip>
          <a:blip r:embed="rId8"/>
        </a:buBlip>
        <a:defRPr lang="sv-SE" sz="3000" spc="-110" baseline="0" dirty="0" smtClean="0">
          <a:latin typeface="+mn-lt"/>
          <a:ea typeface="+mn-ea"/>
          <a:cs typeface="+mn-cs"/>
        </a:defRPr>
      </a:lvl4pPr>
      <a:lvl5pPr marL="1764000" indent="-252000">
        <a:lnSpc>
          <a:spcPct val="86000"/>
        </a:lnSpc>
        <a:spcAft>
          <a:spcPts val="1500"/>
        </a:spcAft>
        <a:buFontTx/>
        <a:buBlip>
          <a:blip r:embed="rId8"/>
        </a:buBlip>
        <a:defRPr lang="sv-SE" sz="2800" spc="-110" baseline="0" dirty="0" smtClean="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skr.se/skr/arbetsgivarekollektivavtal/arbetstid/dygnsvila.68896.html" TargetMode="External"/><Relationship Id="rId5" Type="http://schemas.openxmlformats.org/officeDocument/2006/relationships/hyperlink" Target="https://regionvastmanland.se/intranat/min-anstallning/arbetstid/" TargetMode="External"/><Relationship Id="rId4" Type="http://schemas.openxmlformats.org/officeDocument/2006/relationships/hyperlink" Target="https://regionvastmanland.se/intranat/stod-och-service/chefsstod/dygnsvila/"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hyperlink" Target="https://skr.se/download/18.4d3d64e3177db55b16662681/1616143764300/Stressforskningsrapport_322.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A801C4C-9AAD-4BE3-ABA4-D1D4551509ED}"/>
              </a:ext>
            </a:extLst>
          </p:cNvPr>
          <p:cNvSpPr>
            <a:spLocks noGrp="1"/>
          </p:cNvSpPr>
          <p:nvPr>
            <p:ph type="ctrTitle"/>
          </p:nvPr>
        </p:nvSpPr>
        <p:spPr>
          <a:xfrm>
            <a:off x="2799556" y="1292719"/>
            <a:ext cx="14504987" cy="3620181"/>
          </a:xfrm>
        </p:spPr>
        <p:txBody>
          <a:bodyPr>
            <a:normAutofit/>
          </a:bodyPr>
          <a:lstStyle/>
          <a:p>
            <a:pPr algn="ctr"/>
            <a:r>
              <a:rPr lang="sv-SE" sz="9800"/>
              <a:t>Läkare </a:t>
            </a:r>
            <a:br>
              <a:rPr lang="sv-SE"/>
            </a:br>
            <a:r>
              <a:rPr lang="sv-SE" sz="4900"/>
              <a:t>– nya regler för dygnsvila och arbetstidsförläggning</a:t>
            </a:r>
          </a:p>
        </p:txBody>
      </p:sp>
      <p:sp>
        <p:nvSpPr>
          <p:cNvPr id="6" name="textruta 5">
            <a:extLst>
              <a:ext uri="{FF2B5EF4-FFF2-40B4-BE49-F238E27FC236}">
                <a16:creationId xmlns:a16="http://schemas.microsoft.com/office/drawing/2014/main" id="{137691CA-6C5E-44F7-A28E-CD5793BAAFDF}"/>
              </a:ext>
            </a:extLst>
          </p:cNvPr>
          <p:cNvSpPr txBox="1"/>
          <p:nvPr/>
        </p:nvSpPr>
        <p:spPr>
          <a:xfrm>
            <a:off x="2987145" y="5611621"/>
            <a:ext cx="14504987" cy="1569660"/>
          </a:xfrm>
          <a:prstGeom prst="rect">
            <a:avLst/>
          </a:prstGeom>
          <a:noFill/>
        </p:spPr>
        <p:txBody>
          <a:bodyPr wrap="square">
            <a:spAutoFit/>
          </a:bodyPr>
          <a:lstStyle/>
          <a:p>
            <a:pPr algn="ctr"/>
            <a:r>
              <a:rPr lang="sv-SE" sz="4400"/>
              <a:t>Ändringar i kollektivavtalet Allmänna bestämmelser § 13</a:t>
            </a:r>
          </a:p>
          <a:p>
            <a:pPr marL="0" indent="0" algn="ctr">
              <a:buNone/>
            </a:pPr>
            <a:r>
              <a:rPr lang="sv-SE" sz="4400"/>
              <a:t>Gäller från och med 2024-02-01 </a:t>
            </a:r>
          </a:p>
          <a:p>
            <a:pPr algn="ctr"/>
            <a:endParaRPr lang="sv-SE" sz="800"/>
          </a:p>
        </p:txBody>
      </p:sp>
    </p:spTree>
    <p:extLst>
      <p:ext uri="{BB962C8B-B14F-4D97-AF65-F5344CB8AC3E}">
        <p14:creationId xmlns:p14="http://schemas.microsoft.com/office/powerpoint/2010/main" val="2568339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DE3D294-DD40-1D9F-0547-2CD194D2C8FC}"/>
              </a:ext>
            </a:extLst>
          </p:cNvPr>
          <p:cNvSpPr>
            <a:spLocks noGrp="1"/>
          </p:cNvSpPr>
          <p:nvPr>
            <p:ph type="title"/>
          </p:nvPr>
        </p:nvSpPr>
        <p:spPr/>
        <p:txBody>
          <a:bodyPr/>
          <a:lstStyle/>
          <a:p>
            <a:r>
              <a:rPr lang="sv-SE" sz="6596"/>
              <a:t>Avvikelse från 11 timmars dygnsvila</a:t>
            </a:r>
            <a:endParaRPr lang="sv-SE" sz="6596">
              <a:highlight>
                <a:srgbClr val="FFFF00"/>
              </a:highlight>
            </a:endParaRPr>
          </a:p>
        </p:txBody>
      </p:sp>
      <p:sp>
        <p:nvSpPr>
          <p:cNvPr id="5" name="Platshållare för datum 4">
            <a:extLst>
              <a:ext uri="{FF2B5EF4-FFF2-40B4-BE49-F238E27FC236}">
                <a16:creationId xmlns:a16="http://schemas.microsoft.com/office/drawing/2014/main" id="{D53DFBD4-B2D8-8FCA-E9D0-24C474FF7F3D}"/>
              </a:ext>
            </a:extLst>
          </p:cNvPr>
          <p:cNvSpPr>
            <a:spLocks noGrp="1"/>
          </p:cNvSpPr>
          <p:nvPr>
            <p:ph type="dt" sz="half" idx="10"/>
          </p:nvPr>
        </p:nvSpPr>
        <p:spPr/>
        <p:txBody>
          <a:bodyPr/>
          <a:lstStyle/>
          <a:p>
            <a:r>
              <a:rPr lang="sv-SE"/>
              <a:t>2023-04-12</a:t>
            </a:r>
          </a:p>
        </p:txBody>
      </p:sp>
      <p:sp>
        <p:nvSpPr>
          <p:cNvPr id="4" name="Platshållare för bildnummer 3"/>
          <p:cNvSpPr>
            <a:spLocks noGrp="1"/>
          </p:cNvSpPr>
          <p:nvPr>
            <p:ph type="sldNum" sz="quarter" idx="12"/>
          </p:nvPr>
        </p:nvSpPr>
        <p:spPr/>
        <p:txBody>
          <a:bodyPr/>
          <a:lstStyle/>
          <a:p>
            <a:fld id="{87D7CC10-5614-4767-A588-57C5CE40A9AA}" type="slidenum">
              <a:rPr lang="sv-SE" smtClean="0"/>
              <a:t>10</a:t>
            </a:fld>
            <a:endParaRPr lang="sv-SE"/>
          </a:p>
        </p:txBody>
      </p:sp>
      <p:sp>
        <p:nvSpPr>
          <p:cNvPr id="2" name="Platshållare för innehåll 1">
            <a:extLst>
              <a:ext uri="{FF2B5EF4-FFF2-40B4-BE49-F238E27FC236}">
                <a16:creationId xmlns:a16="http://schemas.microsoft.com/office/drawing/2014/main" id="{B2B1CF36-AFE8-941C-92DE-0436D3BFB788}"/>
              </a:ext>
            </a:extLst>
          </p:cNvPr>
          <p:cNvSpPr>
            <a:spLocks noGrp="1"/>
          </p:cNvSpPr>
          <p:nvPr>
            <p:ph type="body" sz="quarter" idx="13"/>
          </p:nvPr>
        </p:nvSpPr>
        <p:spPr/>
        <p:txBody>
          <a:bodyPr vert="horz" lIns="0" tIns="0" rIns="0" bIns="0" rtlCol="0" anchor="t">
            <a:normAutofit/>
          </a:bodyPr>
          <a:lstStyle/>
          <a:p>
            <a:pPr marL="345440" indent="-345440"/>
            <a:r>
              <a:rPr lang="sv-SE" sz="4358"/>
              <a:t>Huvudregel är 11 timmars dyngvila under varje 24-timmars period</a:t>
            </a:r>
          </a:p>
          <a:p>
            <a:pPr marL="345440" indent="-345440"/>
            <a:r>
              <a:rPr lang="sv-SE" sz="4358"/>
              <a:t>Avvikelser från 11 timmars dygnsvila kan endast göras i undantagsfall efter noggrann bedömning av behovet. </a:t>
            </a:r>
          </a:p>
          <a:p>
            <a:pPr marL="345440" indent="-345440"/>
            <a:r>
              <a:rPr lang="sv-SE" sz="4358"/>
              <a:t>Enligt avtalet finns två möjliga avvikelser:</a:t>
            </a:r>
          </a:p>
          <a:p>
            <a:pPr marL="755650" lvl="1" indent="-323850"/>
            <a:r>
              <a:rPr lang="sv-SE" sz="3950"/>
              <a:t>Oförutsedd händelse – aktuellt från 1 </a:t>
            </a:r>
            <a:r>
              <a:rPr lang="sv-SE" sz="3950">
                <a:solidFill>
                  <a:schemeClr val="tx1"/>
                </a:solidFill>
              </a:rPr>
              <a:t>februari</a:t>
            </a:r>
            <a:endParaRPr lang="sv-SE" sz="3950">
              <a:solidFill>
                <a:schemeClr val="tx1"/>
              </a:solidFill>
              <a:cs typeface="Calibri Light"/>
            </a:endParaRPr>
          </a:p>
          <a:p>
            <a:pPr marL="755650" lvl="1" indent="-323850"/>
            <a:r>
              <a:rPr lang="sv-SE" sz="3958"/>
              <a:t>Planerad </a:t>
            </a:r>
            <a:r>
              <a:rPr lang="sv-SE" sz="3958">
                <a:solidFill>
                  <a:schemeClr val="tx1"/>
                </a:solidFill>
              </a:rPr>
              <a:t>undantag</a:t>
            </a:r>
            <a:r>
              <a:rPr lang="sv-SE" sz="3958"/>
              <a:t> – ska ej förekomma i normalfallet/restriktiv tillämpning (eventuella undantag beslutas av områdeschef därefter MBL-förhandling)</a:t>
            </a:r>
          </a:p>
          <a:p>
            <a:pPr marL="755650" lvl="1" indent="-323850"/>
            <a:endParaRPr lang="sv-SE" sz="3958"/>
          </a:p>
          <a:p>
            <a:pPr marL="345440" indent="-345440"/>
            <a:endParaRPr lang="sv-SE" sz="4358"/>
          </a:p>
          <a:p>
            <a:pPr marL="345440" indent="-345440"/>
            <a:endParaRPr lang="sv-SE" sz="4358"/>
          </a:p>
          <a:p>
            <a:pPr marL="0" indent="0">
              <a:buNone/>
            </a:pPr>
            <a:endParaRPr lang="sv-SE">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345440" indent="-345440"/>
            <a:endParaRPr lang="sv-SE"/>
          </a:p>
        </p:txBody>
      </p:sp>
    </p:spTree>
    <p:extLst>
      <p:ext uri="{BB962C8B-B14F-4D97-AF65-F5344CB8AC3E}">
        <p14:creationId xmlns:p14="http://schemas.microsoft.com/office/powerpoint/2010/main" val="3493824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87D7CC10-5614-4767-A588-57C5CE40A9AA}" type="slidenum">
              <a:rPr lang="sv-SE" smtClean="0"/>
              <a:t>11</a:t>
            </a:fld>
            <a:endParaRPr lang="sv-SE"/>
          </a:p>
        </p:txBody>
      </p:sp>
      <p:sp>
        <p:nvSpPr>
          <p:cNvPr id="2" name="Platshållare för innehåll 1">
            <a:extLst>
              <a:ext uri="{FF2B5EF4-FFF2-40B4-BE49-F238E27FC236}">
                <a16:creationId xmlns:a16="http://schemas.microsoft.com/office/drawing/2014/main" id="{9F59DD2A-8345-41DB-66D2-A808FFBAC3A5}"/>
              </a:ext>
            </a:extLst>
          </p:cNvPr>
          <p:cNvSpPr>
            <a:spLocks noGrp="1"/>
          </p:cNvSpPr>
          <p:nvPr>
            <p:ph idx="1"/>
          </p:nvPr>
        </p:nvSpPr>
        <p:spPr>
          <a:xfrm>
            <a:off x="10340082" y="1847762"/>
            <a:ext cx="9000000" cy="6912769"/>
          </a:xfrm>
        </p:spPr>
        <p:txBody>
          <a:bodyPr>
            <a:normAutofit/>
          </a:bodyPr>
          <a:lstStyle/>
          <a:p>
            <a:pPr marL="0" indent="0" algn="ctr">
              <a:buNone/>
            </a:pPr>
            <a:r>
              <a:rPr lang="sv-SE" sz="3200" b="1"/>
              <a:t>Definition</a:t>
            </a:r>
            <a:r>
              <a:rPr lang="sv-SE" b="1"/>
              <a:t> - </a:t>
            </a:r>
            <a:r>
              <a:rPr lang="sv-SE" sz="3200" b="1"/>
              <a:t>Oförutsedd händelse:</a:t>
            </a:r>
          </a:p>
          <a:p>
            <a:pPr marL="0" indent="0" algn="ctr">
              <a:buNone/>
            </a:pPr>
            <a:r>
              <a:rPr lang="sv-SE" sz="3200"/>
              <a:t>Något arbetsgivaren inte kunnat förutse, påverka eller planera för. </a:t>
            </a:r>
            <a:endParaRPr lang="sv-SE" sz="2800"/>
          </a:p>
          <a:p>
            <a:pPr algn="ctr"/>
            <a:r>
              <a:rPr lang="sv-SE" sz="3200"/>
              <a:t>Exempelvis: ett pågående arbete som måste slutföras, vårdinsats, reparation, olyckshändelse, oförutsedd frånvaro.</a:t>
            </a:r>
            <a:endParaRPr lang="sv-SE" sz="2800"/>
          </a:p>
          <a:p>
            <a:pPr algn="ctr"/>
            <a:r>
              <a:rPr lang="sv-SE" sz="3200"/>
              <a:t>Arbetsgivaren ska först överväga andra alternativ som inte innebär en inskränkning av medarbetares dygnsvila såsom till exempel att förskjuta arbetstid, beordra övertid för annan medarbetare alternativt undersöka möjligheten till tillfällig bemanningsförstärkning.</a:t>
            </a:r>
          </a:p>
          <a:p>
            <a:endParaRPr lang="sv-SE"/>
          </a:p>
        </p:txBody>
      </p:sp>
      <p:sp>
        <p:nvSpPr>
          <p:cNvPr id="6" name="Platshållare för text 5">
            <a:extLst>
              <a:ext uri="{FF2B5EF4-FFF2-40B4-BE49-F238E27FC236}">
                <a16:creationId xmlns:a16="http://schemas.microsoft.com/office/drawing/2014/main" id="{18F0E1BC-D233-E37B-F14E-ADAF394C6F70}"/>
              </a:ext>
            </a:extLst>
          </p:cNvPr>
          <p:cNvSpPr>
            <a:spLocks noGrp="1"/>
          </p:cNvSpPr>
          <p:nvPr>
            <p:ph type="body" sz="quarter" idx="13"/>
          </p:nvPr>
        </p:nvSpPr>
        <p:spPr/>
        <p:txBody>
          <a:bodyPr vert="horz" lIns="0" tIns="0" rIns="0" bIns="0" rtlCol="0" anchor="t">
            <a:normAutofit/>
          </a:bodyPr>
          <a:lstStyle/>
          <a:p>
            <a:pPr marL="345440" indent="-345440"/>
            <a:r>
              <a:rPr lang="sv-SE" sz="3200"/>
              <a:t>En medarbetares dygnsvila kan tillfälligt förkortas vid en </a:t>
            </a:r>
            <a:r>
              <a:rPr lang="sv-SE" sz="3200" b="1"/>
              <a:t>oförutsedd händelse</a:t>
            </a:r>
            <a:r>
              <a:rPr lang="sv-SE" sz="3200"/>
              <a:t>* som arbetsgivaren inte har kunnat förutse, påverka eller planera för. </a:t>
            </a:r>
          </a:p>
          <a:p>
            <a:pPr marL="345440" indent="-345440"/>
            <a:r>
              <a:rPr lang="sv-SE" sz="3200">
                <a:solidFill>
                  <a:schemeClr val="bg1">
                    <a:lumMod val="65000"/>
                  </a:schemeClr>
                </a:solidFill>
              </a:rPr>
              <a:t>Om dygnsvilan förkortats har medarbetaren rätt till kompenserande vila, i samma omfattning som avvikelsen, den förläggs i första hand i samband med nästkommande dygnsvila.</a:t>
            </a:r>
            <a:endParaRPr lang="sv-SE" sz="3200">
              <a:solidFill>
                <a:schemeClr val="bg1">
                  <a:lumMod val="65000"/>
                </a:schemeClr>
              </a:solidFill>
              <a:cs typeface="Calibri Light"/>
            </a:endParaRPr>
          </a:p>
          <a:p>
            <a:pPr marL="345440" indent="-345440"/>
            <a:r>
              <a:rPr lang="sv-SE" sz="3200">
                <a:solidFill>
                  <a:schemeClr val="bg1">
                    <a:lumMod val="65000"/>
                  </a:schemeClr>
                </a:solidFill>
              </a:rPr>
              <a:t>När det av objektiva skäl inte är möjligt kan kompenserande vila ges sammanhängande i samband med dygnsvila inom en ram på 14 dagar.</a:t>
            </a:r>
            <a:endParaRPr lang="sv-SE" sz="3200">
              <a:solidFill>
                <a:schemeClr val="bg1">
                  <a:lumMod val="65000"/>
                </a:schemeClr>
              </a:solidFill>
              <a:cs typeface="Calibri Light"/>
            </a:endParaRPr>
          </a:p>
          <a:p>
            <a:pPr marL="345440" indent="-345440"/>
            <a:endParaRPr lang="sv-SE"/>
          </a:p>
        </p:txBody>
      </p:sp>
      <p:sp>
        <p:nvSpPr>
          <p:cNvPr id="3" name="Rubrik 2">
            <a:extLst>
              <a:ext uri="{FF2B5EF4-FFF2-40B4-BE49-F238E27FC236}">
                <a16:creationId xmlns:a16="http://schemas.microsoft.com/office/drawing/2014/main" id="{4F68C6CB-BA43-064A-D5C8-F81C71421852}"/>
              </a:ext>
            </a:extLst>
          </p:cNvPr>
          <p:cNvSpPr>
            <a:spLocks noGrp="1"/>
          </p:cNvSpPr>
          <p:nvPr>
            <p:ph type="title"/>
          </p:nvPr>
        </p:nvSpPr>
        <p:spPr>
          <a:xfrm>
            <a:off x="1243767" y="1227047"/>
            <a:ext cx="8520252" cy="2043642"/>
          </a:xfrm>
        </p:spPr>
        <p:txBody>
          <a:bodyPr>
            <a:normAutofit fontScale="90000"/>
          </a:bodyPr>
          <a:lstStyle/>
          <a:p>
            <a:r>
              <a:rPr lang="sv-SE" sz="6596"/>
              <a:t>Oförutsedd händelse, avvikelse från 11 timmars dygnsvila</a:t>
            </a:r>
            <a:endParaRPr lang="sv-SE" sz="5277"/>
          </a:p>
        </p:txBody>
      </p:sp>
      <p:sp>
        <p:nvSpPr>
          <p:cNvPr id="7" name="Platshållare för datum 6">
            <a:extLst>
              <a:ext uri="{FF2B5EF4-FFF2-40B4-BE49-F238E27FC236}">
                <a16:creationId xmlns:a16="http://schemas.microsoft.com/office/drawing/2014/main" id="{70CEDE45-9153-9116-C208-00DC66D7CDE4}"/>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337056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87D7CC10-5614-4767-A588-57C5CE40A9AA}" type="slidenum">
              <a:rPr lang="sv-SE" smtClean="0"/>
              <a:t>12</a:t>
            </a:fld>
            <a:endParaRPr lang="sv-SE"/>
          </a:p>
        </p:txBody>
      </p:sp>
      <p:sp>
        <p:nvSpPr>
          <p:cNvPr id="2" name="Platshållare för innehåll 1">
            <a:extLst>
              <a:ext uri="{FF2B5EF4-FFF2-40B4-BE49-F238E27FC236}">
                <a16:creationId xmlns:a16="http://schemas.microsoft.com/office/drawing/2014/main" id="{9F59DD2A-8345-41DB-66D2-A808FFBAC3A5}"/>
              </a:ext>
            </a:extLst>
          </p:cNvPr>
          <p:cNvSpPr>
            <a:spLocks noGrp="1"/>
          </p:cNvSpPr>
          <p:nvPr>
            <p:ph idx="1"/>
          </p:nvPr>
        </p:nvSpPr>
        <p:spPr>
          <a:xfrm>
            <a:off x="10412090" y="1227047"/>
            <a:ext cx="9000000" cy="9699529"/>
          </a:xfrm>
        </p:spPr>
        <p:txBody>
          <a:bodyPr>
            <a:normAutofit/>
          </a:bodyPr>
          <a:lstStyle/>
          <a:p>
            <a:pPr marL="0" indent="0" algn="ctr">
              <a:buNone/>
            </a:pPr>
            <a:r>
              <a:rPr lang="sv-SE" sz="3200" b="1"/>
              <a:t>Definition - Kompenserande vila:</a:t>
            </a:r>
          </a:p>
          <a:p>
            <a:pPr marL="0" indent="0" algn="ctr">
              <a:buNone/>
            </a:pPr>
            <a:r>
              <a:rPr lang="sv-SE" sz="3200"/>
              <a:t>Faktisk tid för avvikelsen ska kompenseras.</a:t>
            </a:r>
          </a:p>
          <a:p>
            <a:pPr marL="0" indent="0" algn="ctr">
              <a:lnSpc>
                <a:spcPct val="107000"/>
              </a:lnSpc>
              <a:spcBef>
                <a:spcPts val="1979"/>
              </a:spcBef>
              <a:spcAft>
                <a:spcPts val="1979"/>
              </a:spcAft>
            </a:pPr>
            <a:r>
              <a:rPr lang="sv-SE" sz="3200"/>
              <a:t>Det innebär att efterföljande dygnsvila efter en oförutsedd händelse ska bestå av som minst 11 timmar plus det antal timmar avvikelsen bestod av.</a:t>
            </a:r>
          </a:p>
          <a:p>
            <a:pPr marL="0" indent="0" algn="ctr"/>
            <a:r>
              <a:rPr lang="sv-SE" sz="3200"/>
              <a:t>Om tiden för avvikelsen samt 11 timmars dygnsvila redan är förlagd i ordinarie schema har kraven på kompensation uppfyllts.</a:t>
            </a:r>
          </a:p>
          <a:p>
            <a:pPr marL="0" indent="0" algn="ctr"/>
            <a:r>
              <a:rPr lang="sv-SE" sz="3200"/>
              <a:t>Om den kompenserande vilan inte ryms i ordinarie schema görs inget löneavdrag om vilan förläggs till medarbetarens ordinarie arbetstid. Inget löneavdrag innebär att medarbetaren behåller grundlönen, men ej extra ersättningar såsom OB. </a:t>
            </a:r>
            <a:endParaRPr lang="sv-SE" sz="1800"/>
          </a:p>
          <a:p>
            <a:pPr marL="0" indent="0" algn="ctr"/>
            <a:r>
              <a:rPr lang="sv-SE" sz="3200"/>
              <a:t>Observera att arbetsgivaren ska meddela medarbetaren när den kompenserande vilan kommer förläggas.</a:t>
            </a:r>
          </a:p>
          <a:p>
            <a:endParaRPr lang="sv-SE"/>
          </a:p>
        </p:txBody>
      </p:sp>
      <p:sp>
        <p:nvSpPr>
          <p:cNvPr id="6" name="Platshållare för text 5">
            <a:extLst>
              <a:ext uri="{FF2B5EF4-FFF2-40B4-BE49-F238E27FC236}">
                <a16:creationId xmlns:a16="http://schemas.microsoft.com/office/drawing/2014/main" id="{18F0E1BC-D233-E37B-F14E-ADAF394C6F70}"/>
              </a:ext>
            </a:extLst>
          </p:cNvPr>
          <p:cNvSpPr>
            <a:spLocks noGrp="1"/>
          </p:cNvSpPr>
          <p:nvPr>
            <p:ph type="body" sz="quarter" idx="13"/>
          </p:nvPr>
        </p:nvSpPr>
        <p:spPr/>
        <p:txBody>
          <a:bodyPr vert="horz" lIns="0" tIns="0" rIns="0" bIns="0" rtlCol="0" anchor="t">
            <a:normAutofit/>
          </a:bodyPr>
          <a:lstStyle/>
          <a:p>
            <a:pPr marL="345440" indent="-345440"/>
            <a:r>
              <a:rPr lang="sv-SE" sz="3200">
                <a:solidFill>
                  <a:schemeClr val="bg1">
                    <a:lumMod val="65000"/>
                  </a:schemeClr>
                </a:solidFill>
              </a:rPr>
              <a:t>En medarbetares dygnsvila kan tillfälligt förkortas vid en oförutsedd händelse som arbetsgivaren inte har kunnat förutse, påverka eller planera för.</a:t>
            </a:r>
            <a:r>
              <a:rPr lang="sv-SE" sz="3200"/>
              <a:t> </a:t>
            </a:r>
          </a:p>
          <a:p>
            <a:pPr marL="345440" indent="-345440"/>
            <a:r>
              <a:rPr lang="sv-SE" sz="3200"/>
              <a:t>Om dygnsvilan förkortats har medarbetaren rätt till </a:t>
            </a:r>
            <a:r>
              <a:rPr lang="sv-SE" sz="3200" b="1"/>
              <a:t>kompenserande vila</a:t>
            </a:r>
            <a:r>
              <a:rPr lang="sv-SE" sz="3200"/>
              <a:t>*, i samma omfattning som avvikelsen, den förläggs i första hand i samband med nästkommande dygnsvila.</a:t>
            </a:r>
          </a:p>
          <a:p>
            <a:pPr marL="345440" indent="-345440"/>
            <a:r>
              <a:rPr lang="sv-SE" sz="3200">
                <a:solidFill>
                  <a:schemeClr val="bg1">
                    <a:lumMod val="65000"/>
                  </a:schemeClr>
                </a:solidFill>
              </a:rPr>
              <a:t>När det av objektiva skäl inte är möjligt kan kompenserande vila ges sammanhängande i samband med dygnsvila inom en ram på 14 dagar.</a:t>
            </a:r>
          </a:p>
          <a:p>
            <a:pPr marL="345440" indent="-345440"/>
            <a:endParaRPr lang="sv-SE"/>
          </a:p>
        </p:txBody>
      </p:sp>
      <p:sp>
        <p:nvSpPr>
          <p:cNvPr id="3" name="Rubrik 2">
            <a:extLst>
              <a:ext uri="{FF2B5EF4-FFF2-40B4-BE49-F238E27FC236}">
                <a16:creationId xmlns:a16="http://schemas.microsoft.com/office/drawing/2014/main" id="{4F68C6CB-BA43-064A-D5C8-F81C71421852}"/>
              </a:ext>
            </a:extLst>
          </p:cNvPr>
          <p:cNvSpPr>
            <a:spLocks noGrp="1"/>
          </p:cNvSpPr>
          <p:nvPr>
            <p:ph type="title"/>
          </p:nvPr>
        </p:nvSpPr>
        <p:spPr/>
        <p:txBody>
          <a:bodyPr>
            <a:normAutofit fontScale="90000"/>
          </a:bodyPr>
          <a:lstStyle/>
          <a:p>
            <a:r>
              <a:rPr lang="sv-SE" sz="6596"/>
              <a:t>Oförutsedd händelse, avvikelse från 11 timmars dygnsvila</a:t>
            </a:r>
            <a:endParaRPr lang="sv-SE" sz="5277"/>
          </a:p>
        </p:txBody>
      </p:sp>
      <p:sp>
        <p:nvSpPr>
          <p:cNvPr id="7" name="Platshållare för datum 6">
            <a:extLst>
              <a:ext uri="{FF2B5EF4-FFF2-40B4-BE49-F238E27FC236}">
                <a16:creationId xmlns:a16="http://schemas.microsoft.com/office/drawing/2014/main" id="{CD52132A-D863-FC4F-781B-E1FE5475E985}"/>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1969894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87D7CC10-5614-4767-A588-57C5CE40A9AA}" type="slidenum">
              <a:rPr lang="sv-SE" smtClean="0"/>
              <a:t>13</a:t>
            </a:fld>
            <a:endParaRPr lang="sv-SE"/>
          </a:p>
        </p:txBody>
      </p:sp>
      <p:sp>
        <p:nvSpPr>
          <p:cNvPr id="2" name="Platshållare för innehåll 1">
            <a:extLst>
              <a:ext uri="{FF2B5EF4-FFF2-40B4-BE49-F238E27FC236}">
                <a16:creationId xmlns:a16="http://schemas.microsoft.com/office/drawing/2014/main" id="{9F59DD2A-8345-41DB-66D2-A808FFBAC3A5}"/>
              </a:ext>
            </a:extLst>
          </p:cNvPr>
          <p:cNvSpPr>
            <a:spLocks noGrp="1"/>
          </p:cNvSpPr>
          <p:nvPr>
            <p:ph idx="1"/>
          </p:nvPr>
        </p:nvSpPr>
        <p:spPr>
          <a:xfrm>
            <a:off x="10412090" y="1982267"/>
            <a:ext cx="9000000" cy="5529063"/>
          </a:xfrm>
        </p:spPr>
        <p:txBody>
          <a:bodyPr>
            <a:normAutofit/>
          </a:bodyPr>
          <a:lstStyle/>
          <a:p>
            <a:pPr marL="0" indent="0" algn="ctr">
              <a:buNone/>
            </a:pPr>
            <a:r>
              <a:rPr lang="sv-SE" sz="3200" b="1"/>
              <a:t>Definition - Objektiva skäl:</a:t>
            </a:r>
          </a:p>
          <a:p>
            <a:pPr marL="0" indent="0" algn="ctr">
              <a:buNone/>
            </a:pPr>
            <a:r>
              <a:rPr lang="sv-SE" sz="3200"/>
              <a:t>När det inte är möjligt att förlägga den kompenserande vilan på grund av att det exempelvis saknas specifik kompetens vid den aktuella tidpunkten eller att det pågår ett arbete som måste slutföras. </a:t>
            </a:r>
          </a:p>
          <a:p>
            <a:pPr algn="ctr"/>
            <a:endParaRPr lang="sv-SE" sz="2400"/>
          </a:p>
          <a:p>
            <a:pPr marL="0" indent="0" algn="ctr">
              <a:buNone/>
            </a:pPr>
            <a:r>
              <a:rPr lang="sv-SE" sz="3200"/>
              <a:t>I första hand ska arbetsgivaren överväga andra alternativ tex att beordra övertid för annan personal eller tillfällig bemanningsförstärkning.</a:t>
            </a:r>
          </a:p>
          <a:p>
            <a:endParaRPr lang="sv-SE"/>
          </a:p>
        </p:txBody>
      </p:sp>
      <p:sp>
        <p:nvSpPr>
          <p:cNvPr id="6" name="Platshållare för text 5">
            <a:extLst>
              <a:ext uri="{FF2B5EF4-FFF2-40B4-BE49-F238E27FC236}">
                <a16:creationId xmlns:a16="http://schemas.microsoft.com/office/drawing/2014/main" id="{18F0E1BC-D233-E37B-F14E-ADAF394C6F70}"/>
              </a:ext>
            </a:extLst>
          </p:cNvPr>
          <p:cNvSpPr>
            <a:spLocks noGrp="1"/>
          </p:cNvSpPr>
          <p:nvPr>
            <p:ph type="body" sz="quarter" idx="13"/>
          </p:nvPr>
        </p:nvSpPr>
        <p:spPr/>
        <p:txBody>
          <a:bodyPr vert="horz" lIns="0" tIns="0" rIns="0" bIns="0" rtlCol="0" anchor="t">
            <a:normAutofit/>
          </a:bodyPr>
          <a:lstStyle/>
          <a:p>
            <a:pPr marL="345440" indent="-345440"/>
            <a:r>
              <a:rPr lang="sv-SE" sz="3200">
                <a:solidFill>
                  <a:schemeClr val="bg1">
                    <a:lumMod val="65000"/>
                  </a:schemeClr>
                </a:solidFill>
              </a:rPr>
              <a:t>En medarbetares dygnsvila kan tillfälligt förkortas vid en oförutsedd händelse som arbetsgivaren inte har kunnat förutse, påverka eller planera för. </a:t>
            </a:r>
            <a:endParaRPr lang="sv-SE" sz="3200">
              <a:solidFill>
                <a:schemeClr val="bg1">
                  <a:lumMod val="65000"/>
                </a:schemeClr>
              </a:solidFill>
              <a:latin typeface="Calibri Light"/>
              <a:cs typeface="Calibri Light"/>
            </a:endParaRPr>
          </a:p>
          <a:p>
            <a:pPr marL="345440" indent="-345440"/>
            <a:r>
              <a:rPr lang="sv-SE" sz="3200">
                <a:solidFill>
                  <a:schemeClr val="bg1">
                    <a:lumMod val="65000"/>
                  </a:schemeClr>
                </a:solidFill>
              </a:rPr>
              <a:t>Om dygnsvilan förkortats har medarbetaren rätt till kompenserande vila, i samma omfattning som avvikelsen, den förläggs i första hand i samband med nästkommande dygnsvila.</a:t>
            </a:r>
          </a:p>
          <a:p>
            <a:pPr marL="345440" indent="-345440"/>
            <a:r>
              <a:rPr lang="sv-SE" sz="3200"/>
              <a:t>När det av </a:t>
            </a:r>
            <a:r>
              <a:rPr lang="sv-SE" sz="3200" b="1"/>
              <a:t>objektiva skäl</a:t>
            </a:r>
            <a:r>
              <a:rPr lang="sv-SE" sz="3200"/>
              <a:t>* inte är möjligt kan kompenserande vila ges sammanhängande i samband med dygnsvila inom en ram på 14 dagar.</a:t>
            </a:r>
          </a:p>
          <a:p>
            <a:pPr marL="345440" indent="-345440"/>
            <a:endParaRPr lang="sv-SE"/>
          </a:p>
        </p:txBody>
      </p:sp>
      <p:sp>
        <p:nvSpPr>
          <p:cNvPr id="3" name="Rubrik 2">
            <a:extLst>
              <a:ext uri="{FF2B5EF4-FFF2-40B4-BE49-F238E27FC236}">
                <a16:creationId xmlns:a16="http://schemas.microsoft.com/office/drawing/2014/main" id="{4F68C6CB-BA43-064A-D5C8-F81C71421852}"/>
              </a:ext>
            </a:extLst>
          </p:cNvPr>
          <p:cNvSpPr>
            <a:spLocks noGrp="1"/>
          </p:cNvSpPr>
          <p:nvPr>
            <p:ph type="title"/>
          </p:nvPr>
        </p:nvSpPr>
        <p:spPr/>
        <p:txBody>
          <a:bodyPr>
            <a:normAutofit fontScale="90000"/>
          </a:bodyPr>
          <a:lstStyle/>
          <a:p>
            <a:r>
              <a:rPr lang="sv-SE" sz="6596"/>
              <a:t>Oförutsedd händelse, avvikelse från 11 timmars dygnsvila</a:t>
            </a:r>
            <a:endParaRPr lang="sv-SE" sz="5277"/>
          </a:p>
        </p:txBody>
      </p:sp>
      <p:sp>
        <p:nvSpPr>
          <p:cNvPr id="7" name="Platshållare för datum 6">
            <a:extLst>
              <a:ext uri="{FF2B5EF4-FFF2-40B4-BE49-F238E27FC236}">
                <a16:creationId xmlns:a16="http://schemas.microsoft.com/office/drawing/2014/main" id="{6C7379BD-E49B-A0B4-2707-5440E77F6DB7}"/>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1285221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C34D994-8238-FB03-7001-9F2137F6F0B4}"/>
              </a:ext>
            </a:extLst>
          </p:cNvPr>
          <p:cNvSpPr>
            <a:spLocks noGrp="1"/>
          </p:cNvSpPr>
          <p:nvPr>
            <p:ph idx="1"/>
          </p:nvPr>
        </p:nvSpPr>
        <p:spPr>
          <a:xfrm>
            <a:off x="1095293" y="3482974"/>
            <a:ext cx="17677920" cy="7825979"/>
          </a:xfrm>
        </p:spPr>
        <p:txBody>
          <a:bodyPr vert="horz" lIns="0" tIns="0" rIns="0" bIns="0" rtlCol="0" anchor="t">
            <a:normAutofit/>
          </a:bodyPr>
          <a:lstStyle/>
          <a:p>
            <a:pPr marL="0" indent="0">
              <a:buNone/>
            </a:pPr>
            <a:r>
              <a:rPr lang="sv-SE" sz="4600">
                <a:solidFill>
                  <a:schemeClr val="tx1"/>
                </a:solidFill>
              </a:rPr>
              <a:t>Först när medarbetaren har fått kompenserande vila efter en oförutsedd händelse kan medarbetaren på nytt beordras arbete som innebär en ytterligare avvikelse från dygnsvilan. </a:t>
            </a:r>
            <a:endParaRPr lang="sv-SE" sz="4600">
              <a:solidFill>
                <a:schemeClr val="tx1"/>
              </a:solidFill>
              <a:latin typeface="Calibri Light"/>
              <a:cs typeface="Calibri Light"/>
            </a:endParaRPr>
          </a:p>
          <a:p>
            <a:pPr marL="345440" indent="-345440"/>
            <a:endParaRPr lang="sv-SE" sz="3250">
              <a:solidFill>
                <a:schemeClr val="tx1"/>
              </a:solidFill>
              <a:cs typeface="Calibri Light"/>
            </a:endParaRPr>
          </a:p>
          <a:p>
            <a:pPr marL="0" indent="0">
              <a:buNone/>
            </a:pPr>
            <a:r>
              <a:rPr lang="sv-SE" sz="4600">
                <a:solidFill>
                  <a:schemeClr val="tx1"/>
                </a:solidFill>
              </a:rPr>
              <a:t>Detta gäller vid såväl planerad undantag som oförutsedd händelse</a:t>
            </a:r>
            <a:r>
              <a:rPr lang="sv-SE" sz="4600">
                <a:solidFill>
                  <a:srgbClr val="FF0000"/>
                </a:solidFill>
              </a:rPr>
              <a:t>.</a:t>
            </a:r>
            <a:endParaRPr lang="sv-SE" sz="4600">
              <a:solidFill>
                <a:srgbClr val="FF0000"/>
              </a:solidFill>
              <a:cs typeface="Calibri Light"/>
            </a:endParaRPr>
          </a:p>
          <a:p>
            <a:pPr marL="0" indent="0">
              <a:buNone/>
            </a:pPr>
            <a:endParaRPr lang="sv-SE" sz="2144"/>
          </a:p>
        </p:txBody>
      </p:sp>
      <p:sp>
        <p:nvSpPr>
          <p:cNvPr id="3" name="Platshållare för bildnummer 2"/>
          <p:cNvSpPr>
            <a:spLocks noGrp="1"/>
          </p:cNvSpPr>
          <p:nvPr>
            <p:ph type="sldNum" sz="quarter" idx="12"/>
          </p:nvPr>
        </p:nvSpPr>
        <p:spPr/>
        <p:txBody>
          <a:bodyPr/>
          <a:lstStyle/>
          <a:p>
            <a:fld id="{87D7CC10-5614-4767-A588-57C5CE40A9AA}" type="slidenum">
              <a:rPr lang="sv-SE" smtClean="0"/>
              <a:t>14</a:t>
            </a:fld>
            <a:endParaRPr lang="sv-SE"/>
          </a:p>
        </p:txBody>
      </p:sp>
      <p:sp>
        <p:nvSpPr>
          <p:cNvPr id="6" name="Rubrik 2">
            <a:extLst>
              <a:ext uri="{FF2B5EF4-FFF2-40B4-BE49-F238E27FC236}">
                <a16:creationId xmlns:a16="http://schemas.microsoft.com/office/drawing/2014/main" id="{4F68C6CB-BA43-064A-D5C8-F81C71421852}"/>
              </a:ext>
            </a:extLst>
          </p:cNvPr>
          <p:cNvSpPr txBox="1">
            <a:spLocks/>
          </p:cNvSpPr>
          <p:nvPr/>
        </p:nvSpPr>
        <p:spPr>
          <a:xfrm>
            <a:off x="934059" y="113962"/>
            <a:ext cx="18334939" cy="2566176"/>
          </a:xfrm>
          <a:prstGeom prst="rect">
            <a:avLst/>
          </a:prstGeom>
        </p:spPr>
        <p:txBody>
          <a:bodyPr vert="horz" lIns="150781" tIns="75390" rIns="150781" bIns="753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6596" b="1" spc="-280">
                <a:solidFill>
                  <a:schemeClr val="accent1"/>
                </a:solidFill>
              </a:rPr>
              <a:t>Avvikelse från 11 timmars dygnsvila </a:t>
            </a:r>
          </a:p>
        </p:txBody>
      </p:sp>
      <p:sp>
        <p:nvSpPr>
          <p:cNvPr id="4" name="Platshållare för datum 3">
            <a:extLst>
              <a:ext uri="{FF2B5EF4-FFF2-40B4-BE49-F238E27FC236}">
                <a16:creationId xmlns:a16="http://schemas.microsoft.com/office/drawing/2014/main" id="{9DDE5E57-ADFE-EA95-0AB6-42308C1AC2CB}"/>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532338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A801C4C-9AAD-4BE3-ABA4-D1D4551509ED}"/>
              </a:ext>
            </a:extLst>
          </p:cNvPr>
          <p:cNvSpPr>
            <a:spLocks noGrp="1"/>
          </p:cNvSpPr>
          <p:nvPr>
            <p:ph type="ctrTitle"/>
          </p:nvPr>
        </p:nvSpPr>
        <p:spPr>
          <a:xfrm>
            <a:off x="1872344" y="3148243"/>
            <a:ext cx="17187334" cy="3620181"/>
          </a:xfrm>
        </p:spPr>
        <p:txBody>
          <a:bodyPr>
            <a:normAutofit/>
          </a:bodyPr>
          <a:lstStyle/>
          <a:p>
            <a:pPr algn="ctr"/>
            <a:br>
              <a:rPr lang="sv-SE"/>
            </a:br>
            <a:r>
              <a:rPr lang="sv-SE" sz="9800"/>
              <a:t>Jour och beredskap</a:t>
            </a:r>
            <a:endParaRPr lang="sv-SE" i="1"/>
          </a:p>
        </p:txBody>
      </p:sp>
      <p:sp>
        <p:nvSpPr>
          <p:cNvPr id="6" name="textruta 5">
            <a:extLst>
              <a:ext uri="{FF2B5EF4-FFF2-40B4-BE49-F238E27FC236}">
                <a16:creationId xmlns:a16="http://schemas.microsoft.com/office/drawing/2014/main" id="{137691CA-6C5E-44F7-A28E-CD5793BAAFDF}"/>
              </a:ext>
            </a:extLst>
          </p:cNvPr>
          <p:cNvSpPr txBox="1"/>
          <p:nvPr/>
        </p:nvSpPr>
        <p:spPr>
          <a:xfrm>
            <a:off x="4893735" y="7203852"/>
            <a:ext cx="13266056" cy="769441"/>
          </a:xfrm>
          <a:prstGeom prst="rect">
            <a:avLst/>
          </a:prstGeom>
          <a:noFill/>
        </p:spPr>
        <p:txBody>
          <a:bodyPr wrap="square">
            <a:spAutoFit/>
          </a:bodyPr>
          <a:lstStyle/>
          <a:p>
            <a:r>
              <a:rPr lang="sv-SE" sz="4400"/>
              <a:t>Ändringar i kollektivavtalet Allmänna bestämmelser  § 13 </a:t>
            </a:r>
          </a:p>
        </p:txBody>
      </p:sp>
    </p:spTree>
    <p:extLst>
      <p:ext uri="{BB962C8B-B14F-4D97-AF65-F5344CB8AC3E}">
        <p14:creationId xmlns:p14="http://schemas.microsoft.com/office/powerpoint/2010/main" val="2985918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15102" y="671468"/>
            <a:ext cx="16998399" cy="1240839"/>
          </a:xfrm>
        </p:spPr>
        <p:txBody>
          <a:bodyPr/>
          <a:lstStyle/>
          <a:p>
            <a:r>
              <a:rPr lang="sv-SE" sz="6596"/>
              <a:t>Definitioner jour och beredskap</a:t>
            </a:r>
          </a:p>
        </p:txBody>
      </p:sp>
      <p:sp>
        <p:nvSpPr>
          <p:cNvPr id="3" name="Platshållare för innehåll 2"/>
          <p:cNvSpPr>
            <a:spLocks noGrp="1"/>
          </p:cNvSpPr>
          <p:nvPr>
            <p:ph idx="1"/>
          </p:nvPr>
        </p:nvSpPr>
        <p:spPr>
          <a:xfrm>
            <a:off x="1303788" y="3069613"/>
            <a:ext cx="17732463" cy="8239340"/>
          </a:xfrm>
        </p:spPr>
        <p:txBody>
          <a:bodyPr vert="horz" lIns="0" tIns="0" rIns="0" bIns="0" rtlCol="0" anchor="t">
            <a:noAutofit/>
          </a:bodyPr>
          <a:lstStyle/>
          <a:p>
            <a:pPr marL="0" indent="0" algn="l" defTabSz="1507846" rtl="0">
              <a:lnSpc>
                <a:spcPct val="100000"/>
              </a:lnSpc>
              <a:spcAft>
                <a:spcPts val="0"/>
              </a:spcAft>
              <a:buSzTx/>
              <a:buNone/>
              <a:defRPr/>
            </a:pPr>
            <a:r>
              <a:rPr lang="sv-SE" sz="3950" kern="1200" spc="0"/>
              <a:t>Jour och beredskap tillkommer utöver ordinarie arbetstid.</a:t>
            </a:r>
          </a:p>
          <a:p>
            <a:pPr marL="0" indent="0" algn="l" defTabSz="1507846" rtl="0">
              <a:lnSpc>
                <a:spcPct val="100000"/>
              </a:lnSpc>
              <a:spcAft>
                <a:spcPts val="0"/>
              </a:spcAft>
              <a:buSzTx/>
              <a:buNone/>
              <a:defRPr/>
            </a:pPr>
            <a:endParaRPr lang="sv-SE" sz="2968" b="1" kern="1200" spc="0">
              <a:solidFill>
                <a:prstClr val="black"/>
              </a:solidFill>
            </a:endParaRPr>
          </a:p>
          <a:p>
            <a:pPr marL="0" indent="0" algn="l" defTabSz="1507846" rtl="0">
              <a:lnSpc>
                <a:spcPct val="100000"/>
              </a:lnSpc>
              <a:spcAft>
                <a:spcPts val="0"/>
              </a:spcAft>
              <a:buSzTx/>
              <a:buNone/>
              <a:defRPr/>
            </a:pPr>
            <a:r>
              <a:rPr lang="sv-SE" sz="3950" b="1" kern="1200" spc="0"/>
              <a:t>Jour</a:t>
            </a:r>
            <a:r>
              <a:rPr lang="sv-SE" sz="3950" kern="1200" spc="0"/>
              <a:t>  - står till förfogande </a:t>
            </a:r>
            <a:r>
              <a:rPr lang="sv-SE" sz="3950" u="sng" kern="1200" spc="0"/>
              <a:t>på arbetsplatsen</a:t>
            </a:r>
            <a:r>
              <a:rPr lang="sv-SE" sz="3950" kern="1200" spc="0"/>
              <a:t> för att omedelbart gå i aktivt arbete om arbetsgivaren begär det. </a:t>
            </a:r>
            <a:r>
              <a:rPr lang="sv-SE" sz="3950" i="1" kern="1200" spc="0"/>
              <a:t>Räknas inte som ordinarie arbetstid men som arbete vid tillämpning av dygnsvilobestämmelserna.</a:t>
            </a:r>
            <a:endParaRPr lang="sv-SE" sz="3950" kern="1200" spc="0"/>
          </a:p>
          <a:p>
            <a:pPr marL="0" indent="0" algn="l" defTabSz="1507846" rtl="0">
              <a:lnSpc>
                <a:spcPct val="100000"/>
              </a:lnSpc>
              <a:spcAft>
                <a:spcPts val="0"/>
              </a:spcAft>
              <a:buSzTx/>
              <a:buNone/>
              <a:defRPr/>
            </a:pPr>
            <a:endParaRPr lang="sv-SE" sz="3958" kern="1200" spc="0">
              <a:solidFill>
                <a:prstClr val="black"/>
              </a:solidFill>
            </a:endParaRPr>
          </a:p>
          <a:p>
            <a:pPr marL="0" indent="0" algn="l" defTabSz="1507846" rtl="0">
              <a:lnSpc>
                <a:spcPct val="100000"/>
              </a:lnSpc>
              <a:spcAft>
                <a:spcPts val="0"/>
              </a:spcAft>
              <a:buSzTx/>
              <a:buNone/>
              <a:defRPr/>
            </a:pPr>
            <a:r>
              <a:rPr lang="sv-SE" sz="3950" b="1" kern="1200" spc="0"/>
              <a:t>Beredskap</a:t>
            </a:r>
            <a:r>
              <a:rPr lang="sv-SE" sz="3950" kern="1200" spc="0"/>
              <a:t> –  står till förfogande på plats </a:t>
            </a:r>
            <a:r>
              <a:rPr lang="sv-SE" sz="3950" u="sng" kern="1200" spc="0"/>
              <a:t>utanför arbetsplatsen</a:t>
            </a:r>
            <a:r>
              <a:rPr lang="sv-SE" sz="3950" kern="1200" spc="0"/>
              <a:t> för att vid behov kunna utföra arbete. </a:t>
            </a:r>
            <a:r>
              <a:rPr lang="sv-SE" sz="3950" i="1" kern="1200" spc="0"/>
              <a:t>Räknas inte som ordinarie arbetstid, inte heller som arbete vid tillämpning av dygnsvilobestämmelserna. </a:t>
            </a:r>
            <a:r>
              <a:rPr lang="sv-SE" sz="3950" kern="1200" spc="0"/>
              <a:t>Ibland kallas detta ”bakjour” i våra verksamheter.</a:t>
            </a:r>
            <a:endParaRPr lang="sv-SE" sz="3950" kern="1200" spc="0">
              <a:cs typeface="Calibri Light"/>
            </a:endParaRPr>
          </a:p>
        </p:txBody>
      </p:sp>
      <p:sp>
        <p:nvSpPr>
          <p:cNvPr id="4" name="Platshållare för bildnummer 3"/>
          <p:cNvSpPr>
            <a:spLocks noGrp="1"/>
          </p:cNvSpPr>
          <p:nvPr>
            <p:ph type="sldNum" sz="quarter" idx="12"/>
          </p:nvPr>
        </p:nvSpPr>
        <p:spPr/>
        <p:txBody>
          <a:bodyPr/>
          <a:lstStyle/>
          <a:p>
            <a:fld id="{87D7CC10-5614-4767-A588-57C5CE40A9AA}" type="slidenum">
              <a:rPr lang="sv-SE" smtClean="0"/>
              <a:t>16</a:t>
            </a:fld>
            <a:endParaRPr lang="sv-SE"/>
          </a:p>
        </p:txBody>
      </p:sp>
      <p:sp>
        <p:nvSpPr>
          <p:cNvPr id="5" name="Platshållare för datum 4">
            <a:extLst>
              <a:ext uri="{FF2B5EF4-FFF2-40B4-BE49-F238E27FC236}">
                <a16:creationId xmlns:a16="http://schemas.microsoft.com/office/drawing/2014/main" id="{57A63F26-CBE8-D573-6203-7C94D8DEE249}"/>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73576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C78F7E1-4709-AC91-660E-6618EAB1AD35}"/>
              </a:ext>
            </a:extLst>
          </p:cNvPr>
          <p:cNvSpPr>
            <a:spLocks noGrp="1"/>
          </p:cNvSpPr>
          <p:nvPr>
            <p:ph type="title"/>
          </p:nvPr>
        </p:nvSpPr>
        <p:spPr>
          <a:xfrm>
            <a:off x="923034" y="665817"/>
            <a:ext cx="19380352" cy="1834309"/>
          </a:xfrm>
        </p:spPr>
        <p:txBody>
          <a:bodyPr/>
          <a:lstStyle/>
          <a:p>
            <a:r>
              <a:rPr lang="sv-SE" sz="6596"/>
              <a:t>Arbetstidens förläggning </a:t>
            </a:r>
            <a:br>
              <a:rPr lang="sv-SE" sz="6596"/>
            </a:br>
            <a:r>
              <a:rPr lang="sv-SE" sz="5277"/>
              <a:t>Arbets- och jourpass i direkt anslutning</a:t>
            </a:r>
          </a:p>
        </p:txBody>
      </p:sp>
      <p:sp>
        <p:nvSpPr>
          <p:cNvPr id="2" name="Platshållare för innehåll 1">
            <a:extLst>
              <a:ext uri="{FF2B5EF4-FFF2-40B4-BE49-F238E27FC236}">
                <a16:creationId xmlns:a16="http://schemas.microsoft.com/office/drawing/2014/main" id="{3CEEF697-44CD-B9ED-9C0B-19D0BB0E52AD}"/>
              </a:ext>
            </a:extLst>
          </p:cNvPr>
          <p:cNvSpPr>
            <a:spLocks noGrp="1"/>
          </p:cNvSpPr>
          <p:nvPr>
            <p:ph idx="1"/>
          </p:nvPr>
        </p:nvSpPr>
        <p:spPr>
          <a:xfrm>
            <a:off x="923034" y="3324981"/>
            <a:ext cx="17948626" cy="7505752"/>
          </a:xfrm>
        </p:spPr>
        <p:txBody>
          <a:bodyPr vert="horz" lIns="0" tIns="0" rIns="0" bIns="0" rtlCol="0" anchor="t">
            <a:normAutofit/>
          </a:bodyPr>
          <a:lstStyle/>
          <a:p>
            <a:pPr marL="345440" indent="-345440"/>
            <a:r>
              <a:rPr lang="sv-SE" sz="3600">
                <a:solidFill>
                  <a:schemeClr val="tx1"/>
                </a:solidFill>
              </a:rPr>
              <a:t>I undantagsfall kommer det vara möjligt att förlägga ett arbetspass och ett jourpass i anslutning till varandra utan mellanliggande vila. Det handlar om situationer där passen hänförs till två olika dygn. Undantaget innebär ett avsteg från alternering av arbete och vila.</a:t>
            </a:r>
          </a:p>
          <a:p>
            <a:pPr marL="345440" indent="-345440"/>
            <a:r>
              <a:rPr lang="sv-SE" sz="3600">
                <a:solidFill>
                  <a:schemeClr val="tx1"/>
                </a:solidFill>
              </a:rPr>
              <a:t>Villkoret för att få förlägga ett arbetspass och ett jourpass i anslutning till varandra förutsätter att det finns </a:t>
            </a:r>
            <a:r>
              <a:rPr lang="sv-SE" sz="3600" u="sng">
                <a:solidFill>
                  <a:schemeClr val="tx1"/>
                </a:solidFill>
              </a:rPr>
              <a:t>särskilda skäl* </a:t>
            </a:r>
            <a:r>
              <a:rPr lang="sv-SE" sz="3600">
                <a:solidFill>
                  <a:schemeClr val="tx1"/>
                </a:solidFill>
              </a:rPr>
              <a:t>i verksamheter med ansvar för liv, hälsa och säkerhet.   </a:t>
            </a:r>
            <a:endParaRPr lang="sv-SE" sz="4400">
              <a:solidFill>
                <a:schemeClr val="tx1"/>
              </a:solidFill>
            </a:endParaRPr>
          </a:p>
          <a:p>
            <a:pPr marL="345440" indent="-345440"/>
            <a:r>
              <a:rPr lang="sv-SE" sz="3600">
                <a:solidFill>
                  <a:schemeClr val="tx1"/>
                </a:solidFill>
              </a:rPr>
              <a:t>Den sammanlagda arbetstiden för jour och ordinarie arbetspass får då vara högst 20 timmar. Jour räknas som arbetad tid. Den efterföljande vilan ska i sådant fall vara lika lång som den sammanlagda arbetstiden för de båda passen, dvs om 12 timmar jourpass förlagts i anslutning till 8 timmar arbetspass ska den efterföljande vilan vara 20 timmar.</a:t>
            </a:r>
            <a:endParaRPr lang="sv-SE" sz="3600">
              <a:solidFill>
                <a:schemeClr val="tx1"/>
              </a:solidFill>
              <a:cs typeface="Calibri Light"/>
            </a:endParaRPr>
          </a:p>
          <a:p>
            <a:pPr marL="0" indent="0">
              <a:buNone/>
            </a:pPr>
            <a:endParaRPr lang="sv-SE" sz="2800">
              <a:solidFill>
                <a:schemeClr val="tx1"/>
              </a:solidFill>
              <a:cs typeface="Calibri Light"/>
            </a:endParaRPr>
          </a:p>
          <a:p>
            <a:pPr marL="0" indent="0">
              <a:buNone/>
            </a:pPr>
            <a:r>
              <a:rPr lang="sv-SE" sz="2800">
                <a:solidFill>
                  <a:schemeClr val="tx1"/>
                </a:solidFill>
                <a:cs typeface="Calibri Light"/>
              </a:rPr>
              <a:t>*Med särskilda skäl menas att arbetsgivaren först ska ha prövat andra möjligheter att bemanna verksamheten, t.ex. stärka bemanningen eller bemanna med annan medarbetare vars dygnsvila inte inskränks av arbetet. Arbetsgivaren ska även göra en avvägning mellan verksamhetens behov av bemanning och skyddet mot att arbetstagarens dygnsvila inskränks. </a:t>
            </a:r>
            <a:endParaRPr lang="sv-SE" sz="3600">
              <a:solidFill>
                <a:schemeClr val="tx1"/>
              </a:solidFill>
              <a:cs typeface="Calibri Light"/>
            </a:endParaRPr>
          </a:p>
        </p:txBody>
      </p:sp>
      <p:sp>
        <p:nvSpPr>
          <p:cNvPr id="4" name="Platshållare för bildnummer 3"/>
          <p:cNvSpPr>
            <a:spLocks noGrp="1"/>
          </p:cNvSpPr>
          <p:nvPr>
            <p:ph type="sldNum" sz="quarter" idx="12"/>
          </p:nvPr>
        </p:nvSpPr>
        <p:spPr/>
        <p:txBody>
          <a:bodyPr/>
          <a:lstStyle/>
          <a:p>
            <a:fld id="{87D7CC10-5614-4767-A588-57C5CE40A9AA}" type="slidenum">
              <a:rPr lang="sv-SE" smtClean="0"/>
              <a:t>17</a:t>
            </a:fld>
            <a:endParaRPr lang="sv-SE"/>
          </a:p>
        </p:txBody>
      </p:sp>
      <p:sp>
        <p:nvSpPr>
          <p:cNvPr id="5" name="Platshållare för datum 4">
            <a:extLst>
              <a:ext uri="{FF2B5EF4-FFF2-40B4-BE49-F238E27FC236}">
                <a16:creationId xmlns:a16="http://schemas.microsoft.com/office/drawing/2014/main" id="{CE435E12-8F4C-26BD-F7D8-09826DC9FDFD}"/>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1818564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CE1900-B228-7D1B-954C-480D76AE51AF}"/>
              </a:ext>
            </a:extLst>
          </p:cNvPr>
          <p:cNvSpPr>
            <a:spLocks noGrp="1"/>
          </p:cNvSpPr>
          <p:nvPr>
            <p:ph type="title"/>
          </p:nvPr>
        </p:nvSpPr>
        <p:spPr>
          <a:xfrm>
            <a:off x="1015102" y="478617"/>
            <a:ext cx="15846201" cy="2185798"/>
          </a:xfrm>
        </p:spPr>
        <p:txBody>
          <a:bodyPr>
            <a:normAutofit/>
          </a:bodyPr>
          <a:lstStyle/>
          <a:p>
            <a:r>
              <a:rPr lang="sv-SE" sz="6596"/>
              <a:t>Arbete och jour i kombination samt planerad avvikelse/oförutsedd händelse</a:t>
            </a:r>
          </a:p>
        </p:txBody>
      </p:sp>
      <p:sp>
        <p:nvSpPr>
          <p:cNvPr id="2" name="Platshållare för innehåll 1">
            <a:extLst>
              <a:ext uri="{FF2B5EF4-FFF2-40B4-BE49-F238E27FC236}">
                <a16:creationId xmlns:a16="http://schemas.microsoft.com/office/drawing/2014/main" id="{7C34D994-8238-FB03-7001-9F2137F6F0B4}"/>
              </a:ext>
            </a:extLst>
          </p:cNvPr>
          <p:cNvSpPr>
            <a:spLocks noGrp="1"/>
          </p:cNvSpPr>
          <p:nvPr>
            <p:ph idx="1"/>
          </p:nvPr>
        </p:nvSpPr>
        <p:spPr>
          <a:xfrm>
            <a:off x="1195102" y="4153817"/>
            <a:ext cx="17274448" cy="5398746"/>
          </a:xfrm>
        </p:spPr>
        <p:txBody>
          <a:bodyPr vert="horz" lIns="0" tIns="0" rIns="0" bIns="0" rtlCol="0" anchor="t">
            <a:normAutofit/>
          </a:bodyPr>
          <a:lstStyle/>
          <a:p>
            <a:pPr marL="0" indent="0">
              <a:buNone/>
            </a:pPr>
            <a:r>
              <a:rPr lang="sv-SE" sz="3950"/>
              <a:t>Det är inte möjligt att tillämpa förläggning av arbets- och jourpass i direkt anslutning till varandra i kombination med </a:t>
            </a:r>
            <a:r>
              <a:rPr lang="sv-SE" sz="3950" u="sng"/>
              <a:t>planerad avvikelse</a:t>
            </a:r>
            <a:r>
              <a:rPr lang="sv-SE" sz="3950"/>
              <a:t> från 11 timmars dygnsvila, under samma beräkningsperiod. </a:t>
            </a:r>
            <a:endParaRPr lang="sv-SE" sz="3958"/>
          </a:p>
          <a:p>
            <a:pPr marL="0" indent="0">
              <a:buNone/>
            </a:pPr>
            <a:r>
              <a:rPr lang="sv-SE" sz="3950"/>
              <a:t>I undantagsfall kan förläggning av arbets- och jourpass i direkt anslutning till varandra beordras till arbete vid </a:t>
            </a:r>
            <a:r>
              <a:rPr lang="sv-SE" sz="3950" u="sng"/>
              <a:t>oförutsedd händelse</a:t>
            </a:r>
            <a:r>
              <a:rPr lang="sv-SE" sz="3950"/>
              <a:t>. Kompenserande ledighet ska förläggas med tid motsvarande sammanlagd tid för arbets- och jourpasset samt dubbla tiden för aktivt arbete under oförutsedd händelse.</a:t>
            </a:r>
          </a:p>
        </p:txBody>
      </p:sp>
      <p:sp>
        <p:nvSpPr>
          <p:cNvPr id="4" name="Platshållare för bildnummer 3"/>
          <p:cNvSpPr>
            <a:spLocks noGrp="1"/>
          </p:cNvSpPr>
          <p:nvPr>
            <p:ph type="sldNum" sz="quarter" idx="12"/>
          </p:nvPr>
        </p:nvSpPr>
        <p:spPr/>
        <p:txBody>
          <a:bodyPr/>
          <a:lstStyle/>
          <a:p>
            <a:fld id="{87D7CC10-5614-4767-A588-57C5CE40A9AA}" type="slidenum">
              <a:rPr lang="sv-SE" smtClean="0"/>
              <a:t>18</a:t>
            </a:fld>
            <a:endParaRPr lang="sv-SE"/>
          </a:p>
        </p:txBody>
      </p:sp>
      <p:sp>
        <p:nvSpPr>
          <p:cNvPr id="5" name="Platshållare för datum 4">
            <a:extLst>
              <a:ext uri="{FF2B5EF4-FFF2-40B4-BE49-F238E27FC236}">
                <a16:creationId xmlns:a16="http://schemas.microsoft.com/office/drawing/2014/main" id="{C815C9E9-4161-6A18-4CF9-484C1D61BE7A}"/>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729726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8ED010-1435-A4A9-BCBE-446E502CF6B9}"/>
              </a:ext>
            </a:extLst>
          </p:cNvPr>
          <p:cNvSpPr>
            <a:spLocks noGrp="1"/>
          </p:cNvSpPr>
          <p:nvPr>
            <p:ph type="title"/>
          </p:nvPr>
        </p:nvSpPr>
        <p:spPr>
          <a:xfrm>
            <a:off x="1015102" y="665817"/>
            <a:ext cx="17616567" cy="2043642"/>
          </a:xfrm>
        </p:spPr>
        <p:txBody>
          <a:bodyPr>
            <a:normAutofit/>
          </a:bodyPr>
          <a:lstStyle/>
          <a:p>
            <a:r>
              <a:rPr lang="sv-SE" sz="6600"/>
              <a:t>Arbete och jour i kombination samt oförutsedd händelse, exempel</a:t>
            </a:r>
          </a:p>
        </p:txBody>
      </p:sp>
      <p:sp>
        <p:nvSpPr>
          <p:cNvPr id="3" name="Platshållare för datum 2">
            <a:extLst>
              <a:ext uri="{FF2B5EF4-FFF2-40B4-BE49-F238E27FC236}">
                <a16:creationId xmlns:a16="http://schemas.microsoft.com/office/drawing/2014/main" id="{B18A6D7B-BBF2-49AD-3915-04E519FEC5B7}"/>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2DA8E105-0C50-DAE8-2DEE-E602BA6E95BD}"/>
              </a:ext>
            </a:extLst>
          </p:cNvPr>
          <p:cNvSpPr>
            <a:spLocks noGrp="1"/>
          </p:cNvSpPr>
          <p:nvPr>
            <p:ph type="sldNum" sz="quarter" idx="12"/>
          </p:nvPr>
        </p:nvSpPr>
        <p:spPr/>
        <p:txBody>
          <a:bodyPr/>
          <a:lstStyle/>
          <a:p>
            <a:fld id="{38480145-259A-47DA-A30D-C906B9DB5C99}" type="slidenum">
              <a:rPr lang="sv-SE" smtClean="0"/>
              <a:t>19</a:t>
            </a:fld>
            <a:endParaRPr lang="sv-SE"/>
          </a:p>
        </p:txBody>
      </p:sp>
      <p:sp>
        <p:nvSpPr>
          <p:cNvPr id="5" name="Platshållare för text 4">
            <a:extLst>
              <a:ext uri="{FF2B5EF4-FFF2-40B4-BE49-F238E27FC236}">
                <a16:creationId xmlns:a16="http://schemas.microsoft.com/office/drawing/2014/main" id="{C9D6133C-AE7B-FB53-9DD2-AD5E6861A452}"/>
              </a:ext>
            </a:extLst>
          </p:cNvPr>
          <p:cNvSpPr>
            <a:spLocks noGrp="1"/>
          </p:cNvSpPr>
          <p:nvPr>
            <p:ph type="body" sz="quarter" idx="13"/>
          </p:nvPr>
        </p:nvSpPr>
        <p:spPr>
          <a:xfrm>
            <a:off x="1243766" y="3399671"/>
            <a:ext cx="17616566" cy="6658729"/>
          </a:xfrm>
        </p:spPr>
        <p:txBody>
          <a:bodyPr>
            <a:normAutofit/>
          </a:bodyPr>
          <a:lstStyle/>
          <a:p>
            <a:pPr>
              <a:lnSpc>
                <a:spcPct val="94000"/>
              </a:lnSpc>
            </a:pPr>
            <a:r>
              <a:rPr lang="sv-SE" sz="4300"/>
              <a:t>Medarbetare arbetar jour 12 timmar, därefter ordinarie arbetspass 8 timmar samt oförutsedd händelse 4 timmar. </a:t>
            </a:r>
          </a:p>
          <a:p>
            <a:pPr>
              <a:lnSpc>
                <a:spcPct val="94000"/>
              </a:lnSpc>
            </a:pPr>
            <a:r>
              <a:rPr lang="sv-SE" sz="4300"/>
              <a:t>Kompenserande vila ska utges med 28 timmar:</a:t>
            </a:r>
          </a:p>
          <a:p>
            <a:pPr marL="432000" lvl="1" indent="0">
              <a:buNone/>
            </a:pPr>
            <a:r>
              <a:rPr lang="sv-SE" sz="3200"/>
              <a:t>12 timmar för jourpasset + 8 timmar för arbetspasset + 8 timmar för den oförutsedda händelsen (2 x 4) </a:t>
            </a:r>
            <a:br>
              <a:rPr lang="sv-SE" sz="3200"/>
            </a:br>
            <a:r>
              <a:rPr lang="sv-SE" sz="3200"/>
              <a:t>= 28 timmar</a:t>
            </a:r>
          </a:p>
          <a:p>
            <a:pPr>
              <a:lnSpc>
                <a:spcPct val="94000"/>
              </a:lnSpc>
            </a:pPr>
            <a:r>
              <a:rPr lang="sv-SE" sz="4300"/>
              <a:t>Den kompenserande vilan ska vara sammanhängande.</a:t>
            </a:r>
          </a:p>
          <a:p>
            <a:pPr>
              <a:lnSpc>
                <a:spcPct val="94000"/>
              </a:lnSpc>
            </a:pPr>
            <a:r>
              <a:rPr lang="sv-SE" sz="4300"/>
              <a:t>Observera att den kompenserande vilan sker helt eller delvis på ordinarie arbetstid, det vill säga med bibehållen grundlön, och kan innebära att medarbetaren ska komma senare till nästföljande arbetspass. </a:t>
            </a:r>
          </a:p>
          <a:p>
            <a:pPr marL="0" indent="0">
              <a:buNone/>
            </a:pPr>
            <a:endParaRPr lang="sv-SE"/>
          </a:p>
        </p:txBody>
      </p:sp>
    </p:spTree>
    <p:extLst>
      <p:ext uri="{BB962C8B-B14F-4D97-AF65-F5344CB8AC3E}">
        <p14:creationId xmlns:p14="http://schemas.microsoft.com/office/powerpoint/2010/main" val="791829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9FAB2D-1DB2-5ABE-522C-2345B92336EB}"/>
              </a:ext>
            </a:extLst>
          </p:cNvPr>
          <p:cNvSpPr>
            <a:spLocks noGrp="1"/>
          </p:cNvSpPr>
          <p:nvPr>
            <p:ph type="title"/>
          </p:nvPr>
        </p:nvSpPr>
        <p:spPr/>
        <p:txBody>
          <a:bodyPr/>
          <a:lstStyle/>
          <a:p>
            <a:r>
              <a:rPr lang="sv-SE"/>
              <a:t>Innehåll</a:t>
            </a:r>
          </a:p>
        </p:txBody>
      </p:sp>
      <p:sp>
        <p:nvSpPr>
          <p:cNvPr id="3" name="Platshållare för datum 2">
            <a:extLst>
              <a:ext uri="{FF2B5EF4-FFF2-40B4-BE49-F238E27FC236}">
                <a16:creationId xmlns:a16="http://schemas.microsoft.com/office/drawing/2014/main" id="{23CB45A0-2167-B117-B2C2-35890B2B8C57}"/>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AED00195-69A7-8DA7-669A-705F64646571}"/>
              </a:ext>
            </a:extLst>
          </p:cNvPr>
          <p:cNvSpPr>
            <a:spLocks noGrp="1"/>
          </p:cNvSpPr>
          <p:nvPr>
            <p:ph type="sldNum" sz="quarter" idx="12"/>
          </p:nvPr>
        </p:nvSpPr>
        <p:spPr/>
        <p:txBody>
          <a:bodyPr/>
          <a:lstStyle/>
          <a:p>
            <a:fld id="{38480145-259A-47DA-A30D-C906B9DB5C99}" type="slidenum">
              <a:rPr lang="sv-SE" smtClean="0"/>
              <a:t>2</a:t>
            </a:fld>
            <a:endParaRPr lang="sv-SE"/>
          </a:p>
        </p:txBody>
      </p:sp>
      <p:sp>
        <p:nvSpPr>
          <p:cNvPr id="5" name="Platshållare för text 4">
            <a:extLst>
              <a:ext uri="{FF2B5EF4-FFF2-40B4-BE49-F238E27FC236}">
                <a16:creationId xmlns:a16="http://schemas.microsoft.com/office/drawing/2014/main" id="{46C02CE7-1780-2483-EA86-10601117874D}"/>
              </a:ext>
            </a:extLst>
          </p:cNvPr>
          <p:cNvSpPr>
            <a:spLocks noGrp="1"/>
          </p:cNvSpPr>
          <p:nvPr>
            <p:ph type="body" sz="quarter" idx="13"/>
          </p:nvPr>
        </p:nvSpPr>
        <p:spPr/>
        <p:txBody>
          <a:bodyPr>
            <a:normAutofit fontScale="85000" lnSpcReduction="20000"/>
          </a:bodyPr>
          <a:lstStyle/>
          <a:p>
            <a:r>
              <a:rPr lang="sv-SE"/>
              <a:t>Tidplan</a:t>
            </a:r>
          </a:p>
          <a:p>
            <a:r>
              <a:rPr lang="sv-SE"/>
              <a:t>Bakgrund </a:t>
            </a:r>
          </a:p>
          <a:p>
            <a:r>
              <a:rPr lang="sv-SE"/>
              <a:t>Lokala kollektivavtal</a:t>
            </a:r>
          </a:p>
          <a:p>
            <a:r>
              <a:rPr lang="sv-SE"/>
              <a:t>Arbetstidens förläggning</a:t>
            </a:r>
          </a:p>
          <a:p>
            <a:pPr lvl="1"/>
            <a:r>
              <a:rPr lang="sv-SE" err="1"/>
              <a:t>Dygnsbryt</a:t>
            </a:r>
            <a:endParaRPr lang="sv-SE"/>
          </a:p>
          <a:p>
            <a:pPr lvl="1"/>
            <a:r>
              <a:rPr lang="sv-SE"/>
              <a:t>Veckovila</a:t>
            </a:r>
          </a:p>
          <a:p>
            <a:r>
              <a:rPr lang="sv-SE"/>
              <a:t>Avvikelse</a:t>
            </a:r>
          </a:p>
          <a:p>
            <a:pPr lvl="1"/>
            <a:r>
              <a:rPr lang="sv-SE"/>
              <a:t>Oförutsedd händelse</a:t>
            </a:r>
          </a:p>
          <a:p>
            <a:r>
              <a:rPr lang="sv-SE"/>
              <a:t>Jour och beredskap</a:t>
            </a:r>
          </a:p>
          <a:p>
            <a:endParaRPr lang="sv-SE"/>
          </a:p>
        </p:txBody>
      </p:sp>
    </p:spTree>
    <p:extLst>
      <p:ext uri="{BB962C8B-B14F-4D97-AF65-F5344CB8AC3E}">
        <p14:creationId xmlns:p14="http://schemas.microsoft.com/office/powerpoint/2010/main" val="1417079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1528B5-1E66-28A1-0299-79099DBFEAEC}"/>
              </a:ext>
            </a:extLst>
          </p:cNvPr>
          <p:cNvSpPr>
            <a:spLocks noGrp="1"/>
          </p:cNvSpPr>
          <p:nvPr>
            <p:ph type="title"/>
          </p:nvPr>
        </p:nvSpPr>
        <p:spPr>
          <a:xfrm>
            <a:off x="1015102" y="0"/>
            <a:ext cx="17616567" cy="2043642"/>
          </a:xfrm>
        </p:spPr>
        <p:txBody>
          <a:bodyPr/>
          <a:lstStyle/>
          <a:p>
            <a:r>
              <a:rPr lang="sv-SE"/>
              <a:t>Beredskap, avvikelse från 11 timmars dygnsvila</a:t>
            </a:r>
          </a:p>
        </p:txBody>
      </p:sp>
      <p:sp>
        <p:nvSpPr>
          <p:cNvPr id="3" name="Platshållare för datum 2">
            <a:extLst>
              <a:ext uri="{FF2B5EF4-FFF2-40B4-BE49-F238E27FC236}">
                <a16:creationId xmlns:a16="http://schemas.microsoft.com/office/drawing/2014/main" id="{80E11224-2BD3-90A0-8434-F74BD5A742B4}"/>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AE347AE9-2A80-4B97-BEA8-66FCA2B13B9F}"/>
              </a:ext>
            </a:extLst>
          </p:cNvPr>
          <p:cNvSpPr>
            <a:spLocks noGrp="1"/>
          </p:cNvSpPr>
          <p:nvPr>
            <p:ph type="sldNum" sz="quarter" idx="12"/>
          </p:nvPr>
        </p:nvSpPr>
        <p:spPr/>
        <p:txBody>
          <a:bodyPr/>
          <a:lstStyle/>
          <a:p>
            <a:fld id="{38480145-259A-47DA-A30D-C906B9DB5C99}" type="slidenum">
              <a:rPr lang="sv-SE" smtClean="0"/>
              <a:t>20</a:t>
            </a:fld>
            <a:endParaRPr lang="sv-SE"/>
          </a:p>
        </p:txBody>
      </p:sp>
      <p:sp>
        <p:nvSpPr>
          <p:cNvPr id="5" name="Platshållare för text 4">
            <a:extLst>
              <a:ext uri="{FF2B5EF4-FFF2-40B4-BE49-F238E27FC236}">
                <a16:creationId xmlns:a16="http://schemas.microsoft.com/office/drawing/2014/main" id="{A9F3EFE5-4B07-8512-9E32-12EB704D173F}"/>
              </a:ext>
            </a:extLst>
          </p:cNvPr>
          <p:cNvSpPr>
            <a:spLocks noGrp="1"/>
          </p:cNvSpPr>
          <p:nvPr>
            <p:ph type="body" sz="quarter" idx="13"/>
          </p:nvPr>
        </p:nvSpPr>
        <p:spPr/>
        <p:txBody>
          <a:bodyPr>
            <a:normAutofit lnSpcReduction="10000"/>
          </a:bodyPr>
          <a:lstStyle/>
          <a:p>
            <a:r>
              <a:rPr lang="sv-SE"/>
              <a:t>Kompenserande vila för aktivt arbete* under beredskap som bryter dygnsvilan ska förläggas så snart som möjligt, dock senast inom 14 kalenderdagar. </a:t>
            </a:r>
          </a:p>
          <a:p>
            <a:r>
              <a:rPr lang="sv-SE"/>
              <a:t>Vid beredskap flera dygn i sträck ska kompenserande vila förläggas i samband med den därpå följande dygnsvilan efter beredskapsperiodens slut.</a:t>
            </a:r>
          </a:p>
          <a:p>
            <a:r>
              <a:rPr lang="sv-SE"/>
              <a:t>Alla avbrott under beredskapen, för vilka dygnsvila ej erhållits under aktuell period om 24 timmar, läggs samman och kompenseras sammanhängande med nästkommande dygnsvila.</a:t>
            </a:r>
          </a:p>
          <a:p>
            <a:pPr marL="0" indent="0">
              <a:buNone/>
            </a:pPr>
            <a:endParaRPr lang="sv-SE"/>
          </a:p>
          <a:p>
            <a:pPr marL="0" indent="0">
              <a:buNone/>
            </a:pPr>
            <a:r>
              <a:rPr lang="sv-SE"/>
              <a:t>* Aktivt arbete under beredskap är att likställa med oförutsedd händelse.</a:t>
            </a:r>
          </a:p>
          <a:p>
            <a:endParaRPr lang="sv-SE"/>
          </a:p>
        </p:txBody>
      </p:sp>
    </p:spTree>
    <p:extLst>
      <p:ext uri="{BB962C8B-B14F-4D97-AF65-F5344CB8AC3E}">
        <p14:creationId xmlns:p14="http://schemas.microsoft.com/office/powerpoint/2010/main" val="2447567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a:extLst>
              <a:ext uri="{FF2B5EF4-FFF2-40B4-BE49-F238E27FC236}">
                <a16:creationId xmlns:a16="http://schemas.microsoft.com/office/drawing/2014/main" id="{F005A8E7-0172-15CC-67D1-1B3434D2BB18}"/>
              </a:ext>
            </a:extLst>
          </p:cNvPr>
          <p:cNvSpPr>
            <a:spLocks noGrp="1"/>
          </p:cNvSpPr>
          <p:nvPr>
            <p:ph type="dt" sz="half" idx="10"/>
          </p:nvPr>
        </p:nvSpPr>
        <p:spPr>
          <a:xfrm>
            <a:off x="1368502" y="478617"/>
            <a:ext cx="792000" cy="187200"/>
          </a:xfrm>
        </p:spPr>
        <p:txBody>
          <a:bodyPr wrap="square">
            <a:normAutofit/>
          </a:bodyPr>
          <a:lstStyle/>
          <a:p>
            <a:pPr>
              <a:spcAft>
                <a:spcPts val="600"/>
              </a:spcAft>
            </a:pPr>
            <a:r>
              <a:rPr lang="sv-SE"/>
              <a:t>2023-04-12</a:t>
            </a:r>
          </a:p>
        </p:txBody>
      </p:sp>
      <p:sp>
        <p:nvSpPr>
          <p:cNvPr id="2" name="Platshållare för bildnummer 1"/>
          <p:cNvSpPr>
            <a:spLocks noGrp="1"/>
          </p:cNvSpPr>
          <p:nvPr>
            <p:ph type="sldNum" sz="quarter" idx="12"/>
          </p:nvPr>
        </p:nvSpPr>
        <p:spPr>
          <a:xfrm>
            <a:off x="835102" y="478617"/>
            <a:ext cx="360000" cy="187200"/>
          </a:xfrm>
        </p:spPr>
        <p:txBody>
          <a:bodyPr wrap="square">
            <a:normAutofit/>
          </a:bodyPr>
          <a:lstStyle/>
          <a:p>
            <a:pPr>
              <a:spcAft>
                <a:spcPts val="600"/>
              </a:spcAft>
            </a:pPr>
            <a:fld id="{5204B58B-0420-4827-A2A8-7A3D043AFDDE}" type="slidenum">
              <a:rPr lang="sv-SE" smtClean="0"/>
              <a:pPr>
                <a:spcAft>
                  <a:spcPts val="600"/>
                </a:spcAft>
              </a:pPr>
              <a:t>21</a:t>
            </a:fld>
            <a:endParaRPr lang="sv-SE"/>
          </a:p>
        </p:txBody>
      </p:sp>
      <p:pic>
        <p:nvPicPr>
          <p:cNvPr id="12" name="Bildobjekt 12" descr="En bild som visar text, person, inomhus, dator&#10;&#10;Automatiskt genererad beskrivning">
            <a:extLst>
              <a:ext uri="{FF2B5EF4-FFF2-40B4-BE49-F238E27FC236}">
                <a16:creationId xmlns:a16="http://schemas.microsoft.com/office/drawing/2014/main" id="{53643CB6-3B79-8CFD-4F41-325F16E9C1CE}"/>
              </a:ext>
            </a:extLst>
          </p:cNvPr>
          <p:cNvPicPr>
            <a:picLocks noGrp="1" noChangeAspect="1"/>
          </p:cNvPicPr>
          <p:nvPr>
            <p:ph idx="1"/>
          </p:nvPr>
        </p:nvPicPr>
        <p:blipFill rotWithShape="1">
          <a:blip r:embed="rId3"/>
          <a:srcRect l="16409" r="22909" b="1"/>
          <a:stretch/>
        </p:blipFill>
        <p:spPr>
          <a:xfrm>
            <a:off x="10404000" y="701676"/>
            <a:ext cx="9000000" cy="9900000"/>
          </a:xfrm>
          <a:noFill/>
        </p:spPr>
      </p:pic>
      <p:sp>
        <p:nvSpPr>
          <p:cNvPr id="9" name="Platshållare för innehåll 2"/>
          <p:cNvSpPr>
            <a:spLocks noGrp="1"/>
          </p:cNvSpPr>
          <p:nvPr>
            <p:ph type="body" sz="quarter" idx="13"/>
          </p:nvPr>
        </p:nvSpPr>
        <p:spPr>
          <a:xfrm>
            <a:off x="1015102" y="2555149"/>
            <a:ext cx="8456334" cy="6193053"/>
          </a:xfrm>
        </p:spPr>
        <p:txBody>
          <a:bodyPr>
            <a:normAutofit/>
          </a:bodyPr>
          <a:lstStyle/>
          <a:p>
            <a:pPr marL="0" indent="0">
              <a:buNone/>
            </a:pPr>
            <a:endParaRPr lang="sv-SE" sz="3200"/>
          </a:p>
          <a:p>
            <a:pPr marL="0" indent="0">
              <a:buNone/>
            </a:pPr>
            <a:endParaRPr lang="sv-SE" sz="2700"/>
          </a:p>
        </p:txBody>
      </p:sp>
      <p:sp>
        <p:nvSpPr>
          <p:cNvPr id="4" name="Rubrik 3">
            <a:extLst>
              <a:ext uri="{FF2B5EF4-FFF2-40B4-BE49-F238E27FC236}">
                <a16:creationId xmlns:a16="http://schemas.microsoft.com/office/drawing/2014/main" id="{76720ED5-74F6-4F27-A09E-A1D0A15791AC}"/>
              </a:ext>
            </a:extLst>
          </p:cNvPr>
          <p:cNvSpPr>
            <a:spLocks noGrp="1"/>
          </p:cNvSpPr>
          <p:nvPr>
            <p:ph type="title"/>
          </p:nvPr>
        </p:nvSpPr>
        <p:spPr>
          <a:xfrm>
            <a:off x="1015102" y="606894"/>
            <a:ext cx="7828734" cy="2043642"/>
          </a:xfrm>
        </p:spPr>
        <p:txBody>
          <a:bodyPr anchor="b">
            <a:normAutofit/>
          </a:bodyPr>
          <a:lstStyle/>
          <a:p>
            <a:r>
              <a:rPr lang="sv-SE"/>
              <a:t>Vill du veta mer?</a:t>
            </a:r>
          </a:p>
        </p:txBody>
      </p:sp>
      <p:sp>
        <p:nvSpPr>
          <p:cNvPr id="3" name="Ellips 2">
            <a:extLst>
              <a:ext uri="{FF2B5EF4-FFF2-40B4-BE49-F238E27FC236}">
                <a16:creationId xmlns:a16="http://schemas.microsoft.com/office/drawing/2014/main" id="{8027EB04-7428-108F-17D9-8902E3B14A93}"/>
              </a:ext>
            </a:extLst>
          </p:cNvPr>
          <p:cNvSpPr/>
          <p:nvPr/>
        </p:nvSpPr>
        <p:spPr>
          <a:xfrm>
            <a:off x="1474195" y="5130034"/>
            <a:ext cx="3515711" cy="167839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pPr>
            <a:r>
              <a:rPr lang="sv-SE" sz="2400" b="1"/>
              <a:t>Intranät </a:t>
            </a:r>
            <a:br>
              <a:rPr lang="sv-SE" sz="2400" b="1"/>
            </a:br>
            <a:r>
              <a:rPr lang="sv-SE" sz="2400" b="1">
                <a:hlinkClick r:id="rId4"/>
              </a:rPr>
              <a:t>Dygnsvila – Chef</a:t>
            </a:r>
            <a:endParaRPr lang="sv-SE" sz="2400" b="1"/>
          </a:p>
          <a:p>
            <a:pPr marL="0" indent="0" algn="ctr">
              <a:buNone/>
            </a:pPr>
            <a:r>
              <a:rPr lang="sv-SE" sz="2400" b="1">
                <a:hlinkClick r:id="rId5"/>
              </a:rPr>
              <a:t>Dygnsvila - Medarbetare</a:t>
            </a:r>
            <a:endParaRPr lang="sv-SE" sz="2400" b="1"/>
          </a:p>
        </p:txBody>
      </p:sp>
      <p:sp>
        <p:nvSpPr>
          <p:cNvPr id="6" name="Ellips 5">
            <a:extLst>
              <a:ext uri="{FF2B5EF4-FFF2-40B4-BE49-F238E27FC236}">
                <a16:creationId xmlns:a16="http://schemas.microsoft.com/office/drawing/2014/main" id="{154EE7AD-8819-139F-69C2-170CB5EBF4B5}"/>
              </a:ext>
            </a:extLst>
          </p:cNvPr>
          <p:cNvSpPr/>
          <p:nvPr/>
        </p:nvSpPr>
        <p:spPr>
          <a:xfrm>
            <a:off x="5243269" y="5130034"/>
            <a:ext cx="3515711" cy="167839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pPr>
            <a:r>
              <a:rPr lang="sv-SE" sz="2400" b="1"/>
              <a:t>SKR information</a:t>
            </a:r>
          </a:p>
          <a:p>
            <a:pPr marL="0" indent="0" algn="ctr">
              <a:buNone/>
            </a:pPr>
            <a:r>
              <a:rPr lang="sv-SE" sz="2400" b="1">
                <a:hlinkClick r:id="rId6"/>
              </a:rPr>
              <a:t>SKR/dygnsvila</a:t>
            </a:r>
            <a:endParaRPr lang="sv-SE" sz="2400" b="1"/>
          </a:p>
        </p:txBody>
      </p:sp>
      <p:sp>
        <p:nvSpPr>
          <p:cNvPr id="7" name="Ellips 6">
            <a:extLst>
              <a:ext uri="{FF2B5EF4-FFF2-40B4-BE49-F238E27FC236}">
                <a16:creationId xmlns:a16="http://schemas.microsoft.com/office/drawing/2014/main" id="{516126AC-3A6A-CF74-18A0-B1D39A6A7D68}"/>
              </a:ext>
            </a:extLst>
          </p:cNvPr>
          <p:cNvSpPr/>
          <p:nvPr/>
        </p:nvSpPr>
        <p:spPr>
          <a:xfrm>
            <a:off x="3232050" y="3190259"/>
            <a:ext cx="3515711" cy="167839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pPr>
            <a:r>
              <a:rPr lang="sv-SE" sz="2400" b="1"/>
              <a:t>Verksamhetsnära HR-konsult</a:t>
            </a:r>
          </a:p>
        </p:txBody>
      </p:sp>
    </p:spTree>
    <p:extLst>
      <p:ext uri="{BB962C8B-B14F-4D97-AF65-F5344CB8AC3E}">
        <p14:creationId xmlns:p14="http://schemas.microsoft.com/office/powerpoint/2010/main" val="199181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p:cNvGraphicFramePr>
            <a:graphicFrameLocks noGrp="1"/>
          </p:cNvGraphicFramePr>
          <p:nvPr>
            <p:ph sz="quarter" idx="13"/>
            <p:extLst>
              <p:ext uri="{D42A27DB-BD31-4B8C-83A1-F6EECF244321}">
                <p14:modId xmlns:p14="http://schemas.microsoft.com/office/powerpoint/2010/main" val="2891525593"/>
              </p:ext>
            </p:extLst>
          </p:nvPr>
        </p:nvGraphicFramePr>
        <p:xfrm>
          <a:off x="251895" y="2774355"/>
          <a:ext cx="19860414"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ubrik 1"/>
          <p:cNvSpPr>
            <a:spLocks noGrp="1"/>
          </p:cNvSpPr>
          <p:nvPr>
            <p:ph type="title"/>
          </p:nvPr>
        </p:nvSpPr>
        <p:spPr>
          <a:xfrm>
            <a:off x="448913" y="480072"/>
            <a:ext cx="17616567" cy="2043642"/>
          </a:xfrm>
        </p:spPr>
        <p:txBody>
          <a:bodyPr/>
          <a:lstStyle/>
          <a:p>
            <a:r>
              <a:rPr lang="sv-SE"/>
              <a:t>Tidplan för genomförandet i verksamheten</a:t>
            </a:r>
            <a:br>
              <a:rPr lang="sv-SE"/>
            </a:br>
            <a:endParaRPr lang="sv-SE" sz="2968" b="0">
              <a:solidFill>
                <a:schemeClr val="accent5"/>
              </a:solidFill>
            </a:endParaRPr>
          </a:p>
        </p:txBody>
      </p:sp>
      <p:sp>
        <p:nvSpPr>
          <p:cNvPr id="5" name="textruta 4">
            <a:extLst>
              <a:ext uri="{FF2B5EF4-FFF2-40B4-BE49-F238E27FC236}">
                <a16:creationId xmlns:a16="http://schemas.microsoft.com/office/drawing/2014/main" id="{47A5BDCE-731B-32CD-F887-EF76B18823FB}"/>
              </a:ext>
            </a:extLst>
          </p:cNvPr>
          <p:cNvSpPr txBox="1"/>
          <p:nvPr/>
        </p:nvSpPr>
        <p:spPr>
          <a:xfrm flipH="1">
            <a:off x="578965" y="8684010"/>
            <a:ext cx="9603137" cy="2145268"/>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400" b="1"/>
              <a:t>Hanteras centralt av HR och Kommunikation inför verksamhetens tidsplan:</a:t>
            </a:r>
          </a:p>
          <a:p>
            <a:pPr marL="285750" indent="-285750">
              <a:buFont typeface="Arial" panose="020B0604020202020204" pitchFamily="34" charset="0"/>
              <a:buChar char="•"/>
            </a:pPr>
            <a:r>
              <a:rPr lang="sv-SE" sz="2400"/>
              <a:t>Handlingsplan för hantering av lokala avtal</a:t>
            </a:r>
          </a:p>
          <a:p>
            <a:pPr marL="285750" indent="-285750">
              <a:buFont typeface="Arial" panose="020B0604020202020204" pitchFamily="34" charset="0"/>
              <a:buChar char="•"/>
            </a:pPr>
            <a:r>
              <a:rPr lang="sv-SE" sz="2400"/>
              <a:t>Paketering av SKR:s information</a:t>
            </a:r>
          </a:p>
          <a:p>
            <a:pPr marL="285750" indent="-285750">
              <a:buFont typeface="Arial" panose="020B0604020202020204" pitchFamily="34" charset="0"/>
              <a:buChar char="•"/>
            </a:pPr>
            <a:r>
              <a:rPr lang="sv-SE" sz="2400"/>
              <a:t>Beslut om införandeprocess inom HSF och respektive område</a:t>
            </a:r>
          </a:p>
          <a:p>
            <a:pPr marL="285750" indent="-285750">
              <a:buFont typeface="Arial" panose="020B0604020202020204" pitchFamily="34" charset="0"/>
              <a:buChar char="•"/>
            </a:pPr>
            <a:r>
              <a:rPr lang="sv-SE" sz="2400"/>
              <a:t>Information och stödmaterial till chefer (detta material)</a:t>
            </a:r>
          </a:p>
        </p:txBody>
      </p:sp>
      <p:sp>
        <p:nvSpPr>
          <p:cNvPr id="8" name="textruta 7">
            <a:extLst>
              <a:ext uri="{FF2B5EF4-FFF2-40B4-BE49-F238E27FC236}">
                <a16:creationId xmlns:a16="http://schemas.microsoft.com/office/drawing/2014/main" id="{7E2CEE5D-7842-2D85-881C-C99AC1618AB6}"/>
              </a:ext>
            </a:extLst>
          </p:cNvPr>
          <p:cNvSpPr txBox="1"/>
          <p:nvPr/>
        </p:nvSpPr>
        <p:spPr>
          <a:xfrm flipH="1">
            <a:off x="2707234" y="6832269"/>
            <a:ext cx="7010849" cy="578882"/>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sv-SE" sz="2800" b="1"/>
              <a:t>Löpande: Dialogmöten samordnas av HR</a:t>
            </a:r>
            <a:endParaRPr lang="sv-SE" sz="2800"/>
          </a:p>
        </p:txBody>
      </p:sp>
    </p:spTree>
    <p:extLst>
      <p:ext uri="{BB962C8B-B14F-4D97-AF65-F5344CB8AC3E}">
        <p14:creationId xmlns:p14="http://schemas.microsoft.com/office/powerpoint/2010/main" val="2794410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a:extLst>
              <a:ext uri="{FF2B5EF4-FFF2-40B4-BE49-F238E27FC236}">
                <a16:creationId xmlns:a16="http://schemas.microsoft.com/office/drawing/2014/main" id="{A5DC5C4F-ADD7-65EC-C2CD-436770698620}"/>
              </a:ext>
            </a:extLst>
          </p:cNvPr>
          <p:cNvGraphicFramePr>
            <a:graphicFrameLocks noGrp="1"/>
          </p:cNvGraphicFramePr>
          <p:nvPr>
            <p:ph idx="1"/>
          </p:nvPr>
        </p:nvGraphicFramePr>
        <p:xfrm>
          <a:off x="1246188" y="2490788"/>
          <a:ext cx="17618075" cy="792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tshållare för datum 2">
            <a:extLst>
              <a:ext uri="{FF2B5EF4-FFF2-40B4-BE49-F238E27FC236}">
                <a16:creationId xmlns:a16="http://schemas.microsoft.com/office/drawing/2014/main" id="{0376B15D-0DA9-70AB-2276-3356CB37E5B9}"/>
              </a:ext>
            </a:extLst>
          </p:cNvPr>
          <p:cNvSpPr>
            <a:spLocks noGrp="1"/>
          </p:cNvSpPr>
          <p:nvPr>
            <p:ph type="dt" sz="half" idx="10"/>
          </p:nvPr>
        </p:nvSpPr>
        <p:spPr/>
        <p:txBody>
          <a:bodyPr/>
          <a:lstStyle/>
          <a:p>
            <a:fld id="{F5A06FC7-5FC7-4CA8-94E2-9DAA9984D6D0}" type="datetime1">
              <a:rPr lang="sv-SE" smtClean="0"/>
              <a:t>2023-09-28</a:t>
            </a:fld>
            <a:endParaRPr lang="sv-SE"/>
          </a:p>
        </p:txBody>
      </p:sp>
      <p:sp>
        <p:nvSpPr>
          <p:cNvPr id="4" name="Platshållare för bildnummer 3">
            <a:extLst>
              <a:ext uri="{FF2B5EF4-FFF2-40B4-BE49-F238E27FC236}">
                <a16:creationId xmlns:a16="http://schemas.microsoft.com/office/drawing/2014/main" id="{8A4741B1-6E65-D8EC-7688-9443543ED062}"/>
              </a:ext>
            </a:extLst>
          </p:cNvPr>
          <p:cNvSpPr>
            <a:spLocks noGrp="1"/>
          </p:cNvSpPr>
          <p:nvPr>
            <p:ph type="sldNum" sz="quarter" idx="12"/>
          </p:nvPr>
        </p:nvSpPr>
        <p:spPr/>
        <p:txBody>
          <a:bodyPr/>
          <a:lstStyle/>
          <a:p>
            <a:fld id="{38480145-259A-47DA-A30D-C906B9DB5C99}" type="slidenum">
              <a:rPr lang="sv-SE" smtClean="0"/>
              <a:t>4</a:t>
            </a:fld>
            <a:endParaRPr lang="sv-SE"/>
          </a:p>
        </p:txBody>
      </p:sp>
      <p:sp>
        <p:nvSpPr>
          <p:cNvPr id="5" name="Rubrik 4">
            <a:extLst>
              <a:ext uri="{FF2B5EF4-FFF2-40B4-BE49-F238E27FC236}">
                <a16:creationId xmlns:a16="http://schemas.microsoft.com/office/drawing/2014/main" id="{AA983599-259E-AEEC-A8EC-BC22392F271B}"/>
              </a:ext>
            </a:extLst>
          </p:cNvPr>
          <p:cNvSpPr>
            <a:spLocks noGrp="1"/>
          </p:cNvSpPr>
          <p:nvPr>
            <p:ph type="title"/>
          </p:nvPr>
        </p:nvSpPr>
        <p:spPr/>
        <p:txBody>
          <a:bodyPr>
            <a:normAutofit fontScale="90000"/>
          </a:bodyPr>
          <a:lstStyle/>
          <a:p>
            <a:br>
              <a:rPr lang="sv-SE"/>
            </a:br>
            <a:r>
              <a:rPr lang="sv-SE" sz="6600" b="0">
                <a:solidFill>
                  <a:schemeClr val="accent5"/>
                </a:solidFill>
              </a:rPr>
              <a:t>Mall att anpassa till verksamheten</a:t>
            </a:r>
            <a:endParaRPr lang="sv-SE"/>
          </a:p>
        </p:txBody>
      </p:sp>
      <p:sp>
        <p:nvSpPr>
          <p:cNvPr id="6" name="Platshållare för text 5">
            <a:extLst>
              <a:ext uri="{FF2B5EF4-FFF2-40B4-BE49-F238E27FC236}">
                <a16:creationId xmlns:a16="http://schemas.microsoft.com/office/drawing/2014/main" id="{94DC7792-7999-69F9-A0A5-E18764A87461}"/>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2896158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type="body" sz="quarter" idx="13"/>
          </p:nvPr>
        </p:nvSpPr>
        <p:spPr/>
        <p:txBody>
          <a:bodyPr>
            <a:normAutofit lnSpcReduction="10000"/>
          </a:bodyPr>
          <a:lstStyle/>
          <a:p>
            <a:pPr marL="0" indent="0">
              <a:spcBef>
                <a:spcPts val="2803"/>
              </a:spcBef>
              <a:buNone/>
            </a:pPr>
            <a:r>
              <a:rPr lang="sv-SE" b="1">
                <a:solidFill>
                  <a:schemeClr val="dk1"/>
                </a:solidFill>
              </a:rPr>
              <a:t>Bakgrund</a:t>
            </a:r>
          </a:p>
          <a:p>
            <a:r>
              <a:rPr lang="sv-SE"/>
              <a:t>Bakgrunden till att förändringen genomförs nu är att EU-kommissionen har ifrågasatt om nuvarande kollektivavtal följer kommissionens arbetstidsdirektiv. Förändringarna gäller alla kommuner och regioner i Sverige.</a:t>
            </a:r>
          </a:p>
          <a:p>
            <a:r>
              <a:rPr lang="sv-SE"/>
              <a:t>Syftet är att, utifrån gällande skyddslagstiftning, ge medarbetare bättre möjligheter till ett återhämtning. </a:t>
            </a:r>
          </a:p>
          <a:p>
            <a:r>
              <a:rPr lang="sv-SE">
                <a:solidFill>
                  <a:schemeClr val="tx1"/>
                </a:solidFill>
              </a:rPr>
              <a:t>Forskning visar att arbetstidens förläggning och möjligheten till vila har påverkan på medarbetares hälsa samt risker i arbetsmiljö och patientsäkerhet. Mer information finns bland annat i denna forskningrapport: </a:t>
            </a:r>
            <a:r>
              <a:rPr lang="sv-SE">
                <a:solidFill>
                  <a:schemeClr val="tx1"/>
                </a:solidFill>
                <a:hlinkClick r:id="rId3">
                  <a:extLst>
                    <a:ext uri="{A12FA001-AC4F-418D-AE19-62706E023703}">
                      <ahyp:hlinkClr xmlns:ahyp="http://schemas.microsoft.com/office/drawing/2018/hyperlinkcolor" val="tx"/>
                    </a:ext>
                  </a:extLst>
                </a:hlinkClick>
              </a:rPr>
              <a:t>Stressforskningsrapport_322.pdf (skr.se)</a:t>
            </a:r>
            <a:br>
              <a:rPr lang="sv-SE">
                <a:solidFill>
                  <a:schemeClr val="tx1"/>
                </a:solidFill>
              </a:rPr>
            </a:br>
            <a:endParaRPr lang="sv-SE">
              <a:solidFill>
                <a:schemeClr val="tx1"/>
              </a:solidFill>
            </a:endParaRPr>
          </a:p>
        </p:txBody>
      </p:sp>
      <p:sp>
        <p:nvSpPr>
          <p:cNvPr id="5" name="Rubrik 4">
            <a:extLst>
              <a:ext uri="{FF2B5EF4-FFF2-40B4-BE49-F238E27FC236}">
                <a16:creationId xmlns:a16="http://schemas.microsoft.com/office/drawing/2014/main" id="{79923D67-69B3-32E7-3453-7DD2FB8ADA0F}"/>
              </a:ext>
            </a:extLst>
          </p:cNvPr>
          <p:cNvSpPr>
            <a:spLocks noGrp="1"/>
          </p:cNvSpPr>
          <p:nvPr>
            <p:ph type="title"/>
          </p:nvPr>
        </p:nvSpPr>
        <p:spPr>
          <a:xfrm>
            <a:off x="1029640" y="0"/>
            <a:ext cx="17616567" cy="2043642"/>
          </a:xfrm>
        </p:spPr>
        <p:txBody>
          <a:bodyPr/>
          <a:lstStyle/>
          <a:p>
            <a:r>
              <a:rPr lang="sv-SE"/>
              <a:t>Varför förändras reglerna?</a:t>
            </a:r>
          </a:p>
        </p:txBody>
      </p:sp>
      <p:sp>
        <p:nvSpPr>
          <p:cNvPr id="3" name="Platshållare för datum 2">
            <a:extLst>
              <a:ext uri="{FF2B5EF4-FFF2-40B4-BE49-F238E27FC236}">
                <a16:creationId xmlns:a16="http://schemas.microsoft.com/office/drawing/2014/main" id="{816C7B59-B057-94C4-3DAC-3B8F4F768BD2}"/>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6FDE44E0-81B2-B9E4-BB16-E4445DA6A73D}"/>
              </a:ext>
            </a:extLst>
          </p:cNvPr>
          <p:cNvSpPr>
            <a:spLocks noGrp="1"/>
          </p:cNvSpPr>
          <p:nvPr>
            <p:ph type="sldNum" sz="quarter" idx="12"/>
          </p:nvPr>
        </p:nvSpPr>
        <p:spPr/>
        <p:txBody>
          <a:bodyPr/>
          <a:lstStyle/>
          <a:p>
            <a:fld id="{38480145-259A-47DA-A30D-C906B9DB5C99}" type="slidenum">
              <a:rPr lang="sv-SE" smtClean="0"/>
              <a:t>5</a:t>
            </a:fld>
            <a:endParaRPr lang="sv-SE"/>
          </a:p>
        </p:txBody>
      </p:sp>
    </p:spTree>
    <p:extLst>
      <p:ext uri="{BB962C8B-B14F-4D97-AF65-F5344CB8AC3E}">
        <p14:creationId xmlns:p14="http://schemas.microsoft.com/office/powerpoint/2010/main" val="1427491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D366AF-2344-F262-1AE9-2713E4492ED3}"/>
              </a:ext>
            </a:extLst>
          </p:cNvPr>
          <p:cNvSpPr>
            <a:spLocks noGrp="1"/>
          </p:cNvSpPr>
          <p:nvPr>
            <p:ph type="title"/>
          </p:nvPr>
        </p:nvSpPr>
        <p:spPr>
          <a:xfrm>
            <a:off x="1243766" y="478617"/>
            <a:ext cx="17616567" cy="2043642"/>
          </a:xfrm>
        </p:spPr>
        <p:txBody>
          <a:bodyPr/>
          <a:lstStyle/>
          <a:p>
            <a:r>
              <a:rPr lang="sv-SE"/>
              <a:t>Lokal avvikelse</a:t>
            </a:r>
            <a:endParaRPr lang="sv-SE">
              <a:cs typeface="Calibri"/>
            </a:endParaRPr>
          </a:p>
        </p:txBody>
      </p:sp>
      <p:sp>
        <p:nvSpPr>
          <p:cNvPr id="3" name="Platshållare för innehåll 2">
            <a:extLst>
              <a:ext uri="{FF2B5EF4-FFF2-40B4-BE49-F238E27FC236}">
                <a16:creationId xmlns:a16="http://schemas.microsoft.com/office/drawing/2014/main" id="{3C8033E0-8D19-461B-1FDA-F019F3E3C7C1}"/>
              </a:ext>
            </a:extLst>
          </p:cNvPr>
          <p:cNvSpPr>
            <a:spLocks noGrp="1"/>
          </p:cNvSpPr>
          <p:nvPr>
            <p:ph idx="1"/>
          </p:nvPr>
        </p:nvSpPr>
        <p:spPr>
          <a:xfrm>
            <a:off x="1243766" y="2952561"/>
            <a:ext cx="15846201" cy="6394640"/>
          </a:xfrm>
        </p:spPr>
        <p:txBody>
          <a:bodyPr vert="horz" lIns="0" tIns="0" rIns="0" bIns="0" rtlCol="0" anchor="t">
            <a:normAutofit/>
          </a:bodyPr>
          <a:lstStyle/>
          <a:p>
            <a:pPr marL="0" indent="0">
              <a:buNone/>
            </a:pPr>
            <a:r>
              <a:rPr lang="sv-SE" sz="4000"/>
              <a:t>Möjligheten att teckna lokalt kollektivavtal eller göra överenskommelser med medarbetaren om avvikelser från regler om dygnsvila upphör. </a:t>
            </a:r>
          </a:p>
          <a:p>
            <a:pPr marL="0" indent="0">
              <a:buNone/>
            </a:pPr>
            <a:r>
              <a:rPr lang="sv-SE" sz="4000"/>
              <a:t>Detta för att det inte ska vara möjligt att kringgå det skyddsperspektiv som regler om dygnsvila utgör. </a:t>
            </a:r>
            <a:r>
              <a:rPr lang="sv-SE" sz="4000">
                <a:solidFill>
                  <a:schemeClr val="tx1"/>
                </a:solidFill>
              </a:rPr>
              <a:t>Det är chefen som har ansvaret för schemaläggningen och att arbetstidsreglerna följs. Att medarbetaren önskar arbeta på ett sätt som inte följer reglerna saknar betydelse</a:t>
            </a:r>
            <a:r>
              <a:rPr lang="sv-SE" sz="4000">
                <a:solidFill>
                  <a:srgbClr val="FF0000"/>
                </a:solidFill>
              </a:rPr>
              <a:t>. </a:t>
            </a:r>
            <a:endParaRPr lang="sv-SE" sz="4000">
              <a:solidFill>
                <a:srgbClr val="FF0000"/>
              </a:solidFill>
              <a:latin typeface="Calibri Light"/>
              <a:cs typeface="Calibri Light"/>
            </a:endParaRPr>
          </a:p>
          <a:p>
            <a:pPr marL="0" indent="0">
              <a:buNone/>
            </a:pPr>
            <a:r>
              <a:rPr lang="sv-SE" sz="4000"/>
              <a:t>Det innebär också att i den mån lokala kollektivavtal finns med sådana avvikelser, behöver de sägas upp eller ses över så att de överensstämmer med arbetstidslagen och AB.</a:t>
            </a:r>
            <a:r>
              <a:rPr lang="sv-SE" sz="3250"/>
              <a:t> </a:t>
            </a:r>
          </a:p>
          <a:p>
            <a:pPr marL="0" indent="0">
              <a:buNone/>
            </a:pPr>
            <a:endParaRPr lang="sv-SE"/>
          </a:p>
        </p:txBody>
      </p:sp>
      <p:sp>
        <p:nvSpPr>
          <p:cNvPr id="4" name="Platshållare för bildnummer 3"/>
          <p:cNvSpPr>
            <a:spLocks noGrp="1"/>
          </p:cNvSpPr>
          <p:nvPr>
            <p:ph type="sldNum" sz="quarter" idx="12"/>
          </p:nvPr>
        </p:nvSpPr>
        <p:spPr/>
        <p:txBody>
          <a:bodyPr/>
          <a:lstStyle/>
          <a:p>
            <a:fld id="{87D7CC10-5614-4767-A588-57C5CE40A9AA}" type="slidenum">
              <a:rPr lang="sv-SE" smtClean="0"/>
              <a:t>6</a:t>
            </a:fld>
            <a:endParaRPr lang="sv-SE"/>
          </a:p>
        </p:txBody>
      </p:sp>
      <p:sp>
        <p:nvSpPr>
          <p:cNvPr id="5" name="Platshållare för datum 4">
            <a:extLst>
              <a:ext uri="{FF2B5EF4-FFF2-40B4-BE49-F238E27FC236}">
                <a16:creationId xmlns:a16="http://schemas.microsoft.com/office/drawing/2014/main" id="{0FABF075-AD1E-2696-02E3-943E1871786B}"/>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2572212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42979B-7470-4583-3909-FA3CB080E652}"/>
              </a:ext>
            </a:extLst>
          </p:cNvPr>
          <p:cNvSpPr>
            <a:spLocks noGrp="1"/>
          </p:cNvSpPr>
          <p:nvPr>
            <p:ph type="title"/>
          </p:nvPr>
        </p:nvSpPr>
        <p:spPr>
          <a:xfrm>
            <a:off x="1243766" y="189785"/>
            <a:ext cx="17616567" cy="2043642"/>
          </a:xfrm>
        </p:spPr>
        <p:txBody>
          <a:bodyPr/>
          <a:lstStyle/>
          <a:p>
            <a:r>
              <a:rPr lang="sv-SE"/>
              <a:t>Arbetstidens förläggning</a:t>
            </a:r>
          </a:p>
        </p:txBody>
      </p:sp>
      <p:sp>
        <p:nvSpPr>
          <p:cNvPr id="3" name="Platshållare för datum 2">
            <a:extLst>
              <a:ext uri="{FF2B5EF4-FFF2-40B4-BE49-F238E27FC236}">
                <a16:creationId xmlns:a16="http://schemas.microsoft.com/office/drawing/2014/main" id="{EE494750-DFB5-BB2D-52E8-4AF82FDD6AF0}"/>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605C6D5B-5C08-ECC4-4439-9CACF7A5CB70}"/>
              </a:ext>
            </a:extLst>
          </p:cNvPr>
          <p:cNvSpPr>
            <a:spLocks noGrp="1"/>
          </p:cNvSpPr>
          <p:nvPr>
            <p:ph type="sldNum" sz="quarter" idx="12"/>
          </p:nvPr>
        </p:nvSpPr>
        <p:spPr/>
        <p:txBody>
          <a:bodyPr/>
          <a:lstStyle/>
          <a:p>
            <a:fld id="{38480145-259A-47DA-A30D-C906B9DB5C99}" type="slidenum">
              <a:rPr lang="sv-SE" smtClean="0"/>
              <a:t>7</a:t>
            </a:fld>
            <a:endParaRPr lang="sv-SE"/>
          </a:p>
        </p:txBody>
      </p:sp>
      <p:sp>
        <p:nvSpPr>
          <p:cNvPr id="5" name="Platshållare för text 4">
            <a:extLst>
              <a:ext uri="{FF2B5EF4-FFF2-40B4-BE49-F238E27FC236}">
                <a16:creationId xmlns:a16="http://schemas.microsoft.com/office/drawing/2014/main" id="{AA8DD0DF-4B57-EE9E-D7E6-295DF51A70D9}"/>
              </a:ext>
            </a:extLst>
          </p:cNvPr>
          <p:cNvSpPr>
            <a:spLocks noGrp="1"/>
          </p:cNvSpPr>
          <p:nvPr>
            <p:ph type="body" sz="quarter" idx="13"/>
          </p:nvPr>
        </p:nvSpPr>
        <p:spPr>
          <a:xfrm>
            <a:off x="1195102" y="2522259"/>
            <a:ext cx="17616566" cy="5976000"/>
          </a:xfrm>
        </p:spPr>
        <p:txBody>
          <a:bodyPr/>
          <a:lstStyle/>
          <a:p>
            <a:r>
              <a:rPr lang="sv-SE" sz="4400"/>
              <a:t>Huvudregeln är att arbete och dygnsvila ska förläggas </a:t>
            </a:r>
            <a:r>
              <a:rPr lang="sv-SE" sz="4400" u="sng"/>
              <a:t>alternerande</a:t>
            </a:r>
            <a:r>
              <a:rPr lang="sv-SE" sz="4400"/>
              <a:t>, det vill säga omväxlande under varje period om 24 timmar. Det innebär att ett arbetspass i normalfallet ska följas av minst 11 timmars dygnsvila. </a:t>
            </a:r>
          </a:p>
          <a:p>
            <a:pPr marL="432000" lvl="1" indent="0">
              <a:buNone/>
            </a:pPr>
            <a:endParaRPr lang="sv-SE" sz="4000"/>
          </a:p>
          <a:p>
            <a:endParaRPr lang="sv-SE" sz="4400"/>
          </a:p>
          <a:p>
            <a:endParaRPr lang="sv-SE"/>
          </a:p>
        </p:txBody>
      </p:sp>
      <p:sp>
        <p:nvSpPr>
          <p:cNvPr id="6" name="Platshållare för text 4">
            <a:extLst>
              <a:ext uri="{FF2B5EF4-FFF2-40B4-BE49-F238E27FC236}">
                <a16:creationId xmlns:a16="http://schemas.microsoft.com/office/drawing/2014/main" id="{CE740B07-897C-A431-2EEF-B376EB6FCE29}"/>
              </a:ext>
            </a:extLst>
          </p:cNvPr>
          <p:cNvSpPr txBox="1">
            <a:spLocks/>
          </p:cNvSpPr>
          <p:nvPr/>
        </p:nvSpPr>
        <p:spPr>
          <a:xfrm>
            <a:off x="1195101" y="4854733"/>
            <a:ext cx="17616566" cy="5976000"/>
          </a:xfrm>
          <a:prstGeom prst="rect">
            <a:avLst/>
          </a:prstGeom>
        </p:spPr>
        <p:txBody>
          <a:bodyPr vert="horz" lIns="0" tIns="0" rIns="0" bIns="0" rtlCol="0">
            <a:normAutofit/>
          </a:bodyPr>
          <a:lstStyle>
            <a:lvl1pPr marL="345600" indent="-345600" eaLnBrk="1" hangingPunct="1">
              <a:lnSpc>
                <a:spcPct val="84000"/>
              </a:lnSpc>
              <a:spcAft>
                <a:spcPts val="2300"/>
              </a:spcAft>
              <a:buSzPct val="100000"/>
              <a:buFontTx/>
              <a:buBlip>
                <a:blip r:embed="rId2"/>
              </a:buBlip>
              <a:tabLst/>
              <a:defRPr lang="sv-SE" sz="4250" spc="-110" baseline="0" dirty="0">
                <a:latin typeface="+mn-lt"/>
                <a:ea typeface="+mn-ea"/>
                <a:cs typeface="+mn-cs"/>
              </a:defRPr>
            </a:lvl1pPr>
            <a:lvl2pPr marL="756000" indent="-324000" eaLnBrk="1" hangingPunct="1">
              <a:lnSpc>
                <a:spcPct val="84000"/>
              </a:lnSpc>
              <a:spcAft>
                <a:spcPts val="2400"/>
              </a:spcAft>
              <a:buFontTx/>
              <a:buBlip>
                <a:blip r:embed="rId2"/>
              </a:buBlip>
              <a:defRPr lang="sv-SE" sz="3850" spc="-110" baseline="0" dirty="0">
                <a:latin typeface="+mn-lt"/>
                <a:ea typeface="+mn-ea"/>
                <a:cs typeface="+mn-cs"/>
              </a:defRPr>
            </a:lvl2pPr>
            <a:lvl3pPr marL="1116000" indent="-288000" eaLnBrk="1" hangingPunct="1">
              <a:lnSpc>
                <a:spcPct val="84000"/>
              </a:lnSpc>
              <a:spcAft>
                <a:spcPts val="2500"/>
              </a:spcAft>
              <a:buFontTx/>
              <a:buBlip>
                <a:blip r:embed="rId2"/>
              </a:buBlip>
              <a:defRPr lang="sv-SE" sz="3400" spc="-110" baseline="0" dirty="0">
                <a:latin typeface="+mn-lt"/>
                <a:ea typeface="+mn-ea"/>
                <a:cs typeface="+mn-cs"/>
              </a:defRPr>
            </a:lvl3pPr>
            <a:lvl4pPr marL="1458000" indent="-259200" eaLnBrk="1" hangingPunct="1">
              <a:lnSpc>
                <a:spcPct val="84000"/>
              </a:lnSpc>
              <a:spcAft>
                <a:spcPts val="2600"/>
              </a:spcAft>
              <a:buFontTx/>
              <a:buBlip>
                <a:blip r:embed="rId2"/>
              </a:buBlip>
              <a:defRPr lang="sv-SE" sz="3000" spc="-110" baseline="0" dirty="0">
                <a:latin typeface="+mn-lt"/>
                <a:ea typeface="+mn-ea"/>
                <a:cs typeface="+mn-cs"/>
              </a:defRPr>
            </a:lvl4pPr>
            <a:lvl5pPr marL="1764000" indent="-252000" eaLnBrk="1" hangingPunct="1">
              <a:lnSpc>
                <a:spcPct val="86000"/>
              </a:lnSpc>
              <a:spcAft>
                <a:spcPts val="1500"/>
              </a:spcAft>
              <a:buFontTx/>
              <a:buBlip>
                <a:blip r:embed="rId2"/>
              </a:buBlip>
              <a:defRPr lang="sv-SE" sz="2800" spc="-110" baseline="0" dirty="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45440" indent="-345440"/>
            <a:r>
              <a:rPr lang="sv-SE" sz="4400" kern="0">
                <a:solidFill>
                  <a:sysClr val="windowText" lastClr="000000"/>
                </a:solidFill>
              </a:rPr>
              <a:t>Av schemat ska följande framgå:</a:t>
            </a:r>
          </a:p>
          <a:p>
            <a:pPr marL="755840" lvl="1" indent="-345440"/>
            <a:r>
              <a:rPr lang="sv-SE" sz="4000" kern="0">
                <a:solidFill>
                  <a:sysClr val="windowText" lastClr="000000"/>
                </a:solidFill>
              </a:rPr>
              <a:t>ordinarie arbetstid samt jour och beredskap</a:t>
            </a:r>
          </a:p>
          <a:p>
            <a:pPr marL="755840" lvl="1" indent="-345440"/>
            <a:r>
              <a:rPr lang="sv-SE" sz="4000" kern="0">
                <a:solidFill>
                  <a:sysClr val="windowText" lastClr="000000"/>
                </a:solidFill>
              </a:rPr>
              <a:t>viloperiod </a:t>
            </a:r>
          </a:p>
          <a:p>
            <a:pPr marL="755840" lvl="1" indent="-345440"/>
            <a:r>
              <a:rPr lang="sv-SE" sz="4000" kern="0">
                <a:solidFill>
                  <a:sysClr val="windowText" lastClr="000000"/>
                </a:solidFill>
              </a:rPr>
              <a:t>tidpunkt för när dygnsberäkning inleds (24-timmarsperiod) = dygnsbryt</a:t>
            </a:r>
          </a:p>
        </p:txBody>
      </p:sp>
    </p:spTree>
    <p:extLst>
      <p:ext uri="{BB962C8B-B14F-4D97-AF65-F5344CB8AC3E}">
        <p14:creationId xmlns:p14="http://schemas.microsoft.com/office/powerpoint/2010/main" val="1871072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94FFC0-1A73-E802-87B5-9FE7B1602947}"/>
              </a:ext>
            </a:extLst>
          </p:cNvPr>
          <p:cNvSpPr>
            <a:spLocks noGrp="1"/>
          </p:cNvSpPr>
          <p:nvPr>
            <p:ph type="title"/>
          </p:nvPr>
        </p:nvSpPr>
        <p:spPr/>
        <p:txBody>
          <a:bodyPr/>
          <a:lstStyle/>
          <a:p>
            <a:r>
              <a:rPr lang="sv-SE"/>
              <a:t>Arbetstidens förläggning - Dygnsbryt</a:t>
            </a:r>
          </a:p>
        </p:txBody>
      </p:sp>
      <p:sp>
        <p:nvSpPr>
          <p:cNvPr id="3" name="Platshållare för datum 2">
            <a:extLst>
              <a:ext uri="{FF2B5EF4-FFF2-40B4-BE49-F238E27FC236}">
                <a16:creationId xmlns:a16="http://schemas.microsoft.com/office/drawing/2014/main" id="{DA6378C7-4420-3B64-9980-F87CED4EC812}"/>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48B9B4BF-01A5-AEC1-F76D-65DD7DF36262}"/>
              </a:ext>
            </a:extLst>
          </p:cNvPr>
          <p:cNvSpPr>
            <a:spLocks noGrp="1"/>
          </p:cNvSpPr>
          <p:nvPr>
            <p:ph type="sldNum" sz="quarter" idx="12"/>
          </p:nvPr>
        </p:nvSpPr>
        <p:spPr/>
        <p:txBody>
          <a:bodyPr/>
          <a:lstStyle/>
          <a:p>
            <a:fld id="{38480145-259A-47DA-A30D-C906B9DB5C99}" type="slidenum">
              <a:rPr lang="sv-SE" smtClean="0"/>
              <a:t>8</a:t>
            </a:fld>
            <a:endParaRPr lang="sv-SE"/>
          </a:p>
        </p:txBody>
      </p:sp>
      <p:sp>
        <p:nvSpPr>
          <p:cNvPr id="5" name="Platshållare för text 4">
            <a:extLst>
              <a:ext uri="{FF2B5EF4-FFF2-40B4-BE49-F238E27FC236}">
                <a16:creationId xmlns:a16="http://schemas.microsoft.com/office/drawing/2014/main" id="{82634FD1-3C51-C35F-2FEC-7126033E62DA}"/>
              </a:ext>
            </a:extLst>
          </p:cNvPr>
          <p:cNvSpPr>
            <a:spLocks noGrp="1"/>
          </p:cNvSpPr>
          <p:nvPr>
            <p:ph type="body" sz="quarter" idx="13"/>
          </p:nvPr>
        </p:nvSpPr>
        <p:spPr/>
        <p:txBody>
          <a:bodyPr>
            <a:normAutofit lnSpcReduction="10000"/>
          </a:bodyPr>
          <a:lstStyle/>
          <a:p>
            <a:pPr algn="l"/>
            <a:r>
              <a:rPr lang="sv-SE" sz="4400">
                <a:solidFill>
                  <a:schemeClr val="tx1"/>
                </a:solidFill>
              </a:rPr>
              <a:t>För varje medarbetare ska en 24-timmarsperiod fastställas vid varje ny beräkningsperiod. </a:t>
            </a:r>
          </a:p>
          <a:p>
            <a:pPr algn="l"/>
            <a:r>
              <a:rPr lang="sv-SE" sz="4400">
                <a:solidFill>
                  <a:schemeClr val="tx1"/>
                </a:solidFill>
              </a:rPr>
              <a:t>24-timmarsperioden kan vid behov bytas vid varje ny beräkningsperiod.</a:t>
            </a:r>
          </a:p>
          <a:p>
            <a:pPr algn="l"/>
            <a:r>
              <a:rPr lang="sv-SE" sz="4400">
                <a:solidFill>
                  <a:schemeClr val="tx1"/>
                </a:solidFill>
                <a:ea typeface="+mn-lt"/>
                <a:cs typeface="+mn-lt"/>
              </a:rPr>
              <a:t>Ett rekommenderat </a:t>
            </a:r>
            <a:r>
              <a:rPr lang="sv-SE" sz="4400" err="1">
                <a:solidFill>
                  <a:schemeClr val="tx1"/>
                </a:solidFill>
                <a:ea typeface="+mn-lt"/>
                <a:cs typeface="+mn-lt"/>
              </a:rPr>
              <a:t>dygnsbryt</a:t>
            </a:r>
            <a:r>
              <a:rPr lang="sv-SE" sz="4400">
                <a:solidFill>
                  <a:schemeClr val="tx1"/>
                </a:solidFill>
                <a:ea typeface="+mn-lt"/>
                <a:cs typeface="+mn-lt"/>
              </a:rPr>
              <a:t> är mellan 19:00-20:00, men kan anpassas utifrån behov i verksamheten. (Dock ska </a:t>
            </a:r>
            <a:r>
              <a:rPr lang="sv-SE" sz="4400" err="1">
                <a:solidFill>
                  <a:schemeClr val="tx1"/>
                </a:solidFill>
                <a:ea typeface="+mn-lt"/>
                <a:cs typeface="+mn-lt"/>
              </a:rPr>
              <a:t>dygnsbrytet</a:t>
            </a:r>
            <a:r>
              <a:rPr lang="sv-SE" sz="4400">
                <a:solidFill>
                  <a:schemeClr val="tx1"/>
                </a:solidFill>
                <a:ea typeface="+mn-lt"/>
                <a:cs typeface="+mn-lt"/>
              </a:rPr>
              <a:t> inte flyttas under schemaperioden)</a:t>
            </a:r>
            <a:endParaRPr lang="sv-SE" sz="3600">
              <a:solidFill>
                <a:schemeClr val="tx1"/>
              </a:solidFill>
              <a:ea typeface="+mn-lt"/>
              <a:cs typeface="+mn-lt"/>
            </a:endParaRPr>
          </a:p>
          <a:p>
            <a:pPr algn="l"/>
            <a:r>
              <a:rPr lang="sv-SE" sz="4400" kern="1200">
                <a:solidFill>
                  <a:schemeClr val="tx1"/>
                </a:solidFill>
                <a:effectLst/>
                <a:latin typeface="+mn-lt"/>
                <a:ea typeface="+mn-ea"/>
                <a:cs typeface="+mn-cs"/>
              </a:rPr>
              <a:t>Schemaperiod och beräkningsperiod behöver inte vara detsamma men inom regionen sammanfaller de ofta. I så</a:t>
            </a:r>
            <a:r>
              <a:rPr lang="sv-SE" sz="4400" kern="1200" baseline="0">
                <a:solidFill>
                  <a:schemeClr val="tx1"/>
                </a:solidFill>
                <a:effectLst/>
                <a:latin typeface="+mn-lt"/>
                <a:ea typeface="+mn-ea"/>
                <a:cs typeface="+mn-cs"/>
              </a:rPr>
              <a:t> fall blir b</a:t>
            </a:r>
            <a:r>
              <a:rPr lang="sv-SE" sz="4400" kern="1200">
                <a:solidFill>
                  <a:schemeClr val="tx1"/>
                </a:solidFill>
                <a:effectLst/>
                <a:latin typeface="+mn-lt"/>
                <a:ea typeface="+mn-ea"/>
                <a:cs typeface="+mn-cs"/>
              </a:rPr>
              <a:t>eräkningsperiod=schemaperiodens längd.</a:t>
            </a:r>
          </a:p>
          <a:p>
            <a:pPr algn="l"/>
            <a:r>
              <a:rPr lang="sv-SE" sz="4400" kern="1200">
                <a:solidFill>
                  <a:schemeClr val="tx1"/>
                </a:solidFill>
                <a:effectLst/>
                <a:latin typeface="+mn-lt"/>
                <a:ea typeface="+mn-ea"/>
                <a:cs typeface="+mn-cs"/>
              </a:rPr>
              <a:t>En beräkningsperiod (=schemaperiodens längd) kan vara maximalt 16 veckor lång. </a:t>
            </a:r>
            <a:endParaRPr lang="sv-SE" sz="3600">
              <a:solidFill>
                <a:schemeClr val="tx1"/>
              </a:solidFill>
            </a:endParaRPr>
          </a:p>
        </p:txBody>
      </p:sp>
    </p:spTree>
    <p:extLst>
      <p:ext uri="{BB962C8B-B14F-4D97-AF65-F5344CB8AC3E}">
        <p14:creationId xmlns:p14="http://schemas.microsoft.com/office/powerpoint/2010/main" val="17555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C4632C-1081-72B7-8BC5-892B0D89FCB3}"/>
              </a:ext>
            </a:extLst>
          </p:cNvPr>
          <p:cNvSpPr>
            <a:spLocks noGrp="1"/>
          </p:cNvSpPr>
          <p:nvPr>
            <p:ph type="title"/>
          </p:nvPr>
        </p:nvSpPr>
        <p:spPr/>
        <p:txBody>
          <a:bodyPr/>
          <a:lstStyle/>
          <a:p>
            <a:r>
              <a:rPr lang="sv-SE"/>
              <a:t>Arbetstidens förläggning - Veckovila</a:t>
            </a:r>
          </a:p>
        </p:txBody>
      </p:sp>
      <p:sp>
        <p:nvSpPr>
          <p:cNvPr id="3" name="Platshållare för datum 2">
            <a:extLst>
              <a:ext uri="{FF2B5EF4-FFF2-40B4-BE49-F238E27FC236}">
                <a16:creationId xmlns:a16="http://schemas.microsoft.com/office/drawing/2014/main" id="{2DD2E266-B74C-AA3D-4629-AB798B8EDEC4}"/>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4A1EBD3F-53E8-01A2-C109-15753A21E865}"/>
              </a:ext>
            </a:extLst>
          </p:cNvPr>
          <p:cNvSpPr>
            <a:spLocks noGrp="1"/>
          </p:cNvSpPr>
          <p:nvPr>
            <p:ph type="sldNum" sz="quarter" idx="12"/>
          </p:nvPr>
        </p:nvSpPr>
        <p:spPr/>
        <p:txBody>
          <a:bodyPr/>
          <a:lstStyle/>
          <a:p>
            <a:fld id="{38480145-259A-47DA-A30D-C906B9DB5C99}" type="slidenum">
              <a:rPr lang="sv-SE" smtClean="0"/>
              <a:t>9</a:t>
            </a:fld>
            <a:endParaRPr lang="sv-SE"/>
          </a:p>
        </p:txBody>
      </p:sp>
      <p:sp>
        <p:nvSpPr>
          <p:cNvPr id="5" name="Platshållare för text 4">
            <a:extLst>
              <a:ext uri="{FF2B5EF4-FFF2-40B4-BE49-F238E27FC236}">
                <a16:creationId xmlns:a16="http://schemas.microsoft.com/office/drawing/2014/main" id="{6C9971CE-80C6-3E84-1CE1-6C4C4BCDE16D}"/>
              </a:ext>
            </a:extLst>
          </p:cNvPr>
          <p:cNvSpPr>
            <a:spLocks noGrp="1"/>
          </p:cNvSpPr>
          <p:nvPr>
            <p:ph type="body" sz="quarter" idx="13"/>
          </p:nvPr>
        </p:nvSpPr>
        <p:spPr/>
        <p:txBody>
          <a:bodyPr/>
          <a:lstStyle/>
          <a:p>
            <a:r>
              <a:rPr lang="sv-SE"/>
              <a:t>I normalfallet ska veckovila om 47 timmar förläggas (36+11), om det inte är möjligt att fullt ut förlägga vecko- och dygnsvila efter varandra ska minst 36 timmars vila förläggas. </a:t>
            </a:r>
          </a:p>
        </p:txBody>
      </p:sp>
    </p:spTree>
    <p:extLst>
      <p:ext uri="{BB962C8B-B14F-4D97-AF65-F5344CB8AC3E}">
        <p14:creationId xmlns:p14="http://schemas.microsoft.com/office/powerpoint/2010/main" val="586154261"/>
      </p:ext>
    </p:extLst>
  </p:cSld>
  <p:clrMapOvr>
    <a:masterClrMapping/>
  </p:clrMapOvr>
</p:sld>
</file>

<file path=ppt/theme/theme1.xml><?xml version="1.0" encoding="utf-8"?>
<a:theme xmlns:a="http://schemas.openxmlformats.org/drawingml/2006/main" name="Region Västmanland Rosa">
  <a:themeElements>
    <a:clrScheme name="Region Västmanland Rosa">
      <a:dk1>
        <a:sysClr val="windowText" lastClr="000000"/>
      </a:dk1>
      <a:lt1>
        <a:sysClr val="window" lastClr="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0039DAB0-7D38-4811-8BB1-C6C4965A58F0}"/>
    </a:ext>
  </a:extLst>
</a:theme>
</file>

<file path=ppt/theme/theme2.xml><?xml version="1.0" encoding="utf-8"?>
<a:theme xmlns:a="http://schemas.openxmlformats.org/drawingml/2006/main" name="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2459BC67-DD28-465A-A611-64CAAD410A4A}"/>
    </a:ext>
  </a:extLst>
</a:theme>
</file>

<file path=ppt/theme/theme3.xml><?xml version="1.0" encoding="utf-8"?>
<a:theme xmlns:a="http://schemas.openxmlformats.org/drawingml/2006/main" name="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72B876D8-DEED-4268-B914-085C35FD99C3}"/>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4FCCDE7D57F994D9D3FA394004A08F1" ma:contentTypeVersion="13" ma:contentTypeDescription="Skapa ett nytt dokument." ma:contentTypeScope="" ma:versionID="b55678dabd24cfca9692bccb5939b96d">
  <xsd:schema xmlns:xsd="http://www.w3.org/2001/XMLSchema" xmlns:xs="http://www.w3.org/2001/XMLSchema" xmlns:p="http://schemas.microsoft.com/office/2006/metadata/properties" xmlns:ns2="ac2d9847-aef2-400e-97c7-c6f92ab3deec" xmlns:ns3="64f620ae-91ce-4b1e-911d-ee4aae89afa4" targetNamespace="http://schemas.microsoft.com/office/2006/metadata/properties" ma:root="true" ma:fieldsID="1cc0bac1ef352058ed31388d0b4758fc" ns2:_="" ns3:_="">
    <xsd:import namespace="ac2d9847-aef2-400e-97c7-c6f92ab3deec"/>
    <xsd:import namespace="64f620ae-91ce-4b1e-911d-ee4aae89afa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d9847-aef2-400e-97c7-c6f92ab3de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f620ae-91ce-4b1e-911d-ee4aae89afa4"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element name="TaxCatchAll" ma:index="17" nillable="true" ma:displayName="Taxonomy Catch All Column" ma:hidden="true" ma:list="{39e40317-07f4-4c50-8737-7be7aa9019fd}" ma:internalName="TaxCatchAll" ma:showField="CatchAllData" ma:web="64f620ae-91ce-4b1e-911d-ee4aae89a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4f620ae-91ce-4b1e-911d-ee4aae89afa4" xsi:nil="true"/>
    <lcf76f155ced4ddcb4097134ff3c332f xmlns="ac2d9847-aef2-400e-97c7-c6f92ab3dee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627749-1269-491F-8223-6D8947680003}">
  <ds:schemaRefs>
    <ds:schemaRef ds:uri="64f620ae-91ce-4b1e-911d-ee4aae89afa4"/>
    <ds:schemaRef ds:uri="ac2d9847-aef2-400e-97c7-c6f92ab3de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41836F-050D-448E-A7B6-564A2A1A1FC4}">
  <ds:schemaRefs>
    <ds:schemaRef ds:uri="http://schemas.microsoft.com/sharepoint/v3/contenttype/forms"/>
  </ds:schemaRefs>
</ds:datastoreItem>
</file>

<file path=customXml/itemProps3.xml><?xml version="1.0" encoding="utf-8"?>
<ds:datastoreItem xmlns:ds="http://schemas.openxmlformats.org/officeDocument/2006/customXml" ds:itemID="{7D298639-A577-4F3F-91F2-8D6ABE55571D}">
  <ds:schemaRefs>
    <ds:schemaRef ds:uri="64f620ae-91ce-4b1e-911d-ee4aae89afa4"/>
    <ds:schemaRef ds:uri="ac2d9847-aef2-400e-97c7-c6f92ab3de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Powerpointmall RV</Template>
  <Application>Microsoft Office PowerPoint</Application>
  <PresentationFormat>Custom</PresentationFormat>
  <Slides>21</Slides>
  <Notes>12</Notes>
  <HiddenSlides>0</HiddenSlide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Region Västmanland Rosa</vt:lpstr>
      <vt:lpstr>Region Västmanland Blå</vt:lpstr>
      <vt:lpstr>Region Västmanland Grön</vt:lpstr>
      <vt:lpstr>Läkare  – nya regler för dygnsvila och arbetstidsförläggning</vt:lpstr>
      <vt:lpstr>Innehåll</vt:lpstr>
      <vt:lpstr>Tidplan för genomförandet i verksamheten </vt:lpstr>
      <vt:lpstr> Mall att anpassa till verksamheten</vt:lpstr>
      <vt:lpstr>Varför förändras reglerna?</vt:lpstr>
      <vt:lpstr>Lokal avvikelse</vt:lpstr>
      <vt:lpstr>Arbetstidens förläggning</vt:lpstr>
      <vt:lpstr>Arbetstidens förläggning - Dygnsbryt</vt:lpstr>
      <vt:lpstr>Arbetstidens förläggning - Veckovila</vt:lpstr>
      <vt:lpstr>Avvikelse från 11 timmars dygnsvila</vt:lpstr>
      <vt:lpstr>Oförutsedd händelse, avvikelse från 11 timmars dygnsvila</vt:lpstr>
      <vt:lpstr>Oförutsedd händelse, avvikelse från 11 timmars dygnsvila</vt:lpstr>
      <vt:lpstr>Oförutsedd händelse, avvikelse från 11 timmars dygnsvila</vt:lpstr>
      <vt:lpstr>PowerPoint Presentation</vt:lpstr>
      <vt:lpstr> Jour och beredskap</vt:lpstr>
      <vt:lpstr>Definitioner jour och beredskap</vt:lpstr>
      <vt:lpstr>Arbetstidens förläggning  Arbets- och jourpass i direkt anslutning</vt:lpstr>
      <vt:lpstr>Arbete och jour i kombination samt planerad avvikelse/oförutsedd händelse</vt:lpstr>
      <vt:lpstr>Arbete och jour i kombination samt oförutsedd händelse, exempel</vt:lpstr>
      <vt:lpstr>Beredskap, avvikelse från 11 timmars dygnsvila</vt:lpstr>
      <vt:lpstr>Vill du veta 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Carina Berglund</dc:creator>
  <cp:revision>1</cp:revision>
  <dcterms:created xsi:type="dcterms:W3CDTF">2020-01-20T12:00:57Z</dcterms:created>
  <dcterms:modified xsi:type="dcterms:W3CDTF">2023-09-28T11:51:32Z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2019-05-20T00:00:00Z</vt:filetime>
  </property>
  <property fmtid="{D5CDD505-2E9C-101B-9397-08002B2CF9AE}" pid="3" name="Creator">
    <vt:lpwstr>Adobe InDesign 14.0 (Macintosh)</vt:lpwstr>
  </property>
  <property fmtid="{D5CDD505-2E9C-101B-9397-08002B2CF9AE}" pid="4" name="LastSaved">
    <vt:filetime>2019-05-29T00:00:00Z</vt:filetime>
  </property>
  <property fmtid="{D5CDD505-2E9C-101B-9397-08002B2CF9AE}" pid="5" name="ContentTypeId">
    <vt:lpwstr>0x01010064FCCDE7D57F994D9D3FA394004A08F1</vt:lpwstr>
  </property>
  <property fmtid="{D5CDD505-2E9C-101B-9397-08002B2CF9AE}" pid="6" name="MediaServiceImageTags">
    <vt:lpwstr/>
  </property>
</Properties>
</file>