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4"/>
    <p:sldMasterId id="2147483746" r:id="rId5"/>
    <p:sldMasterId id="2147483648" r:id="rId6"/>
    <p:sldMasterId id="2147483703" r:id="rId7"/>
  </p:sldMasterIdLst>
  <p:notesMasterIdLst>
    <p:notesMasterId r:id="rId18"/>
  </p:notesMasterIdLst>
  <p:sldIdLst>
    <p:sldId id="256" r:id="rId8"/>
    <p:sldId id="1266" r:id="rId9"/>
    <p:sldId id="268" r:id="rId10"/>
    <p:sldId id="1249" r:id="rId11"/>
    <p:sldId id="283" r:id="rId12"/>
    <p:sldId id="1271" r:id="rId13"/>
    <p:sldId id="1267" r:id="rId14"/>
    <p:sldId id="1270" r:id="rId15"/>
    <p:sldId id="436" r:id="rId16"/>
    <p:sldId id="1262" r:id="rId17"/>
  </p:sldIdLst>
  <p:sldSz cx="20104100" cy="11309350"/>
  <p:notesSz cx="20104100" cy="113093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F2"/>
    <a:srgbClr val="DFECF9"/>
    <a:srgbClr val="DCEEEB"/>
    <a:srgbClr val="E9F6F7"/>
    <a:srgbClr val="F4DEE6"/>
    <a:srgbClr val="DFFFFF"/>
    <a:srgbClr val="E1F6FF"/>
    <a:srgbClr val="D2E6F5"/>
    <a:srgbClr val="E8F5F5"/>
    <a:srgbClr val="D1EB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D71435-49A2-4551-A48E-8716ED35E07C}" v="4" dt="2023-05-29T06:44:38.00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Format med tema 2 - dekorfärg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6327" autoAdjust="0"/>
  </p:normalViewPr>
  <p:slideViewPr>
    <p:cSldViewPr>
      <p:cViewPr varScale="1">
        <p:scale>
          <a:sx n="48" d="100"/>
          <a:sy n="48" d="100"/>
        </p:scale>
        <p:origin x="84" y="96"/>
      </p:cViewPr>
      <p:guideLst>
        <p:guide orient="horz" pos="2880"/>
        <p:guide pos="2204"/>
      </p:guideLst>
    </p:cSldViewPr>
  </p:slideViewPr>
  <p:notesTextViewPr>
    <p:cViewPr>
      <p:scale>
        <a:sx n="100" d="100"/>
        <a:sy n="100" d="100"/>
      </p:scale>
      <p:origin x="0" y="0"/>
    </p:cViewPr>
  </p:notesTextViewPr>
  <p:notesViewPr>
    <p:cSldViewPr showGuides="1">
      <p:cViewPr varScale="1">
        <p:scale>
          <a:sx n="68" d="100"/>
          <a:sy n="68" d="100"/>
        </p:scale>
        <p:origin x="4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91EA50A-7ED8-4297-A6D8-C39D2C596180}" type="datetimeFigureOut">
              <a:rPr lang="sv-SE" smtClean="0"/>
              <a:t>2023-05-29</a:t>
            </a:fld>
            <a:endParaRPr lang="sv-SE"/>
          </a:p>
        </p:txBody>
      </p:sp>
      <p:sp>
        <p:nvSpPr>
          <p:cNvPr id="4" name="Platshållare för bildobjekt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733DB10-64AD-4478-BAF2-10592BD0BA82}" type="slidenum">
              <a:rPr lang="sv-SE" smtClean="0"/>
              <a:t>‹#›</a:t>
            </a:fld>
            <a:endParaRPr lang="sv-SE"/>
          </a:p>
        </p:txBody>
      </p:sp>
    </p:spTree>
    <p:extLst>
      <p:ext uri="{BB962C8B-B14F-4D97-AF65-F5344CB8AC3E}">
        <p14:creationId xmlns:p14="http://schemas.microsoft.com/office/powerpoint/2010/main" val="185731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Calibri" panose="020F0502020204030204" pitchFamily="34" charset="0"/>
                <a:ea typeface="Calibri" panose="020F0502020204030204" pitchFamily="34" charset="0"/>
              </a:rPr>
              <a:t>att få fram budskapet att vården ständigt utvecklas och gör framsteg</a:t>
            </a:r>
          </a:p>
          <a:p>
            <a:endParaRPr lang="sv-SE" dirty="0"/>
          </a:p>
        </p:txBody>
      </p:sp>
      <p:sp>
        <p:nvSpPr>
          <p:cNvPr id="4" name="Platshållare för bildnummer 3"/>
          <p:cNvSpPr>
            <a:spLocks noGrp="1"/>
          </p:cNvSpPr>
          <p:nvPr>
            <p:ph type="sldNum" sz="quarter" idx="5"/>
          </p:nvPr>
        </p:nvSpPr>
        <p:spPr/>
        <p:txBody>
          <a:bodyPr/>
          <a:lstStyle/>
          <a:p>
            <a:fld id="{69981F50-101B-4B5B-9CBD-1F200900FB2A}" type="slidenum">
              <a:rPr lang="sv-SE" smtClean="0"/>
              <a:t>2</a:t>
            </a:fld>
            <a:endParaRPr lang="sv-SE"/>
          </a:p>
        </p:txBody>
      </p:sp>
    </p:spTree>
    <p:extLst>
      <p:ext uri="{BB962C8B-B14F-4D97-AF65-F5344CB8AC3E}">
        <p14:creationId xmlns:p14="http://schemas.microsoft.com/office/powerpoint/2010/main" val="101715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200"/>
              </a:lnSpc>
              <a:spcAft>
                <a:spcPts val="10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Vår omvärld ändras i en rasande takt. Befolkningens behov, beteenden och förväntningar förändras. Allt fler personer lever med en eller flera kroniska sjukdomar, samtidigt som den demografiska utvecklingen innebär att vi blir allt färre i arbetsför ålder i relation till den åldrande befolkningen med stora vård och omsorgsbehov. </a:t>
            </a:r>
          </a:p>
          <a:p>
            <a:pPr>
              <a:lnSpc>
                <a:spcPts val="1200"/>
              </a:lnSpc>
              <a:spcAft>
                <a:spcPts val="10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Digitaliseringen och utvecklingen mot ett samhälle där jämlikhet och valfrihet är centrala värderingar driver också förändrade beteenden och förväntningar. Som invånare utgår vi ifrån att få träffsäkra välfärdstjänster utformade efter våra behov, levererade på sätt och tider som passar oss.   </a:t>
            </a:r>
          </a:p>
          <a:p>
            <a:pPr>
              <a:lnSpc>
                <a:spcPts val="1200"/>
              </a:lnSpc>
              <a:spcAft>
                <a:spcPts val="10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Mot denna bakgrund behöver vi utveckla nya tjänster och arbetssätt.</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CC0A0-101B-415F-89A6-F115079041E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46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går</a:t>
            </a:r>
            <a:r>
              <a:rPr lang="sv-SE" baseline="0" dirty="0"/>
              <a:t> i en r</a:t>
            </a:r>
            <a:r>
              <a:rPr lang="sv-SE" dirty="0"/>
              <a:t>iktning</a:t>
            </a:r>
            <a:r>
              <a:rPr lang="sv-SE" baseline="0" dirty="0"/>
              <a:t> vi inte gjort förut, vi bryter ny mark, vi behöver lära om och vara engagerade över lång tid. Varför gör vi detta? För allas vår skull, våra barn våra föräldrar, tillsammans för att vara proaktiva hälsofrämjande och får uppleva arbetsglädje och den nytta som blir.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A4E2EE-CC3C-460A-B5AA-1CEF1773A8E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6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9981F50-101B-4B5B-9CBD-1F200900FB2A}" type="slidenum">
              <a:rPr lang="sv-SE" smtClean="0"/>
              <a:t>10</a:t>
            </a:fld>
            <a:endParaRPr lang="sv-SE"/>
          </a:p>
        </p:txBody>
      </p:sp>
    </p:spTree>
    <p:extLst>
      <p:ext uri="{BB962C8B-B14F-4D97-AF65-F5344CB8AC3E}">
        <p14:creationId xmlns:p14="http://schemas.microsoft.com/office/powerpoint/2010/main" val="3864715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AEDF2"/>
        </a:solidFill>
        <a:effectLst/>
      </p:bgPr>
    </p:bg>
    <p:spTree>
      <p:nvGrpSpPr>
        <p:cNvPr id="1" name=""/>
        <p:cNvGrpSpPr/>
        <p:nvPr/>
      </p:nvGrpSpPr>
      <p:grpSpPr>
        <a:xfrm>
          <a:off x="0" y="0"/>
          <a:ext cx="0" cy="0"/>
          <a:chOff x="0" y="0"/>
          <a:chExt cx="0" cy="0"/>
        </a:xfrm>
      </p:grpSpPr>
      <p:pic>
        <p:nvPicPr>
          <p:cNvPr id="113" name="Bildobjekt 112">
            <a:extLst>
              <a:ext uri="{FF2B5EF4-FFF2-40B4-BE49-F238E27FC236}">
                <a16:creationId xmlns:a16="http://schemas.microsoft.com/office/drawing/2014/main" id="{213F865A-82E0-4DE6-BBD6-DA7B3D8F00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88" r="6671" b="4223"/>
          <a:stretch/>
        </p:blipFill>
        <p:spPr>
          <a:xfrm>
            <a:off x="10814050" y="-1"/>
            <a:ext cx="9290050" cy="11309351"/>
          </a:xfrm>
          <a:prstGeom prst="rect">
            <a:avLst/>
          </a:prstGeom>
        </p:spPr>
      </p:pic>
      <p:sp>
        <p:nvSpPr>
          <p:cNvPr id="2" name="Rubrik 1">
            <a:extLst>
              <a:ext uri="{FF2B5EF4-FFF2-40B4-BE49-F238E27FC236}">
                <a16:creationId xmlns:a16="http://schemas.microsoft.com/office/drawing/2014/main" id="{57016142-5590-4F09-AF8B-DB6FD618E5BC}"/>
              </a:ext>
            </a:extLst>
          </p:cNvPr>
          <p:cNvSpPr>
            <a:spLocks noGrp="1"/>
          </p:cNvSpPr>
          <p:nvPr>
            <p:ph type="ctrTitle" hasCustomPrompt="1"/>
          </p:nvPr>
        </p:nvSpPr>
        <p:spPr>
          <a:xfrm>
            <a:off x="2513013" y="2378075"/>
            <a:ext cx="13635037" cy="3409950"/>
          </a:xfrm>
        </p:spPr>
        <p:txBody>
          <a:bodyPr anchor="b">
            <a:noAutofit/>
          </a:bodyPr>
          <a:lstStyle>
            <a:lvl1pPr algn="l">
              <a:lnSpc>
                <a:spcPct val="75000"/>
              </a:lnSpc>
              <a:defRPr sz="11900" spc="-400" baseline="0"/>
            </a:lvl1pPr>
          </a:lstStyle>
          <a:p>
            <a:r>
              <a:rPr lang="sv-SE" dirty="0"/>
              <a:t>Rubrik på en eller två rader</a:t>
            </a:r>
          </a:p>
        </p:txBody>
      </p:sp>
      <p:sp>
        <p:nvSpPr>
          <p:cNvPr id="3" name="Underrubrik 2">
            <a:extLst>
              <a:ext uri="{FF2B5EF4-FFF2-40B4-BE49-F238E27FC236}">
                <a16:creationId xmlns:a16="http://schemas.microsoft.com/office/drawing/2014/main" id="{D27A8EE4-92AA-495F-86F9-6A5C4BD31BDC}"/>
              </a:ext>
            </a:extLst>
          </p:cNvPr>
          <p:cNvSpPr>
            <a:spLocks noGrp="1"/>
          </p:cNvSpPr>
          <p:nvPr>
            <p:ph type="subTitle" idx="1" hasCustomPrompt="1"/>
          </p:nvPr>
        </p:nvSpPr>
        <p:spPr>
          <a:xfrm>
            <a:off x="2513013" y="6279773"/>
            <a:ext cx="13635037" cy="2406650"/>
          </a:xfrm>
        </p:spPr>
        <p:txBody>
          <a:bodyPr>
            <a:noAutofit/>
          </a:bodyPr>
          <a:lstStyle>
            <a:lvl1pPr marL="0" indent="0" algn="l">
              <a:spcAft>
                <a:spcPts val="0"/>
              </a:spcAft>
              <a:buNone/>
              <a:defRPr sz="45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5" name="object 38">
            <a:extLst>
              <a:ext uri="{FF2B5EF4-FFF2-40B4-BE49-F238E27FC236}">
                <a16:creationId xmlns:a16="http://schemas.microsoft.com/office/drawing/2014/main" id="{9BDBBCB9-81A0-4B48-8D85-87FE05F29E71}"/>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32130461"/>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5" name="AutoShape 18">
            <a:extLst>
              <a:ext uri="{FF2B5EF4-FFF2-40B4-BE49-F238E27FC236}">
                <a16:creationId xmlns:a16="http://schemas.microsoft.com/office/drawing/2014/main" id="{3137100E-AD01-4413-A769-147ED2DBD7FF}"/>
              </a:ext>
            </a:extLst>
          </p:cNvPr>
          <p:cNvSpPr>
            <a:spLocks noChangeAspect="1" noChangeArrowheads="1" noTextEdit="1"/>
          </p:cNvSpPr>
          <p:nvPr userDrawn="1"/>
        </p:nvSpPr>
        <p:spPr bwMode="auto">
          <a:xfrm>
            <a:off x="0" y="0"/>
            <a:ext cx="1214438"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6" name="AutoShape 18">
            <a:extLst>
              <a:ext uri="{FF2B5EF4-FFF2-40B4-BE49-F238E27FC236}">
                <a16:creationId xmlns:a16="http://schemas.microsoft.com/office/drawing/2014/main" id="{72A7E8A6-C02F-4DDB-893A-A2DE3452A3B3}"/>
              </a:ext>
            </a:extLst>
          </p:cNvPr>
          <p:cNvSpPr>
            <a:spLocks noChangeAspect="1" noChangeArrowheads="1" noTextEdit="1"/>
          </p:cNvSpPr>
          <p:nvPr userDrawn="1"/>
        </p:nvSpPr>
        <p:spPr bwMode="auto">
          <a:xfrm>
            <a:off x="152400" y="152400"/>
            <a:ext cx="1214438"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7" name="AutoShape 18">
            <a:extLst>
              <a:ext uri="{FF2B5EF4-FFF2-40B4-BE49-F238E27FC236}">
                <a16:creationId xmlns:a16="http://schemas.microsoft.com/office/drawing/2014/main" id="{B680042A-CED3-424E-BC74-1F9AD53398B7}"/>
              </a:ext>
            </a:extLst>
          </p:cNvPr>
          <p:cNvSpPr>
            <a:spLocks noChangeAspect="1" noChangeArrowheads="1" noTextEdit="1"/>
          </p:cNvSpPr>
          <p:nvPr userDrawn="1"/>
        </p:nvSpPr>
        <p:spPr bwMode="auto">
          <a:xfrm>
            <a:off x="304800" y="304800"/>
            <a:ext cx="1214438"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8" name="Platshållare för innehåll 2">
            <a:extLst>
              <a:ext uri="{FF2B5EF4-FFF2-40B4-BE49-F238E27FC236}">
                <a16:creationId xmlns:a16="http://schemas.microsoft.com/office/drawing/2014/main" id="{EDEB1E76-DA8C-4821-B2EB-EED0A44C494E}"/>
              </a:ext>
            </a:extLst>
          </p:cNvPr>
          <p:cNvSpPr>
            <a:spLocks noGrp="1"/>
          </p:cNvSpPr>
          <p:nvPr>
            <p:ph sz="half" idx="1"/>
          </p:nvPr>
        </p:nvSpPr>
        <p:spPr>
          <a:xfrm>
            <a:off x="1243766" y="3406775"/>
            <a:ext cx="8638421" cy="5976000"/>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90" name="Bildobjekt 89">
            <a:extLst>
              <a:ext uri="{FF2B5EF4-FFF2-40B4-BE49-F238E27FC236}">
                <a16:creationId xmlns:a16="http://schemas.microsoft.com/office/drawing/2014/main" id="{52C1F324-DEFA-416F-B72F-6051C31AFF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221" t="51033" b="-60375"/>
          <a:stretch/>
        </p:blipFill>
        <p:spPr>
          <a:xfrm>
            <a:off x="0" y="6264276"/>
            <a:ext cx="1238643" cy="5045074"/>
          </a:xfrm>
          <a:prstGeom prst="rect">
            <a:avLst/>
          </a:prstGeom>
        </p:spPr>
      </p:pic>
      <p:sp>
        <p:nvSpPr>
          <p:cNvPr id="2" name="Rubrik 1">
            <a:extLst>
              <a:ext uri="{FF2B5EF4-FFF2-40B4-BE49-F238E27FC236}">
                <a16:creationId xmlns:a16="http://schemas.microsoft.com/office/drawing/2014/main" id="{199169CA-2D7A-43B7-AB45-92143F3B1B07}"/>
              </a:ext>
            </a:extLst>
          </p:cNvPr>
          <p:cNvSpPr>
            <a:spLocks noGrp="1"/>
          </p:cNvSpPr>
          <p:nvPr>
            <p:ph type="title"/>
          </p:nvPr>
        </p:nvSpPr>
        <p:spPr/>
        <p:txBody>
          <a:bodyPr/>
          <a:lstStyle/>
          <a:p>
            <a:r>
              <a:rPr lang="sv-SE" dirty="0"/>
              <a:t>Klicka här för att ändra mall för rubrikformat</a:t>
            </a:r>
          </a:p>
        </p:txBody>
      </p:sp>
      <p:sp>
        <p:nvSpPr>
          <p:cNvPr id="12" name="Platshållare för innehåll 2">
            <a:extLst>
              <a:ext uri="{FF2B5EF4-FFF2-40B4-BE49-F238E27FC236}">
                <a16:creationId xmlns:a16="http://schemas.microsoft.com/office/drawing/2014/main" id="{C2266FDE-E7E1-4894-A463-420093AA5D7B}"/>
              </a:ext>
            </a:extLst>
          </p:cNvPr>
          <p:cNvSpPr>
            <a:spLocks noGrp="1"/>
          </p:cNvSpPr>
          <p:nvPr>
            <p:ph sz="half" idx="12"/>
          </p:nvPr>
        </p:nvSpPr>
        <p:spPr>
          <a:xfrm>
            <a:off x="10221915" y="3406776"/>
            <a:ext cx="8638421" cy="5976000"/>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0AFD0371-4BC2-4B1E-AF08-C39AD685810B}"/>
              </a:ext>
            </a:extLst>
          </p:cNvPr>
          <p:cNvSpPr>
            <a:spLocks noGrp="1"/>
          </p:cNvSpPr>
          <p:nvPr>
            <p:ph type="dt" sz="half" idx="13"/>
          </p:nvPr>
        </p:nvSpPr>
        <p:spPr/>
        <p:txBody>
          <a:bodyPr/>
          <a:lstStyle/>
          <a:p>
            <a:fld id="{3929E917-5370-4653-ABC0-4F0AA954FE77}" type="datetime1">
              <a:rPr lang="sv-SE" smtClean="0"/>
              <a:t>2023-05-29</a:t>
            </a:fld>
            <a:endParaRPr lang="en-US" dirty="0"/>
          </a:p>
        </p:txBody>
      </p:sp>
      <p:sp>
        <p:nvSpPr>
          <p:cNvPr id="8" name="Platshållare för sidfot 7">
            <a:extLst>
              <a:ext uri="{FF2B5EF4-FFF2-40B4-BE49-F238E27FC236}">
                <a16:creationId xmlns:a16="http://schemas.microsoft.com/office/drawing/2014/main" id="{9B503087-80B1-4939-BF99-75E89592FC50}"/>
              </a:ext>
            </a:extLst>
          </p:cNvPr>
          <p:cNvSpPr>
            <a:spLocks noGrp="1"/>
          </p:cNvSpPr>
          <p:nvPr>
            <p:ph type="ftr" sz="quarter" idx="14"/>
          </p:nvPr>
        </p:nvSpPr>
        <p:spPr/>
        <p:txBody>
          <a:bodyPr/>
          <a:lstStyle/>
          <a:p>
            <a:endParaRPr lang="sv-SE" dirty="0"/>
          </a:p>
        </p:txBody>
      </p:sp>
      <p:sp>
        <p:nvSpPr>
          <p:cNvPr id="9" name="Platshållare för bildnummer 8">
            <a:extLst>
              <a:ext uri="{FF2B5EF4-FFF2-40B4-BE49-F238E27FC236}">
                <a16:creationId xmlns:a16="http://schemas.microsoft.com/office/drawing/2014/main" id="{67DA98C4-0904-4159-B0D2-48927D0D4B23}"/>
              </a:ext>
            </a:extLst>
          </p:cNvPr>
          <p:cNvSpPr>
            <a:spLocks noGrp="1"/>
          </p:cNvSpPr>
          <p:nvPr>
            <p:ph type="sldNum" sz="quarter" idx="15"/>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295790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16" name="Bildobjekt 115">
            <a:extLst>
              <a:ext uri="{FF2B5EF4-FFF2-40B4-BE49-F238E27FC236}">
                <a16:creationId xmlns:a16="http://schemas.microsoft.com/office/drawing/2014/main" id="{C737B2F4-9EA7-4502-85F3-D663E2EA07D1}"/>
              </a:ext>
            </a:extLst>
          </p:cNvPr>
          <p:cNvPicPr>
            <a:picLocks noChangeAspect="1"/>
          </p:cNvPicPr>
          <p:nvPr userDrawn="1"/>
        </p:nvPicPr>
        <p:blipFill rotWithShape="1">
          <a:blip r:embed="rId2"/>
          <a:srcRect l="-135106" t="64211"/>
          <a:stretch/>
        </p:blipFill>
        <p:spPr>
          <a:xfrm>
            <a:off x="0" y="0"/>
            <a:ext cx="6239526" cy="979200"/>
          </a:xfrm>
          <a:prstGeom prst="rect">
            <a:avLst/>
          </a:prstGeom>
        </p:spPr>
      </p:pic>
      <p:sp>
        <p:nvSpPr>
          <p:cNvPr id="17" name="object 38">
            <a:extLst>
              <a:ext uri="{FF2B5EF4-FFF2-40B4-BE49-F238E27FC236}">
                <a16:creationId xmlns:a16="http://schemas.microsoft.com/office/drawing/2014/main" id="{ED408A77-E9D9-4ECD-9EAC-8F17AA6FF688}"/>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113" name="Platshållare för sidfot 5">
            <a:extLst>
              <a:ext uri="{FF2B5EF4-FFF2-40B4-BE49-F238E27FC236}">
                <a16:creationId xmlns:a16="http://schemas.microsoft.com/office/drawing/2014/main" id="{BB34CA2A-42E7-429D-A977-94E73516AD85}"/>
              </a:ext>
            </a:extLst>
          </p:cNvPr>
          <p:cNvSpPr>
            <a:spLocks noGrp="1"/>
          </p:cNvSpPr>
          <p:nvPr>
            <p:ph type="ftr" sz="quarter" idx="11"/>
          </p:nvPr>
        </p:nvSpPr>
        <p:spPr>
          <a:xfrm>
            <a:off x="2333903" y="478617"/>
            <a:ext cx="7704000" cy="187200"/>
          </a:xfrm>
        </p:spPr>
        <p:txBody>
          <a:bodyPr/>
          <a:lstStyle/>
          <a:p>
            <a:endParaRPr lang="sv-SE"/>
          </a:p>
        </p:txBody>
      </p:sp>
      <p:sp>
        <p:nvSpPr>
          <p:cNvPr id="112" name="Platshållare för datum 4">
            <a:extLst>
              <a:ext uri="{FF2B5EF4-FFF2-40B4-BE49-F238E27FC236}">
                <a16:creationId xmlns:a16="http://schemas.microsoft.com/office/drawing/2014/main" id="{D2CC2258-1CAC-42DF-AA86-10F59DEC79B5}"/>
              </a:ext>
            </a:extLst>
          </p:cNvPr>
          <p:cNvSpPr>
            <a:spLocks noGrp="1"/>
          </p:cNvSpPr>
          <p:nvPr>
            <p:ph type="dt" sz="half" idx="10"/>
          </p:nvPr>
        </p:nvSpPr>
        <p:spPr>
          <a:xfrm>
            <a:off x="1368502" y="478617"/>
            <a:ext cx="792000" cy="187200"/>
          </a:xfrm>
        </p:spPr>
        <p:txBody>
          <a:bodyPr/>
          <a:lstStyle/>
          <a:p>
            <a:fld id="{9D00964E-CD7C-4BCA-A53D-05A9094492BF}" type="datetime1">
              <a:rPr lang="sv-SE" smtClean="0"/>
              <a:t>2023-05-29</a:t>
            </a:fld>
            <a:endParaRPr lang="sv-SE"/>
          </a:p>
        </p:txBody>
      </p:sp>
      <p:sp>
        <p:nvSpPr>
          <p:cNvPr id="114" name="Platshållare för bildnummer 6">
            <a:extLst>
              <a:ext uri="{FF2B5EF4-FFF2-40B4-BE49-F238E27FC236}">
                <a16:creationId xmlns:a16="http://schemas.microsoft.com/office/drawing/2014/main" id="{0CFDA38F-887E-4A37-9D96-25B2B6B67F63}"/>
              </a:ext>
            </a:extLst>
          </p:cNvPr>
          <p:cNvSpPr>
            <a:spLocks noGrp="1"/>
          </p:cNvSpPr>
          <p:nvPr>
            <p:ph type="sldNum" sz="quarter" idx="12"/>
          </p:nvPr>
        </p:nvSpPr>
        <p:spPr>
          <a:xfrm>
            <a:off x="835102" y="478617"/>
            <a:ext cx="360000" cy="187200"/>
          </a:xfrm>
        </p:spPr>
        <p:txBody>
          <a:bodyPr/>
          <a:lstStyle/>
          <a:p>
            <a:fld id="{38480145-259A-47DA-A30D-C906B9DB5C99}" type="slidenum">
              <a:rPr lang="sv-SE" smtClean="0"/>
              <a:t>‹#›</a:t>
            </a:fld>
            <a:endParaRPr lang="sv-SE"/>
          </a:p>
        </p:txBody>
      </p:sp>
      <p:sp>
        <p:nvSpPr>
          <p:cNvPr id="12" name="Rektangel 11">
            <a:extLst>
              <a:ext uri="{FF2B5EF4-FFF2-40B4-BE49-F238E27FC236}">
                <a16:creationId xmlns:a16="http://schemas.microsoft.com/office/drawing/2014/main" id="{5E9C919A-0768-457E-8FE4-A8E97EA955FB}"/>
              </a:ext>
            </a:extLst>
          </p:cNvPr>
          <p:cNvSpPr/>
          <p:nvPr userDrawn="1"/>
        </p:nvSpPr>
        <p:spPr>
          <a:xfrm>
            <a:off x="10404000" y="702000"/>
            <a:ext cx="9007200" cy="99072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Platshållare för innehåll 2">
            <a:extLst>
              <a:ext uri="{FF2B5EF4-FFF2-40B4-BE49-F238E27FC236}">
                <a16:creationId xmlns:a16="http://schemas.microsoft.com/office/drawing/2014/main" id="{A9A918AC-8D77-44A2-A4FE-5285D4086A12}"/>
              </a:ext>
            </a:extLst>
          </p:cNvPr>
          <p:cNvSpPr>
            <a:spLocks noGrp="1"/>
          </p:cNvSpPr>
          <p:nvPr>
            <p:ph idx="1" hasCustomPrompt="1"/>
          </p:nvPr>
        </p:nvSpPr>
        <p:spPr>
          <a:xfrm>
            <a:off x="10404000" y="702000"/>
            <a:ext cx="9007200" cy="99072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på en ikon för att infoga innehåll</a:t>
            </a:r>
          </a:p>
        </p:txBody>
      </p:sp>
      <p:sp>
        <p:nvSpPr>
          <p:cNvPr id="14" name="Platshållare för text 2">
            <a:extLst>
              <a:ext uri="{FF2B5EF4-FFF2-40B4-BE49-F238E27FC236}">
                <a16:creationId xmlns:a16="http://schemas.microsoft.com/office/drawing/2014/main" id="{F2DA647D-DDF5-4570-9F2E-0535FAD82AEC}"/>
              </a:ext>
            </a:extLst>
          </p:cNvPr>
          <p:cNvSpPr>
            <a:spLocks noGrp="1"/>
          </p:cNvSpPr>
          <p:nvPr>
            <p:ph type="body" sz="quarter" idx="13"/>
          </p:nvPr>
        </p:nvSpPr>
        <p:spPr>
          <a:xfrm>
            <a:off x="1243767" y="3408147"/>
            <a:ext cx="7828734" cy="5400000"/>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7" name="Rubrik 7">
            <a:extLst>
              <a:ext uri="{FF2B5EF4-FFF2-40B4-BE49-F238E27FC236}">
                <a16:creationId xmlns:a16="http://schemas.microsoft.com/office/drawing/2014/main" id="{A8C94F33-3648-4C31-AEF3-2EBA538581A4}"/>
              </a:ext>
            </a:extLst>
          </p:cNvPr>
          <p:cNvSpPr>
            <a:spLocks noGrp="1"/>
          </p:cNvSpPr>
          <p:nvPr>
            <p:ph type="title"/>
          </p:nvPr>
        </p:nvSpPr>
        <p:spPr>
          <a:xfrm>
            <a:off x="1243767" y="1227047"/>
            <a:ext cx="7828734" cy="2043642"/>
          </a:xfrm>
        </p:spPr>
        <p:txBody>
          <a:bodyPr/>
          <a:lstStyle>
            <a:lvl1pPr>
              <a:defRPr>
                <a:solidFill>
                  <a:schemeClr val="accent1"/>
                </a:solidFill>
              </a:defRPr>
            </a:lvl1pPr>
          </a:lstStyle>
          <a:p>
            <a:r>
              <a:rPr lang="sv-SE" dirty="0"/>
              <a:t>Klicka här för att ändra mall för rubrikformat</a:t>
            </a:r>
          </a:p>
        </p:txBody>
      </p:sp>
    </p:spTree>
    <p:extLst>
      <p:ext uri="{BB962C8B-B14F-4D97-AF65-F5344CB8AC3E}">
        <p14:creationId xmlns:p14="http://schemas.microsoft.com/office/powerpoint/2010/main" val="871591192"/>
      </p:ext>
    </p:extLst>
  </p:cSld>
  <p:clrMapOvr>
    <a:masterClrMapping/>
  </p:clrMapOvr>
  <p:extLst>
    <p:ext uri="{DCECCB84-F9BA-43D5-87BE-67443E8EF086}">
      <p15:sldGuideLst xmlns:p15="http://schemas.microsoft.com/office/powerpoint/2012/main">
        <p15:guide id="1" orient="horz" pos="1210" userDrawn="1">
          <p15:clr>
            <a:srgbClr val="FBAE40"/>
          </p15:clr>
        </p15:guide>
        <p15:guide id="2" pos="6332" userDrawn="1">
          <p15:clr>
            <a:srgbClr val="FBAE40"/>
          </p15:clr>
        </p15:guide>
        <p15:guide id="3" pos="24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7E25708F-A6F2-4D28-886A-05F63F7F1F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3" r="88989" b="40999"/>
          <a:stretch/>
        </p:blipFill>
        <p:spPr>
          <a:xfrm>
            <a:off x="19008000" y="0"/>
            <a:ext cx="1096100" cy="2395475"/>
          </a:xfrm>
          <a:prstGeom prst="rect">
            <a:avLst/>
          </a:prstGeom>
        </p:spPr>
      </p:pic>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82AB491C-47DC-4E17-80D1-CDD4BAF30723}" type="datetime1">
              <a:rPr lang="sv-SE" smtClean="0"/>
              <a:t>2023-05-29</a:t>
            </a:fld>
            <a:endParaRPr lang="sv-SE"/>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1243766" y="877615"/>
            <a:ext cx="17616567" cy="1043260"/>
          </a:xfrm>
        </p:spPr>
        <p:txBody>
          <a:bodyPr/>
          <a:lstStyle>
            <a:lvl1pPr>
              <a:defRPr>
                <a:solidFill>
                  <a:schemeClr val="accent1"/>
                </a:solidFill>
              </a:defRPr>
            </a:lvl1pPr>
          </a:lstStyle>
          <a:p>
            <a:r>
              <a:rPr lang="sv-SE" dirty="0"/>
              <a:t>Klicka här för att ändra mall för rubrikformat</a:t>
            </a:r>
          </a:p>
        </p:txBody>
      </p:sp>
      <p:sp>
        <p:nvSpPr>
          <p:cNvPr id="15" name="Rektangel 14">
            <a:extLst>
              <a:ext uri="{FF2B5EF4-FFF2-40B4-BE49-F238E27FC236}">
                <a16:creationId xmlns:a16="http://schemas.microsoft.com/office/drawing/2014/main" id="{EB7B88AC-ED67-40FC-B207-9A82E4376643}"/>
              </a:ext>
            </a:extLst>
          </p:cNvPr>
          <p:cNvSpPr/>
          <p:nvPr userDrawn="1"/>
        </p:nvSpPr>
        <p:spPr>
          <a:xfrm>
            <a:off x="1245600" y="2491200"/>
            <a:ext cx="17618400" cy="79236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1245600" y="2491200"/>
            <a:ext cx="17618400" cy="7923600"/>
          </a:xfr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på en ikon för att infoga innehåll</a:t>
            </a:r>
          </a:p>
        </p:txBody>
      </p:sp>
      <p:sp>
        <p:nvSpPr>
          <p:cNvPr id="11" name="Platshållare för text 6">
            <a:extLst>
              <a:ext uri="{FF2B5EF4-FFF2-40B4-BE49-F238E27FC236}">
                <a16:creationId xmlns:a16="http://schemas.microsoft.com/office/drawing/2014/main" id="{7C6CF22E-C600-40EB-BB5D-A71AE04A4CA3}"/>
              </a:ext>
            </a:extLst>
          </p:cNvPr>
          <p:cNvSpPr>
            <a:spLocks noGrp="1"/>
          </p:cNvSpPr>
          <p:nvPr>
            <p:ph type="body" sz="quarter" idx="14" hasCustomPrompt="1"/>
          </p:nvPr>
        </p:nvSpPr>
        <p:spPr>
          <a:xfrm>
            <a:off x="17640000" y="8791200"/>
            <a:ext cx="1987200" cy="1987200"/>
          </a:xfrm>
          <a:blipFill>
            <a:blip r:embed="rId3" cstate="print"/>
            <a:stretch>
              <a:fillRect/>
            </a:stretch>
          </a:blipFill>
        </p:spPr>
        <p:txBody>
          <a:bodyPr>
            <a:normAutofit/>
          </a:bodyPr>
          <a:lstStyle>
            <a:lvl1pPr>
              <a:buNone/>
              <a:defRPr sz="200"/>
            </a:lvl1pPr>
          </a:lstStyle>
          <a:p>
            <a:pPr lvl="0"/>
            <a:r>
              <a:rPr lang="sv-SE" dirty="0"/>
              <a:t> 4,42</a:t>
            </a:r>
          </a:p>
          <a:p>
            <a:pPr lvl="0"/>
            <a:endParaRPr lang="sv-SE" dirty="0"/>
          </a:p>
        </p:txBody>
      </p:sp>
    </p:spTree>
    <p:extLst>
      <p:ext uri="{BB962C8B-B14F-4D97-AF65-F5344CB8AC3E}">
        <p14:creationId xmlns:p14="http://schemas.microsoft.com/office/powerpoint/2010/main" val="2625363474"/>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91435" y="2298648"/>
            <a:ext cx="13459939" cy="1686571"/>
          </a:xfrm>
        </p:spPr>
        <p:txBody>
          <a:bodyPr anchor="b">
            <a:noAutofit/>
          </a:bodyPr>
          <a:lstStyle>
            <a:lvl1pPr>
              <a:lnSpc>
                <a:spcPct val="80000"/>
              </a:lnSpc>
              <a:defRPr sz="5936"/>
            </a:lvl1pPr>
          </a:lstStyle>
          <a:p>
            <a:r>
              <a:rPr lang="sv-SE" dirty="0"/>
              <a:t>Klicka här för att lägga till rubrik</a:t>
            </a:r>
          </a:p>
        </p:txBody>
      </p:sp>
      <p:sp>
        <p:nvSpPr>
          <p:cNvPr id="5" name="Platshållare för innehåll 2"/>
          <p:cNvSpPr>
            <a:spLocks noGrp="1"/>
          </p:cNvSpPr>
          <p:nvPr>
            <p:ph idx="1" hasCustomPrompt="1"/>
          </p:nvPr>
        </p:nvSpPr>
        <p:spPr>
          <a:xfrm>
            <a:off x="3291435" y="4133672"/>
            <a:ext cx="13459939" cy="6550447"/>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08176BD1-A56A-405D-BBE7-4874BB21E688}" type="datetimeFigureOut">
              <a:rPr lang="sv-SE" smtClean="0"/>
              <a:pPr/>
              <a:t>2023-05-29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162661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Rubrik och två spalter">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2700994" y="2298648"/>
            <a:ext cx="15315525" cy="1686571"/>
          </a:xfrm>
        </p:spPr>
        <p:txBody>
          <a:bodyPr anchor="b">
            <a:noAutofit/>
          </a:bodyPr>
          <a:lstStyle>
            <a:lvl1pPr algn="l">
              <a:lnSpc>
                <a:spcPct val="100000"/>
              </a:lnSpc>
              <a:defRPr sz="5936"/>
            </a:lvl1pPr>
          </a:lstStyle>
          <a:p>
            <a:r>
              <a:rPr lang="sv-SE" dirty="0"/>
              <a:t>Klicka här för att lägga till rubrik</a:t>
            </a:r>
          </a:p>
        </p:txBody>
      </p:sp>
      <p:sp>
        <p:nvSpPr>
          <p:cNvPr id="6" name="Platshållare för innehåll 2"/>
          <p:cNvSpPr>
            <a:spLocks noGrp="1"/>
          </p:cNvSpPr>
          <p:nvPr>
            <p:ph idx="1" hasCustomPrompt="1"/>
          </p:nvPr>
        </p:nvSpPr>
        <p:spPr>
          <a:xfrm>
            <a:off x="2700994" y="4155668"/>
            <a:ext cx="7447097" cy="6555427"/>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2"/>
          <p:cNvSpPr>
            <a:spLocks noGrp="1"/>
          </p:cNvSpPr>
          <p:nvPr>
            <p:ph idx="10" hasCustomPrompt="1"/>
          </p:nvPr>
        </p:nvSpPr>
        <p:spPr>
          <a:xfrm>
            <a:off x="10561005" y="4155668"/>
            <a:ext cx="7447097" cy="6555427"/>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p:cNvSpPr>
            <a:spLocks noGrp="1"/>
          </p:cNvSpPr>
          <p:nvPr>
            <p:ph type="dt" sz="half" idx="11"/>
          </p:nvPr>
        </p:nvSpPr>
        <p:spPr/>
        <p:txBody>
          <a:bodyPr/>
          <a:lstStyle/>
          <a:p>
            <a:fld id="{C739DF52-0477-4164-99CF-0384B3919D38}" type="datetime1">
              <a:rPr lang="sv-SE" smtClean="0"/>
              <a:t>2023-05-29</a:t>
            </a:fld>
            <a:endParaRPr lang="sv-SE"/>
          </a:p>
        </p:txBody>
      </p:sp>
      <p:sp>
        <p:nvSpPr>
          <p:cNvPr id="11" name="Platshållare för sidfot 10"/>
          <p:cNvSpPr>
            <a:spLocks noGrp="1"/>
          </p:cNvSpPr>
          <p:nvPr>
            <p:ph type="ftr" sz="quarter" idx="12"/>
          </p:nvPr>
        </p:nvSpPr>
        <p:spPr/>
        <p:txBody>
          <a:bodyPr/>
          <a:lstStyle/>
          <a:p>
            <a:endParaRPr lang="sv-SE"/>
          </a:p>
        </p:txBody>
      </p:sp>
      <p:sp>
        <p:nvSpPr>
          <p:cNvPr id="12" name="Platshållare för bildnummer 11"/>
          <p:cNvSpPr>
            <a:spLocks noGrp="1"/>
          </p:cNvSpPr>
          <p:nvPr>
            <p:ph type="sldNum" sz="quarter" idx="13"/>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384747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700994" y="2298648"/>
            <a:ext cx="15315525" cy="1686571"/>
          </a:xfrm>
        </p:spPr>
        <p:txBody>
          <a:bodyPr anchor="b">
            <a:noAutofit/>
          </a:bodyPr>
          <a:lstStyle>
            <a:lvl1pPr>
              <a:lnSpc>
                <a:spcPct val="100000"/>
              </a:lnSpc>
              <a:defRPr sz="5936"/>
            </a:lvl1pPr>
          </a:lstStyle>
          <a:p>
            <a:r>
              <a:rPr lang="sv-SE" dirty="0"/>
              <a:t>Klicka här för att lägga till rubrik</a:t>
            </a:r>
          </a:p>
        </p:txBody>
      </p:sp>
      <p:sp>
        <p:nvSpPr>
          <p:cNvPr id="5" name="Platshållare för innehåll 2"/>
          <p:cNvSpPr>
            <a:spLocks noGrp="1"/>
          </p:cNvSpPr>
          <p:nvPr>
            <p:ph idx="1" hasCustomPrompt="1"/>
          </p:nvPr>
        </p:nvSpPr>
        <p:spPr>
          <a:xfrm>
            <a:off x="2700994" y="4155667"/>
            <a:ext cx="15315525" cy="6530333"/>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08176BD1-A56A-405D-BBE7-4874BB21E688}" type="datetimeFigureOut">
              <a:rPr lang="sv-SE" smtClean="0"/>
              <a:pPr/>
              <a:t>2023-05-29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417290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2923677" y="2298648"/>
            <a:ext cx="15280341" cy="1686571"/>
          </a:xfrm>
        </p:spPr>
        <p:txBody>
          <a:bodyPr anchor="b">
            <a:noAutofit/>
          </a:bodyPr>
          <a:lstStyle>
            <a:lvl1pPr algn="ctr">
              <a:lnSpc>
                <a:spcPct val="80000"/>
              </a:lnSpc>
              <a:defRPr sz="5936"/>
            </a:lvl1pPr>
          </a:lstStyle>
          <a:p>
            <a:r>
              <a:rPr lang="sv-SE" dirty="0"/>
              <a:t>Klicka här för att lägga till rubrik</a:t>
            </a:r>
          </a:p>
        </p:txBody>
      </p:sp>
      <p:sp>
        <p:nvSpPr>
          <p:cNvPr id="6" name="Platshållare för innehåll 2"/>
          <p:cNvSpPr>
            <a:spLocks noGrp="1"/>
          </p:cNvSpPr>
          <p:nvPr>
            <p:ph idx="1" hasCustomPrompt="1"/>
          </p:nvPr>
        </p:nvSpPr>
        <p:spPr>
          <a:xfrm>
            <a:off x="2923676" y="4133671"/>
            <a:ext cx="7447097" cy="7175679"/>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2"/>
          <p:cNvSpPr>
            <a:spLocks noGrp="1"/>
          </p:cNvSpPr>
          <p:nvPr>
            <p:ph idx="10" hasCustomPrompt="1"/>
          </p:nvPr>
        </p:nvSpPr>
        <p:spPr>
          <a:xfrm>
            <a:off x="10756921" y="4133671"/>
            <a:ext cx="7447097" cy="7175679"/>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p:cNvSpPr>
            <a:spLocks noGrp="1"/>
          </p:cNvSpPr>
          <p:nvPr>
            <p:ph type="dt" sz="half" idx="11"/>
          </p:nvPr>
        </p:nvSpPr>
        <p:spPr/>
        <p:txBody>
          <a:bodyPr/>
          <a:lstStyle/>
          <a:p>
            <a:fld id="{08176BD1-A56A-405D-BBE7-4874BB21E688}" type="datetimeFigureOut">
              <a:rPr lang="sv-SE" smtClean="0"/>
              <a:pPr/>
              <a:t>2023-05-29</a:t>
            </a:fld>
            <a:endParaRPr lang="sv-SE"/>
          </a:p>
        </p:txBody>
      </p:sp>
      <p:sp>
        <p:nvSpPr>
          <p:cNvPr id="11" name="Platshållare för sidfot 10"/>
          <p:cNvSpPr>
            <a:spLocks noGrp="1"/>
          </p:cNvSpPr>
          <p:nvPr>
            <p:ph type="ftr" sz="quarter" idx="12"/>
          </p:nvPr>
        </p:nvSpPr>
        <p:spPr/>
        <p:txBody>
          <a:bodyPr/>
          <a:lstStyle/>
          <a:p>
            <a:endParaRPr lang="sv-SE"/>
          </a:p>
        </p:txBody>
      </p:sp>
      <p:sp>
        <p:nvSpPr>
          <p:cNvPr id="12" name="Platshållare för bildnummer 11"/>
          <p:cNvSpPr>
            <a:spLocks noGrp="1"/>
          </p:cNvSpPr>
          <p:nvPr>
            <p:ph type="sldNum" sz="quarter" idx="13"/>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102334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2513013" y="1996900"/>
            <a:ext cx="15078075" cy="6910171"/>
          </a:xfrm>
        </p:spPr>
        <p:txBody>
          <a:bodyPr anchor="ctr">
            <a:noAutofit/>
          </a:bodyPr>
          <a:lstStyle>
            <a:lvl1pPr algn="ctr">
              <a:lnSpc>
                <a:spcPct val="80000"/>
              </a:lnSpc>
              <a:defRPr sz="5936" b="0">
                <a:solidFill>
                  <a:schemeClr val="tx1"/>
                </a:solidFill>
              </a:defRPr>
            </a:lvl1pPr>
          </a:lstStyle>
          <a:p>
            <a:r>
              <a:rPr lang="sv-SE" dirty="0"/>
              <a:t>Klicka här för att lägga till rubrik</a:t>
            </a:r>
          </a:p>
        </p:txBody>
      </p:sp>
      <p:sp>
        <p:nvSpPr>
          <p:cNvPr id="6" name="Platshållare för datum 5"/>
          <p:cNvSpPr>
            <a:spLocks noGrp="1"/>
          </p:cNvSpPr>
          <p:nvPr>
            <p:ph type="dt" sz="half" idx="10"/>
          </p:nvPr>
        </p:nvSpPr>
        <p:spPr/>
        <p:txBody>
          <a:bodyPr/>
          <a:lstStyle/>
          <a:p>
            <a:fld id="{08176BD1-A56A-405D-BBE7-4874BB21E688}" type="datetimeFigureOut">
              <a:rPr lang="sv-SE" smtClean="0"/>
              <a:pPr/>
              <a:t>2023-05-29</a:t>
            </a:fld>
            <a:endParaRPr lang="sv-SE"/>
          </a:p>
        </p:txBody>
      </p:sp>
      <p:sp>
        <p:nvSpPr>
          <p:cNvPr id="7" name="Platshållare för sidfot 6"/>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301985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D5FBC21F-AA3A-4105-A762-7A4A8EE1E9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64" b="4216"/>
          <a:stretch/>
        </p:blipFill>
        <p:spPr>
          <a:xfrm>
            <a:off x="10814401" y="0"/>
            <a:ext cx="9289700" cy="11309350"/>
          </a:xfrm>
          <a:prstGeom prst="rect">
            <a:avLst/>
          </a:prstGeom>
        </p:spPr>
      </p:pic>
      <p:sp>
        <p:nvSpPr>
          <p:cNvPr id="7" name="object 38">
            <a:extLst>
              <a:ext uri="{FF2B5EF4-FFF2-40B4-BE49-F238E27FC236}">
                <a16:creationId xmlns:a16="http://schemas.microsoft.com/office/drawing/2014/main" id="{58F464F6-1029-4CBD-B3D1-11214085E2B8}"/>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8" name="Rubrik 1">
            <a:extLst>
              <a:ext uri="{FF2B5EF4-FFF2-40B4-BE49-F238E27FC236}">
                <a16:creationId xmlns:a16="http://schemas.microsoft.com/office/drawing/2014/main" id="{03BB08C3-1CD7-4C53-9E96-43671982CE92}"/>
              </a:ext>
            </a:extLst>
          </p:cNvPr>
          <p:cNvSpPr>
            <a:spLocks noGrp="1"/>
          </p:cNvSpPr>
          <p:nvPr>
            <p:ph type="ctrTitle" hasCustomPrompt="1"/>
          </p:nvPr>
        </p:nvSpPr>
        <p:spPr>
          <a:xfrm>
            <a:off x="2513013" y="2378075"/>
            <a:ext cx="13635037" cy="3409950"/>
          </a:xfrm>
        </p:spPr>
        <p:txBody>
          <a:bodyPr anchor="b">
            <a:noAutofit/>
          </a:bodyPr>
          <a:lstStyle>
            <a:lvl1pPr algn="l">
              <a:lnSpc>
                <a:spcPct val="75000"/>
              </a:lnSpc>
              <a:defRPr sz="11900" spc="-400" baseline="0">
                <a:solidFill>
                  <a:schemeClr val="accent1"/>
                </a:solidFill>
              </a:defRPr>
            </a:lvl1pPr>
          </a:lstStyle>
          <a:p>
            <a:r>
              <a:rPr lang="sv-SE" dirty="0"/>
              <a:t>Rubrik på en eller två rader</a:t>
            </a:r>
          </a:p>
        </p:txBody>
      </p:sp>
      <p:sp>
        <p:nvSpPr>
          <p:cNvPr id="9" name="Underrubrik 2">
            <a:extLst>
              <a:ext uri="{FF2B5EF4-FFF2-40B4-BE49-F238E27FC236}">
                <a16:creationId xmlns:a16="http://schemas.microsoft.com/office/drawing/2014/main" id="{78CC841C-AA65-43FA-BB0E-1A120EBFED78}"/>
              </a:ext>
            </a:extLst>
          </p:cNvPr>
          <p:cNvSpPr>
            <a:spLocks noGrp="1"/>
          </p:cNvSpPr>
          <p:nvPr>
            <p:ph type="subTitle" idx="1" hasCustomPrompt="1"/>
          </p:nvPr>
        </p:nvSpPr>
        <p:spPr>
          <a:xfrm>
            <a:off x="2513013" y="6279773"/>
            <a:ext cx="13635037" cy="2406650"/>
          </a:xfrm>
          <a:prstGeom prst="rect">
            <a:avLst/>
          </a:prstGeom>
        </p:spPr>
        <p:txBody>
          <a:bodyPr>
            <a:noAutofit/>
          </a:bodyPr>
          <a:lstStyle>
            <a:lvl1pPr marL="0" indent="0" algn="l">
              <a:spcAft>
                <a:spcPts val="0"/>
              </a:spcAft>
              <a:buNone/>
              <a:defRPr sz="45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258731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Platshållare för datum 3">
            <a:extLst>
              <a:ext uri="{FF2B5EF4-FFF2-40B4-BE49-F238E27FC236}">
                <a16:creationId xmlns:a16="http://schemas.microsoft.com/office/drawing/2014/main" id="{6EBC20DB-E92A-4595-958F-8F6E1877F275}"/>
              </a:ext>
            </a:extLst>
          </p:cNvPr>
          <p:cNvSpPr>
            <a:spLocks noGrp="1"/>
          </p:cNvSpPr>
          <p:nvPr>
            <p:ph type="dt" sz="half" idx="10"/>
          </p:nvPr>
        </p:nvSpPr>
        <p:spPr>
          <a:xfrm>
            <a:off x="1368502" y="478617"/>
            <a:ext cx="792000" cy="187200"/>
          </a:xfrm>
        </p:spPr>
        <p:txBody>
          <a:bodyPr/>
          <a:lstStyle/>
          <a:p>
            <a:fld id="{27129ABF-34AF-4771-8C65-17474087DDAF}" type="datetime1">
              <a:rPr lang="sv-SE" smtClean="0"/>
              <a:t>2023-05-29</a:t>
            </a:fld>
            <a:endParaRPr lang="sv-SE"/>
          </a:p>
        </p:txBody>
      </p:sp>
      <p:sp>
        <p:nvSpPr>
          <p:cNvPr id="12" name="Platshållare för sidfot 4">
            <a:extLst>
              <a:ext uri="{FF2B5EF4-FFF2-40B4-BE49-F238E27FC236}">
                <a16:creationId xmlns:a16="http://schemas.microsoft.com/office/drawing/2014/main" id="{5382FAD0-A98D-43B4-B432-3582AE5A57A5}"/>
              </a:ext>
            </a:extLst>
          </p:cNvPr>
          <p:cNvSpPr>
            <a:spLocks noGrp="1"/>
          </p:cNvSpPr>
          <p:nvPr>
            <p:ph type="ftr" sz="quarter" idx="11"/>
          </p:nvPr>
        </p:nvSpPr>
        <p:spPr>
          <a:xfrm>
            <a:off x="2333903" y="478617"/>
            <a:ext cx="7704000" cy="187200"/>
          </a:xfrm>
        </p:spPr>
        <p:txBody>
          <a:bodyPr/>
          <a:lstStyle/>
          <a:p>
            <a:endParaRPr lang="sv-SE"/>
          </a:p>
        </p:txBody>
      </p:sp>
      <p:sp>
        <p:nvSpPr>
          <p:cNvPr id="13" name="Platshållare för bildnummer 5">
            <a:extLst>
              <a:ext uri="{FF2B5EF4-FFF2-40B4-BE49-F238E27FC236}">
                <a16:creationId xmlns:a16="http://schemas.microsoft.com/office/drawing/2014/main" id="{50F28032-0600-4C8E-B007-13E1C8110B26}"/>
              </a:ext>
            </a:extLst>
          </p:cNvPr>
          <p:cNvSpPr>
            <a:spLocks noGrp="1"/>
          </p:cNvSpPr>
          <p:nvPr>
            <p:ph type="sldNum" sz="quarter" idx="12"/>
          </p:nvPr>
        </p:nvSpPr>
        <p:spPr>
          <a:xfrm>
            <a:off x="835102" y="478617"/>
            <a:ext cx="360000" cy="187200"/>
          </a:xfrm>
        </p:spPr>
        <p:txBody>
          <a:bodyPr/>
          <a:lstStyle/>
          <a:p>
            <a:fld id="{38480145-259A-47DA-A30D-C906B9DB5C99}" type="slidenum">
              <a:rPr lang="sv-SE" smtClean="0"/>
              <a:t>‹#›</a:t>
            </a:fld>
            <a:endParaRPr lang="sv-SE"/>
          </a:p>
        </p:txBody>
      </p:sp>
      <p:pic>
        <p:nvPicPr>
          <p:cNvPr id="14" name="Bildobjekt 13">
            <a:extLst>
              <a:ext uri="{FF2B5EF4-FFF2-40B4-BE49-F238E27FC236}">
                <a16:creationId xmlns:a16="http://schemas.microsoft.com/office/drawing/2014/main" id="{55FC54DA-D224-4D4F-9D60-B924CADB66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7" b="40999"/>
          <a:stretch/>
        </p:blipFill>
        <p:spPr>
          <a:xfrm>
            <a:off x="19008000" y="0"/>
            <a:ext cx="1096100" cy="3216275"/>
          </a:xfrm>
          <a:prstGeom prst="rect">
            <a:avLst/>
          </a:prstGeom>
        </p:spPr>
      </p:pic>
      <p:sp>
        <p:nvSpPr>
          <p:cNvPr id="15" name="Platshållare för text 10">
            <a:extLst>
              <a:ext uri="{FF2B5EF4-FFF2-40B4-BE49-F238E27FC236}">
                <a16:creationId xmlns:a16="http://schemas.microsoft.com/office/drawing/2014/main" id="{36B6AA50-8739-41DE-A23A-5E3ECC548288}"/>
              </a:ext>
            </a:extLst>
          </p:cNvPr>
          <p:cNvSpPr>
            <a:spLocks noGrp="1"/>
          </p:cNvSpPr>
          <p:nvPr>
            <p:ph type="body" sz="quarter" idx="13"/>
          </p:nvPr>
        </p:nvSpPr>
        <p:spPr>
          <a:xfrm>
            <a:off x="1245600" y="3399671"/>
            <a:ext cx="17618075" cy="5983200"/>
          </a:xfrm>
          <a:prstGeom prst="rect">
            <a:avLst/>
          </a:prstGeo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EF4246BC-36B1-4971-8889-F163FD2A05A7}"/>
              </a:ext>
            </a:extLst>
          </p:cNvPr>
          <p:cNvSpPr>
            <a:spLocks noGrp="1"/>
          </p:cNvSpPr>
          <p:nvPr>
            <p:ph type="title"/>
          </p:nvPr>
        </p:nvSpPr>
        <p:spPr/>
        <p:txBody>
          <a:bodyPr/>
          <a:lstStyle/>
          <a:p>
            <a:r>
              <a:rPr lang="sv-SE" dirty="0"/>
              <a:t>Klicka här för att ändra mall för rubrikformat</a:t>
            </a:r>
          </a:p>
        </p:txBody>
      </p:sp>
    </p:spTree>
    <p:extLst>
      <p:ext uri="{BB962C8B-B14F-4D97-AF65-F5344CB8AC3E}">
        <p14:creationId xmlns:p14="http://schemas.microsoft.com/office/powerpoint/2010/main" val="77762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90990-52D6-401D-B150-7B54C658090C}"/>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92F10B09-3181-4055-A46D-4599230801B3}"/>
              </a:ext>
            </a:extLst>
          </p:cNvPr>
          <p:cNvSpPr>
            <a:spLocks noGrp="1"/>
          </p:cNvSpPr>
          <p:nvPr>
            <p:ph type="dt" sz="half" idx="10"/>
          </p:nvPr>
        </p:nvSpPr>
        <p:spPr/>
        <p:txBody>
          <a:bodyPr/>
          <a:lstStyle/>
          <a:p>
            <a:fld id="{22A7701B-8AEB-47E6-B4CC-5A851E887FD1}" type="datetime1">
              <a:rPr lang="sv-SE" smtClean="0"/>
              <a:t>2023-05-29</a:t>
            </a:fld>
            <a:endParaRPr lang="sv-SE"/>
          </a:p>
        </p:txBody>
      </p:sp>
      <p:sp>
        <p:nvSpPr>
          <p:cNvPr id="5" name="Platshållare för sidfot 4">
            <a:extLst>
              <a:ext uri="{FF2B5EF4-FFF2-40B4-BE49-F238E27FC236}">
                <a16:creationId xmlns:a16="http://schemas.microsoft.com/office/drawing/2014/main" id="{C14280DC-5966-49BD-AB8E-60113DB565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409115-4960-4246-9D14-439564AD91D1}"/>
              </a:ext>
            </a:extLst>
          </p:cNvPr>
          <p:cNvSpPr>
            <a:spLocks noGrp="1"/>
          </p:cNvSpPr>
          <p:nvPr>
            <p:ph type="sldNum" sz="quarter" idx="12"/>
          </p:nvPr>
        </p:nvSpPr>
        <p:spPr/>
        <p:txBody>
          <a:bodyPr/>
          <a:lstStyle/>
          <a:p>
            <a:fld id="{38480145-259A-47DA-A30D-C906B9DB5C99}" type="slidenum">
              <a:rPr lang="sv-SE" smtClean="0"/>
              <a:t>‹#›</a:t>
            </a:fld>
            <a:endParaRPr lang="sv-SE"/>
          </a:p>
        </p:txBody>
      </p:sp>
      <p:pic>
        <p:nvPicPr>
          <p:cNvPr id="8" name="Bildobjekt 7">
            <a:extLst>
              <a:ext uri="{FF2B5EF4-FFF2-40B4-BE49-F238E27FC236}">
                <a16:creationId xmlns:a16="http://schemas.microsoft.com/office/drawing/2014/main" id="{14FA10E6-DC00-4A4C-A2EE-A3F53C17D5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60" r="88999" b="40995"/>
          <a:stretch/>
        </p:blipFill>
        <p:spPr>
          <a:xfrm>
            <a:off x="19009056" y="1"/>
            <a:ext cx="1095044" cy="3216274"/>
          </a:xfrm>
          <a:prstGeom prst="rect">
            <a:avLst/>
          </a:prstGeom>
        </p:spPr>
      </p:pic>
      <p:sp>
        <p:nvSpPr>
          <p:cNvPr id="11" name="Platshållare för text 10">
            <a:extLst>
              <a:ext uri="{FF2B5EF4-FFF2-40B4-BE49-F238E27FC236}">
                <a16:creationId xmlns:a16="http://schemas.microsoft.com/office/drawing/2014/main" id="{7A2CC002-8FB6-40A7-A6F3-C046623D4712}"/>
              </a:ext>
            </a:extLst>
          </p:cNvPr>
          <p:cNvSpPr>
            <a:spLocks noGrp="1"/>
          </p:cNvSpPr>
          <p:nvPr>
            <p:ph type="body" sz="quarter" idx="13"/>
          </p:nvPr>
        </p:nvSpPr>
        <p:spPr>
          <a:xfrm>
            <a:off x="1243766" y="3399671"/>
            <a:ext cx="17616566" cy="5976000"/>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074316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93B712EA-797A-4EA2-BEB0-D486B28AB1CC}"/>
              </a:ext>
            </a:extLst>
          </p:cNvPr>
          <p:cNvSpPr>
            <a:spLocks noGrp="1"/>
          </p:cNvSpPr>
          <p:nvPr>
            <p:ph sz="half" idx="1"/>
          </p:nvPr>
        </p:nvSpPr>
        <p:spPr>
          <a:xfrm>
            <a:off x="1243766" y="3406775"/>
            <a:ext cx="8638421" cy="5976000"/>
          </a:xfrm>
          <a:prstGeom prst="rect">
            <a:avLst/>
          </a:prstGeo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70C7B567-D67A-42BC-B7FD-E667F05832E1}"/>
              </a:ext>
            </a:extLst>
          </p:cNvPr>
          <p:cNvSpPr>
            <a:spLocks noGrp="1"/>
          </p:cNvSpPr>
          <p:nvPr>
            <p:ph sz="half" idx="2"/>
          </p:nvPr>
        </p:nvSpPr>
        <p:spPr>
          <a:xfrm>
            <a:off x="10221911" y="3406775"/>
            <a:ext cx="8638421" cy="5976000"/>
          </a:xfrm>
          <a:prstGeom prst="rect">
            <a:avLst/>
          </a:prstGeo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 name="Bildobjekt 12">
            <a:extLst>
              <a:ext uri="{FF2B5EF4-FFF2-40B4-BE49-F238E27FC236}">
                <a16:creationId xmlns:a16="http://schemas.microsoft.com/office/drawing/2014/main" id="{EB806AAA-D73D-4CEE-9B56-C22AE8A5376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7674" t="51033" b="-60375"/>
          <a:stretch/>
        </p:blipFill>
        <p:spPr>
          <a:xfrm>
            <a:off x="-19050" y="6264274"/>
            <a:ext cx="1260000" cy="5045075"/>
          </a:xfrm>
          <a:prstGeom prst="rect">
            <a:avLst/>
          </a:prstGeom>
        </p:spPr>
      </p:pic>
      <p:sp>
        <p:nvSpPr>
          <p:cNvPr id="4" name="Platshållare för datum 3">
            <a:extLst>
              <a:ext uri="{FF2B5EF4-FFF2-40B4-BE49-F238E27FC236}">
                <a16:creationId xmlns:a16="http://schemas.microsoft.com/office/drawing/2014/main" id="{A390AB69-5BC0-46B0-B233-B8ED7CBC0C3B}"/>
              </a:ext>
            </a:extLst>
          </p:cNvPr>
          <p:cNvSpPr>
            <a:spLocks noGrp="1"/>
          </p:cNvSpPr>
          <p:nvPr>
            <p:ph type="dt" sz="half" idx="10"/>
          </p:nvPr>
        </p:nvSpPr>
        <p:spPr/>
        <p:txBody>
          <a:bodyPr/>
          <a:lstStyle/>
          <a:p>
            <a:fld id="{DD91084E-ABA3-4AA4-9862-3A3A8F7AC594}" type="datetime1">
              <a:rPr lang="sv-SE" smtClean="0"/>
              <a:t>2023-05-29</a:t>
            </a:fld>
            <a:endParaRPr lang="en-US" dirty="0"/>
          </a:p>
        </p:txBody>
      </p:sp>
      <p:sp>
        <p:nvSpPr>
          <p:cNvPr id="5" name="Platshållare för sidfot 4">
            <a:extLst>
              <a:ext uri="{FF2B5EF4-FFF2-40B4-BE49-F238E27FC236}">
                <a16:creationId xmlns:a16="http://schemas.microsoft.com/office/drawing/2014/main" id="{1E6FFAF7-903A-4658-BEDF-CDBF6357E384}"/>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0432E55E-6E21-45F6-AFF0-C03FD2EA4084}"/>
              </a:ext>
            </a:extLst>
          </p:cNvPr>
          <p:cNvSpPr>
            <a:spLocks noGrp="1"/>
          </p:cNvSpPr>
          <p:nvPr>
            <p:ph type="sldNum" sz="quarter" idx="12"/>
          </p:nvPr>
        </p:nvSpPr>
        <p:spPr/>
        <p:txBody>
          <a:bodyPr/>
          <a:lstStyle/>
          <a:p>
            <a:fld id="{B6F15528-21DE-4FAA-801E-634DDDAF4B2B}" type="slidenum">
              <a:rPr lang="sv-SE" smtClean="0"/>
              <a:pPr/>
              <a:t>‹#›</a:t>
            </a:fld>
            <a:endParaRPr lang="sv-SE" dirty="0"/>
          </a:p>
        </p:txBody>
      </p:sp>
      <p:sp>
        <p:nvSpPr>
          <p:cNvPr id="2" name="Rubrik 1">
            <a:extLst>
              <a:ext uri="{FF2B5EF4-FFF2-40B4-BE49-F238E27FC236}">
                <a16:creationId xmlns:a16="http://schemas.microsoft.com/office/drawing/2014/main" id="{2391A92F-5622-40E4-B88A-05148A90088A}"/>
              </a:ext>
            </a:extLst>
          </p:cNvPr>
          <p:cNvSpPr>
            <a:spLocks noGrp="1"/>
          </p:cNvSpPr>
          <p:nvPr>
            <p:ph type="title"/>
          </p:nvPr>
        </p:nvSpPr>
        <p:spPr/>
        <p:txBody>
          <a:bodyPr/>
          <a:lstStyle/>
          <a:p>
            <a:r>
              <a:rPr lang="sv-SE" dirty="0"/>
              <a:t>Klicka här för att ändra mall för rubrikformat</a:t>
            </a:r>
          </a:p>
        </p:txBody>
      </p:sp>
    </p:spTree>
    <p:extLst>
      <p:ext uri="{BB962C8B-B14F-4D97-AF65-F5344CB8AC3E}">
        <p14:creationId xmlns:p14="http://schemas.microsoft.com/office/powerpoint/2010/main" val="342372529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88FBE5C1-E706-49C0-BC48-7432DD593723}"/>
              </a:ext>
            </a:extLst>
          </p:cNvPr>
          <p:cNvPicPr>
            <a:picLocks noChangeAspect="1"/>
          </p:cNvPicPr>
          <p:nvPr userDrawn="1"/>
        </p:nvPicPr>
        <p:blipFill rotWithShape="1">
          <a:blip r:embed="rId2"/>
          <a:srcRect l="-135106" t="64211"/>
          <a:stretch/>
        </p:blipFill>
        <p:spPr>
          <a:xfrm>
            <a:off x="0" y="0"/>
            <a:ext cx="6239526" cy="979200"/>
          </a:xfrm>
          <a:prstGeom prst="rect">
            <a:avLst/>
          </a:prstGeom>
        </p:spPr>
      </p:pic>
      <p:sp>
        <p:nvSpPr>
          <p:cNvPr id="14" name="object 38">
            <a:extLst>
              <a:ext uri="{FF2B5EF4-FFF2-40B4-BE49-F238E27FC236}">
                <a16:creationId xmlns:a16="http://schemas.microsoft.com/office/drawing/2014/main" id="{1A5E282F-FC28-45E5-81A7-A28557C59E47}"/>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3" name="Platshållare för sidfot 2">
            <a:extLst>
              <a:ext uri="{FF2B5EF4-FFF2-40B4-BE49-F238E27FC236}">
                <a16:creationId xmlns:a16="http://schemas.microsoft.com/office/drawing/2014/main" id="{F19CC616-6A81-4F3E-BF5F-34271257EE96}"/>
              </a:ext>
            </a:extLst>
          </p:cNvPr>
          <p:cNvSpPr>
            <a:spLocks noGrp="1"/>
          </p:cNvSpPr>
          <p:nvPr>
            <p:ph type="ftr" sz="quarter" idx="16"/>
          </p:nvPr>
        </p:nvSpPr>
        <p:spPr/>
        <p:txBody>
          <a:bodyPr/>
          <a:lstStyle/>
          <a:p>
            <a:endParaRPr lang="sv-SE" dirty="0"/>
          </a:p>
        </p:txBody>
      </p:sp>
      <p:sp>
        <p:nvSpPr>
          <p:cNvPr id="2" name="Platshållare för datum 1">
            <a:extLst>
              <a:ext uri="{FF2B5EF4-FFF2-40B4-BE49-F238E27FC236}">
                <a16:creationId xmlns:a16="http://schemas.microsoft.com/office/drawing/2014/main" id="{50D26B19-8998-4002-9818-0406EEBB00B5}"/>
              </a:ext>
            </a:extLst>
          </p:cNvPr>
          <p:cNvSpPr>
            <a:spLocks noGrp="1"/>
          </p:cNvSpPr>
          <p:nvPr>
            <p:ph type="dt" sz="half" idx="15"/>
          </p:nvPr>
        </p:nvSpPr>
        <p:spPr/>
        <p:txBody>
          <a:bodyPr/>
          <a:lstStyle/>
          <a:p>
            <a:fld id="{3E32E934-0E34-41D0-99D0-BBB1DE02E0D8}" type="datetime1">
              <a:rPr lang="sv-SE" smtClean="0"/>
              <a:t>2023-05-29</a:t>
            </a:fld>
            <a:endParaRPr lang="en-US" dirty="0"/>
          </a:p>
        </p:txBody>
      </p:sp>
      <p:sp>
        <p:nvSpPr>
          <p:cNvPr id="4" name="Platshållare för bildnummer 3">
            <a:extLst>
              <a:ext uri="{FF2B5EF4-FFF2-40B4-BE49-F238E27FC236}">
                <a16:creationId xmlns:a16="http://schemas.microsoft.com/office/drawing/2014/main" id="{90D7DA48-029C-41BC-BD3D-A195A10DF343}"/>
              </a:ext>
            </a:extLst>
          </p:cNvPr>
          <p:cNvSpPr>
            <a:spLocks noGrp="1"/>
          </p:cNvSpPr>
          <p:nvPr>
            <p:ph type="sldNum" sz="quarter" idx="17"/>
          </p:nvPr>
        </p:nvSpPr>
        <p:spPr/>
        <p:txBody>
          <a:bodyPr/>
          <a:lstStyle/>
          <a:p>
            <a:fld id="{B6F15528-21DE-4FAA-801E-634DDDAF4B2B}" type="slidenum">
              <a:rPr lang="sv-SE" smtClean="0"/>
              <a:pPr/>
              <a:t>‹#›</a:t>
            </a:fld>
            <a:endParaRPr lang="sv-SE" dirty="0"/>
          </a:p>
        </p:txBody>
      </p:sp>
      <p:sp>
        <p:nvSpPr>
          <p:cNvPr id="11" name="Rektangel 10">
            <a:extLst>
              <a:ext uri="{FF2B5EF4-FFF2-40B4-BE49-F238E27FC236}">
                <a16:creationId xmlns:a16="http://schemas.microsoft.com/office/drawing/2014/main" id="{51345448-A017-46A4-AAEE-65BAAA13935B}"/>
              </a:ext>
            </a:extLst>
          </p:cNvPr>
          <p:cNvSpPr/>
          <p:nvPr userDrawn="1"/>
        </p:nvSpPr>
        <p:spPr>
          <a:xfrm>
            <a:off x="10404000" y="702000"/>
            <a:ext cx="9007200" cy="9907200"/>
          </a:xfrm>
          <a:prstGeom prst="rect">
            <a:avLst/>
          </a:prstGeom>
          <a:solidFill>
            <a:srgbClr val="DC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Platshållare för innehåll 2">
            <a:extLst>
              <a:ext uri="{FF2B5EF4-FFF2-40B4-BE49-F238E27FC236}">
                <a16:creationId xmlns:a16="http://schemas.microsoft.com/office/drawing/2014/main" id="{C261A0B5-3A30-4187-8CDB-DBD6610369E0}"/>
              </a:ext>
            </a:extLst>
          </p:cNvPr>
          <p:cNvSpPr>
            <a:spLocks noGrp="1"/>
          </p:cNvSpPr>
          <p:nvPr>
            <p:ph idx="1" hasCustomPrompt="1"/>
          </p:nvPr>
        </p:nvSpPr>
        <p:spPr>
          <a:xfrm>
            <a:off x="10404000" y="702000"/>
            <a:ext cx="9007200" cy="99072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på en ikon för att infoga innehåll</a:t>
            </a:r>
          </a:p>
        </p:txBody>
      </p:sp>
      <p:sp>
        <p:nvSpPr>
          <p:cNvPr id="15" name="Platshållare för text 2">
            <a:extLst>
              <a:ext uri="{FF2B5EF4-FFF2-40B4-BE49-F238E27FC236}">
                <a16:creationId xmlns:a16="http://schemas.microsoft.com/office/drawing/2014/main" id="{3DEFBAF8-794C-4460-BDFB-4AFAF7A4B315}"/>
              </a:ext>
            </a:extLst>
          </p:cNvPr>
          <p:cNvSpPr>
            <a:spLocks noGrp="1"/>
          </p:cNvSpPr>
          <p:nvPr>
            <p:ph type="body" sz="quarter" idx="13"/>
          </p:nvPr>
        </p:nvSpPr>
        <p:spPr>
          <a:xfrm>
            <a:off x="1243767" y="3408147"/>
            <a:ext cx="7828734" cy="5400000"/>
          </a:xfrm>
          <a:prstGeom prst="rect">
            <a:avLst/>
          </a:prstGeo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9" name="Rubrik 7">
            <a:extLst>
              <a:ext uri="{FF2B5EF4-FFF2-40B4-BE49-F238E27FC236}">
                <a16:creationId xmlns:a16="http://schemas.microsoft.com/office/drawing/2014/main" id="{6A68B911-846D-40C0-89C1-092024565A98}"/>
              </a:ext>
            </a:extLst>
          </p:cNvPr>
          <p:cNvSpPr>
            <a:spLocks noGrp="1"/>
          </p:cNvSpPr>
          <p:nvPr>
            <p:ph type="title"/>
          </p:nvPr>
        </p:nvSpPr>
        <p:spPr>
          <a:xfrm>
            <a:off x="1243767" y="1227047"/>
            <a:ext cx="7828734" cy="2043642"/>
          </a:xfrm>
        </p:spPr>
        <p:txBody>
          <a:bodyPr/>
          <a:lstStyle>
            <a:lvl1pPr>
              <a:defRPr>
                <a:solidFill>
                  <a:schemeClr val="accent1"/>
                </a:solidFill>
              </a:defRPr>
            </a:lvl1pPr>
          </a:lstStyle>
          <a:p>
            <a:r>
              <a:rPr lang="sv-SE" dirty="0"/>
              <a:t>Klicka här för att ändra mall för rubrikformat</a:t>
            </a:r>
          </a:p>
        </p:txBody>
      </p:sp>
    </p:spTree>
    <p:extLst>
      <p:ext uri="{BB962C8B-B14F-4D97-AF65-F5344CB8AC3E}">
        <p14:creationId xmlns:p14="http://schemas.microsoft.com/office/powerpoint/2010/main" val="494721313"/>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EC5BF2F-A06E-4DBE-BE34-10563FBAB941}"/>
              </a:ext>
            </a:extLst>
          </p:cNvPr>
          <p:cNvSpPr/>
          <p:nvPr userDrawn="1"/>
        </p:nvSpPr>
        <p:spPr>
          <a:xfrm>
            <a:off x="1245600" y="2491200"/>
            <a:ext cx="17618400" cy="7923600"/>
          </a:xfrm>
          <a:prstGeom prst="rect">
            <a:avLst/>
          </a:prstGeom>
          <a:solidFill>
            <a:srgbClr val="DC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innehåll 2">
            <a:extLst>
              <a:ext uri="{FF2B5EF4-FFF2-40B4-BE49-F238E27FC236}">
                <a16:creationId xmlns:a16="http://schemas.microsoft.com/office/drawing/2014/main" id="{76D3E448-F04D-42F2-A71F-AB7E9594DFAE}"/>
              </a:ext>
            </a:extLst>
          </p:cNvPr>
          <p:cNvSpPr>
            <a:spLocks noGrp="1"/>
          </p:cNvSpPr>
          <p:nvPr>
            <p:ph idx="1" hasCustomPrompt="1"/>
          </p:nvPr>
        </p:nvSpPr>
        <p:spPr>
          <a:xfrm>
            <a:off x="1245600" y="2491200"/>
            <a:ext cx="17618400" cy="79236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på en ikon för att infoga innehåll</a:t>
            </a:r>
          </a:p>
        </p:txBody>
      </p:sp>
      <p:pic>
        <p:nvPicPr>
          <p:cNvPr id="19" name="Bildobjekt 18">
            <a:extLst>
              <a:ext uri="{FF2B5EF4-FFF2-40B4-BE49-F238E27FC236}">
                <a16:creationId xmlns:a16="http://schemas.microsoft.com/office/drawing/2014/main" id="{1F92EFCA-73A8-4BBA-8B6E-84A5162570A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66" r="88987" b="40999"/>
          <a:stretch/>
        </p:blipFill>
        <p:spPr>
          <a:xfrm>
            <a:off x="19008000" y="0"/>
            <a:ext cx="1096100" cy="2393950"/>
          </a:xfrm>
          <a:prstGeom prst="rect">
            <a:avLst/>
          </a:prstGeom>
        </p:spPr>
      </p:pic>
      <p:sp>
        <p:nvSpPr>
          <p:cNvPr id="21" name="Rubrik 12">
            <a:extLst>
              <a:ext uri="{FF2B5EF4-FFF2-40B4-BE49-F238E27FC236}">
                <a16:creationId xmlns:a16="http://schemas.microsoft.com/office/drawing/2014/main" id="{56F830A9-B7E5-4459-9325-1EB46228AF10}"/>
              </a:ext>
            </a:extLst>
          </p:cNvPr>
          <p:cNvSpPr>
            <a:spLocks noGrp="1"/>
          </p:cNvSpPr>
          <p:nvPr>
            <p:ph type="title"/>
          </p:nvPr>
        </p:nvSpPr>
        <p:spPr>
          <a:xfrm>
            <a:off x="1243766" y="877615"/>
            <a:ext cx="17616567" cy="1043260"/>
          </a:xfrm>
        </p:spPr>
        <p:txBody>
          <a:bodyPr/>
          <a:lstStyle>
            <a:lvl1pPr>
              <a:defRPr>
                <a:solidFill>
                  <a:schemeClr val="accent1"/>
                </a:solidFill>
              </a:defRPr>
            </a:lvl1pPr>
          </a:lstStyle>
          <a:p>
            <a:r>
              <a:rPr lang="sv-SE" dirty="0"/>
              <a:t>Klicka här för att ändra mall för rubrikformat</a:t>
            </a:r>
          </a:p>
        </p:txBody>
      </p:sp>
      <p:sp>
        <p:nvSpPr>
          <p:cNvPr id="12" name="Platshållare för text 6">
            <a:extLst>
              <a:ext uri="{FF2B5EF4-FFF2-40B4-BE49-F238E27FC236}">
                <a16:creationId xmlns:a16="http://schemas.microsoft.com/office/drawing/2014/main" id="{75DB120C-DE3F-4D0F-9C20-C0178B697AC8}"/>
              </a:ext>
            </a:extLst>
          </p:cNvPr>
          <p:cNvSpPr>
            <a:spLocks noGrp="1"/>
          </p:cNvSpPr>
          <p:nvPr>
            <p:ph type="body" sz="quarter" idx="14" hasCustomPrompt="1"/>
          </p:nvPr>
        </p:nvSpPr>
        <p:spPr>
          <a:xfrm>
            <a:off x="17640000" y="8791200"/>
            <a:ext cx="1987200" cy="1987200"/>
          </a:xfrm>
          <a:prstGeom prst="rect">
            <a:avLst/>
          </a:prstGeom>
          <a:blipFill>
            <a:blip r:embed="rId3" cstate="print"/>
            <a:stretch>
              <a:fillRect/>
            </a:stretch>
          </a:blipFill>
        </p:spPr>
        <p:txBody>
          <a:bodyPr>
            <a:normAutofit/>
          </a:bodyPr>
          <a:lstStyle>
            <a:lvl1pPr>
              <a:buNone/>
              <a:defRPr sz="200"/>
            </a:lvl1pPr>
          </a:lstStyle>
          <a:p>
            <a:pPr lvl="0"/>
            <a:r>
              <a:rPr lang="sv-SE" dirty="0"/>
              <a:t> 4,42</a:t>
            </a:r>
          </a:p>
          <a:p>
            <a:pPr lvl="0"/>
            <a:endParaRPr lang="sv-SE" dirty="0"/>
          </a:p>
        </p:txBody>
      </p:sp>
      <p:sp>
        <p:nvSpPr>
          <p:cNvPr id="3" name="Platshållare för datum 2">
            <a:extLst>
              <a:ext uri="{FF2B5EF4-FFF2-40B4-BE49-F238E27FC236}">
                <a16:creationId xmlns:a16="http://schemas.microsoft.com/office/drawing/2014/main" id="{209B9E0E-3BE5-4815-9771-B94D5C0DE40C}"/>
              </a:ext>
            </a:extLst>
          </p:cNvPr>
          <p:cNvSpPr>
            <a:spLocks noGrp="1"/>
          </p:cNvSpPr>
          <p:nvPr>
            <p:ph type="dt" sz="half" idx="15"/>
          </p:nvPr>
        </p:nvSpPr>
        <p:spPr/>
        <p:txBody>
          <a:bodyPr/>
          <a:lstStyle/>
          <a:p>
            <a:fld id="{6EF6D5CF-9778-494C-91EA-967A5AD360D0}" type="datetime1">
              <a:rPr lang="sv-SE" smtClean="0"/>
              <a:t>2023-05-29</a:t>
            </a:fld>
            <a:endParaRPr lang="en-US" dirty="0"/>
          </a:p>
        </p:txBody>
      </p:sp>
      <p:sp>
        <p:nvSpPr>
          <p:cNvPr id="4" name="Platshållare för sidfot 3">
            <a:extLst>
              <a:ext uri="{FF2B5EF4-FFF2-40B4-BE49-F238E27FC236}">
                <a16:creationId xmlns:a16="http://schemas.microsoft.com/office/drawing/2014/main" id="{6EF21FC5-B1ED-41D6-83B6-FD9D859FF93F}"/>
              </a:ext>
            </a:extLst>
          </p:cNvPr>
          <p:cNvSpPr>
            <a:spLocks noGrp="1"/>
          </p:cNvSpPr>
          <p:nvPr>
            <p:ph type="ftr" sz="quarter" idx="16"/>
          </p:nvPr>
        </p:nvSpPr>
        <p:spPr/>
        <p:txBody>
          <a:bodyPr/>
          <a:lstStyle/>
          <a:p>
            <a:endParaRPr lang="sv-SE" dirty="0"/>
          </a:p>
        </p:txBody>
      </p:sp>
      <p:sp>
        <p:nvSpPr>
          <p:cNvPr id="5" name="Platshållare för bildnummer 4">
            <a:extLst>
              <a:ext uri="{FF2B5EF4-FFF2-40B4-BE49-F238E27FC236}">
                <a16:creationId xmlns:a16="http://schemas.microsoft.com/office/drawing/2014/main" id="{4605CF9C-A296-49D6-8F7C-7E99496CBACA}"/>
              </a:ext>
            </a:extLst>
          </p:cNvPr>
          <p:cNvSpPr>
            <a:spLocks noGrp="1"/>
          </p:cNvSpPr>
          <p:nvPr>
            <p:ph type="sldNum" sz="quarter" idx="17"/>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3670029104"/>
      </p:ext>
    </p:extLst>
  </p:cSld>
  <p:clrMapOvr>
    <a:masterClrMapping/>
  </p:clrMapOvr>
  <p:extLst>
    <p:ext uri="{DCECCB84-F9BA-43D5-87BE-67443E8EF086}">
      <p15:sldGuideLst xmlns:p15="http://schemas.microsoft.com/office/powerpoint/2012/main">
        <p15:guide id="1" orient="horz" pos="1258" userDrawn="1">
          <p15:clr>
            <a:srgbClr val="FBAE40"/>
          </p15:clr>
        </p15:guide>
        <p15:guide id="2" pos="6332">
          <p15:clr>
            <a:srgbClr val="FBAE40"/>
          </p15:clr>
        </p15:guide>
        <p15:guide id="3" pos="24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F5120C-E649-47E1-86D7-69EA7D2DB79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B95B6A6-4E51-439F-B0E1-D2C299F8D03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D76C5E5-6201-44F7-BC52-854DDEF20A45}"/>
              </a:ext>
            </a:extLst>
          </p:cNvPr>
          <p:cNvSpPr>
            <a:spLocks noGrp="1"/>
          </p:cNvSpPr>
          <p:nvPr>
            <p:ph type="dt" sz="half" idx="10"/>
          </p:nvPr>
        </p:nvSpPr>
        <p:spPr/>
        <p:txBody>
          <a:bodyPr/>
          <a:lstStyle/>
          <a:p>
            <a:fld id="{4F54FC90-CDC6-4E9E-B6A3-73CDD6682168}" type="datetimeFigureOut">
              <a:rPr lang="sv-SE" smtClean="0"/>
              <a:t>2023-05-29</a:t>
            </a:fld>
            <a:endParaRPr lang="sv-SE"/>
          </a:p>
        </p:txBody>
      </p:sp>
      <p:sp>
        <p:nvSpPr>
          <p:cNvPr id="5" name="Platshållare för sidfot 4">
            <a:extLst>
              <a:ext uri="{FF2B5EF4-FFF2-40B4-BE49-F238E27FC236}">
                <a16:creationId xmlns:a16="http://schemas.microsoft.com/office/drawing/2014/main" id="{E69711C2-FCEA-487E-AB83-C0E89CA67AE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29DAB23-E226-4D3D-B05C-A05EF7A447F5}"/>
              </a:ext>
            </a:extLst>
          </p:cNvPr>
          <p:cNvSpPr>
            <a:spLocks noGrp="1"/>
          </p:cNvSpPr>
          <p:nvPr>
            <p:ph type="sldNum" sz="quarter" idx="12"/>
          </p:nvPr>
        </p:nvSpPr>
        <p:spPr/>
        <p:txBody>
          <a:bodyPr/>
          <a:lstStyle/>
          <a:p>
            <a:fld id="{13B0A251-18AA-490B-983C-5B1A5BE13EC6}" type="slidenum">
              <a:rPr lang="sv-SE" smtClean="0"/>
              <a:t>‹#›</a:t>
            </a:fld>
            <a:endParaRPr lang="sv-SE"/>
          </a:p>
        </p:txBody>
      </p:sp>
    </p:spTree>
    <p:extLst>
      <p:ext uri="{BB962C8B-B14F-4D97-AF65-F5344CB8AC3E}">
        <p14:creationId xmlns:p14="http://schemas.microsoft.com/office/powerpoint/2010/main" val="2459655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5B8C11F-2B13-4B43-B1D7-D78110FCF7E9}"/>
              </a:ext>
            </a:extLst>
          </p:cNvPr>
          <p:cNvSpPr>
            <a:spLocks noGrp="1"/>
          </p:cNvSpPr>
          <p:nvPr>
            <p:ph type="dt" sz="half" idx="10"/>
          </p:nvPr>
        </p:nvSpPr>
        <p:spPr/>
        <p:txBody>
          <a:bodyPr/>
          <a:lstStyle/>
          <a:p>
            <a:fld id="{4F54FC90-CDC6-4E9E-B6A3-73CDD6682168}" type="datetimeFigureOut">
              <a:rPr lang="sv-SE" smtClean="0"/>
              <a:t>2023-05-29</a:t>
            </a:fld>
            <a:endParaRPr lang="sv-SE"/>
          </a:p>
        </p:txBody>
      </p:sp>
      <p:sp>
        <p:nvSpPr>
          <p:cNvPr id="3" name="Platshållare för sidfot 2">
            <a:extLst>
              <a:ext uri="{FF2B5EF4-FFF2-40B4-BE49-F238E27FC236}">
                <a16:creationId xmlns:a16="http://schemas.microsoft.com/office/drawing/2014/main" id="{677EDE27-165E-4ECF-85C8-DEB5106D0A3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31CE0E9-9B63-490F-AF2D-79E3E8D830F2}"/>
              </a:ext>
            </a:extLst>
          </p:cNvPr>
          <p:cNvSpPr>
            <a:spLocks noGrp="1"/>
          </p:cNvSpPr>
          <p:nvPr>
            <p:ph type="sldNum" sz="quarter" idx="12"/>
          </p:nvPr>
        </p:nvSpPr>
        <p:spPr/>
        <p:txBody>
          <a:bodyPr/>
          <a:lstStyle/>
          <a:p>
            <a:fld id="{13B0A251-18AA-490B-983C-5B1A5BE13EC6}" type="slidenum">
              <a:rPr lang="sv-SE" smtClean="0"/>
              <a:t>‹#›</a:t>
            </a:fld>
            <a:endParaRPr lang="sv-SE"/>
          </a:p>
        </p:txBody>
      </p:sp>
    </p:spTree>
    <p:extLst>
      <p:ext uri="{BB962C8B-B14F-4D97-AF65-F5344CB8AC3E}">
        <p14:creationId xmlns:p14="http://schemas.microsoft.com/office/powerpoint/2010/main" val="390635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72" name="Bildobjekt 71">
            <a:extLst>
              <a:ext uri="{FF2B5EF4-FFF2-40B4-BE49-F238E27FC236}">
                <a16:creationId xmlns:a16="http://schemas.microsoft.com/office/drawing/2014/main" id="{F9214C34-71FC-4B3B-B2DA-532B9C36A5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004" t="51088" b="-60520"/>
          <a:stretch/>
        </p:blipFill>
        <p:spPr>
          <a:xfrm>
            <a:off x="0" y="6264274"/>
            <a:ext cx="1247156" cy="5045075"/>
          </a:xfrm>
          <a:prstGeom prst="rect">
            <a:avLst/>
          </a:prstGeom>
        </p:spPr>
      </p:pic>
      <p:sp>
        <p:nvSpPr>
          <p:cNvPr id="3" name="Platshållare för innehåll 2">
            <a:extLst>
              <a:ext uri="{FF2B5EF4-FFF2-40B4-BE49-F238E27FC236}">
                <a16:creationId xmlns:a16="http://schemas.microsoft.com/office/drawing/2014/main" id="{2ACC9BDD-2A63-4704-82E4-11575AE2554E}"/>
              </a:ext>
            </a:extLst>
          </p:cNvPr>
          <p:cNvSpPr>
            <a:spLocks noGrp="1"/>
          </p:cNvSpPr>
          <p:nvPr>
            <p:ph sz="half" idx="1"/>
          </p:nvPr>
        </p:nvSpPr>
        <p:spPr>
          <a:xfrm>
            <a:off x="1243766" y="3406775"/>
            <a:ext cx="8638421" cy="5976000"/>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7763FE-5C0D-4543-80BD-2B9936FC6C8E}"/>
              </a:ext>
            </a:extLst>
          </p:cNvPr>
          <p:cNvSpPr>
            <a:spLocks noGrp="1"/>
          </p:cNvSpPr>
          <p:nvPr>
            <p:ph type="title"/>
          </p:nvPr>
        </p:nvSpPr>
        <p:spPr/>
        <p:txBody>
          <a:bodyPr>
            <a:noAutofit/>
          </a:bodyPr>
          <a:lstStyle/>
          <a:p>
            <a:r>
              <a:rPr lang="sv-SE"/>
              <a:t>Klicka här för att ändra mall för rubrikformat</a:t>
            </a:r>
            <a:endParaRPr lang="sv-SE" dirty="0"/>
          </a:p>
        </p:txBody>
      </p:sp>
      <p:sp>
        <p:nvSpPr>
          <p:cNvPr id="4" name="Platshållare för innehåll 3">
            <a:extLst>
              <a:ext uri="{FF2B5EF4-FFF2-40B4-BE49-F238E27FC236}">
                <a16:creationId xmlns:a16="http://schemas.microsoft.com/office/drawing/2014/main" id="{9E9CB98B-6CDA-4906-9342-37A4C0ABF24E}"/>
              </a:ext>
            </a:extLst>
          </p:cNvPr>
          <p:cNvSpPr>
            <a:spLocks noGrp="1"/>
          </p:cNvSpPr>
          <p:nvPr>
            <p:ph sz="half" idx="2"/>
          </p:nvPr>
        </p:nvSpPr>
        <p:spPr>
          <a:xfrm>
            <a:off x="10221911" y="3406775"/>
            <a:ext cx="8638421" cy="5976000"/>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FC9495B9-D494-4909-B0F6-C282E34AD721}"/>
              </a:ext>
            </a:extLst>
          </p:cNvPr>
          <p:cNvSpPr>
            <a:spLocks noGrp="1"/>
          </p:cNvSpPr>
          <p:nvPr>
            <p:ph type="dt" sz="half" idx="10"/>
          </p:nvPr>
        </p:nvSpPr>
        <p:spPr/>
        <p:txBody>
          <a:bodyPr/>
          <a:lstStyle/>
          <a:p>
            <a:fld id="{37F15F43-7351-4340-AB7C-1EB441B903A0}" type="datetime1">
              <a:rPr lang="sv-SE" smtClean="0"/>
              <a:t>2023-05-29</a:t>
            </a:fld>
            <a:endParaRPr lang="sv-SE"/>
          </a:p>
        </p:txBody>
      </p:sp>
      <p:sp>
        <p:nvSpPr>
          <p:cNvPr id="6" name="Platshållare för sidfot 5">
            <a:extLst>
              <a:ext uri="{FF2B5EF4-FFF2-40B4-BE49-F238E27FC236}">
                <a16:creationId xmlns:a16="http://schemas.microsoft.com/office/drawing/2014/main" id="{A040E90E-D655-44FC-9710-9E80B045248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8CD1362-079A-44DB-8854-F2DD36BF5797}"/>
              </a:ext>
            </a:extLst>
          </p:cNvPr>
          <p:cNvSpPr>
            <a:spLocks noGrp="1"/>
          </p:cNvSpPr>
          <p:nvPr>
            <p:ph type="sldNum" sz="quarter" idx="12"/>
          </p:nvPr>
        </p:nvSpPr>
        <p:spPr/>
        <p:txBody>
          <a:bodyPr/>
          <a:lstStyle/>
          <a:p>
            <a:fld id="{38480145-259A-47DA-A30D-C906B9DB5C99}" type="slidenum">
              <a:rPr lang="sv-SE" smtClean="0"/>
              <a:t>‹#›</a:t>
            </a:fld>
            <a:endParaRPr lang="sv-SE"/>
          </a:p>
        </p:txBody>
      </p:sp>
    </p:spTree>
    <p:extLst>
      <p:ext uri="{BB962C8B-B14F-4D97-AF65-F5344CB8AC3E}">
        <p14:creationId xmlns:p14="http://schemas.microsoft.com/office/powerpoint/2010/main" val="363925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06" name="Bildobjekt 105">
            <a:extLst>
              <a:ext uri="{FF2B5EF4-FFF2-40B4-BE49-F238E27FC236}">
                <a16:creationId xmlns:a16="http://schemas.microsoft.com/office/drawing/2014/main" id="{BEF2884E-1FD5-4C14-8812-60610C2A38CA}"/>
              </a:ext>
            </a:extLst>
          </p:cNvPr>
          <p:cNvPicPr>
            <a:picLocks noChangeAspect="1"/>
          </p:cNvPicPr>
          <p:nvPr userDrawn="1"/>
        </p:nvPicPr>
        <p:blipFill rotWithShape="1">
          <a:blip r:embed="rId2"/>
          <a:srcRect l="-135146" t="64200" r="1"/>
          <a:stretch/>
        </p:blipFill>
        <p:spPr>
          <a:xfrm>
            <a:off x="0" y="0"/>
            <a:ext cx="6240627" cy="979488"/>
          </a:xfrm>
          <a:prstGeom prst="rect">
            <a:avLst/>
          </a:prstGeom>
        </p:spPr>
      </p:pic>
      <p:sp>
        <p:nvSpPr>
          <p:cNvPr id="15" name="object 38">
            <a:extLst>
              <a:ext uri="{FF2B5EF4-FFF2-40B4-BE49-F238E27FC236}">
                <a16:creationId xmlns:a16="http://schemas.microsoft.com/office/drawing/2014/main" id="{FCB10ADE-7E5E-400B-8AA1-BCE8B82F9AC2}"/>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62DD169D-E447-4789-8673-AFA93CC4C0FC}" type="datetime1">
              <a:rPr lang="sv-SE" smtClean="0"/>
              <a:t>2023-05-29</a:t>
            </a:fld>
            <a:endParaRPr lang="sv-SE"/>
          </a:p>
        </p:txBody>
      </p:sp>
      <p:sp>
        <p:nvSpPr>
          <p:cNvPr id="12" name="Rektangel 11">
            <a:extLst>
              <a:ext uri="{FF2B5EF4-FFF2-40B4-BE49-F238E27FC236}">
                <a16:creationId xmlns:a16="http://schemas.microsoft.com/office/drawing/2014/main" id="{669B40A8-44D8-445B-8C02-75F7336F6216}"/>
              </a:ext>
            </a:extLst>
          </p:cNvPr>
          <p:cNvSpPr/>
          <p:nvPr userDrawn="1"/>
        </p:nvSpPr>
        <p:spPr>
          <a:xfrm>
            <a:off x="10404000" y="702000"/>
            <a:ext cx="9000000" cy="9900000"/>
          </a:xfrm>
          <a:prstGeom prst="rect">
            <a:avLst/>
          </a:prstGeom>
          <a:solidFill>
            <a:srgbClr val="FA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a:p>
        </p:txBody>
      </p:sp>
      <p:sp>
        <p:nvSpPr>
          <p:cNvPr id="14" name="Platshållare för innehåll 2">
            <a:extLst>
              <a:ext uri="{FF2B5EF4-FFF2-40B4-BE49-F238E27FC236}">
                <a16:creationId xmlns:a16="http://schemas.microsoft.com/office/drawing/2014/main" id="{29954143-B55D-450D-940A-BB896C139DC6}"/>
              </a:ext>
            </a:extLst>
          </p:cNvPr>
          <p:cNvSpPr>
            <a:spLocks noGrp="1"/>
          </p:cNvSpPr>
          <p:nvPr>
            <p:ph idx="1" hasCustomPrompt="1"/>
          </p:nvPr>
        </p:nvSpPr>
        <p:spPr>
          <a:xfrm>
            <a:off x="10404000" y="701676"/>
            <a:ext cx="9000000" cy="99000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på en ikon för att infoga innehåll</a:t>
            </a:r>
          </a:p>
        </p:txBody>
      </p:sp>
      <p:sp>
        <p:nvSpPr>
          <p:cNvPr id="11" name="Platshållare för text 2">
            <a:extLst>
              <a:ext uri="{FF2B5EF4-FFF2-40B4-BE49-F238E27FC236}">
                <a16:creationId xmlns:a16="http://schemas.microsoft.com/office/drawing/2014/main" id="{F05E6BAC-F8CD-4D8F-BF33-F04A9C43E4B1}"/>
              </a:ext>
            </a:extLst>
          </p:cNvPr>
          <p:cNvSpPr>
            <a:spLocks noGrp="1"/>
          </p:cNvSpPr>
          <p:nvPr>
            <p:ph type="body" sz="quarter" idx="13"/>
          </p:nvPr>
        </p:nvSpPr>
        <p:spPr>
          <a:xfrm>
            <a:off x="1243767" y="3408147"/>
            <a:ext cx="7828733" cy="5400000"/>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7" name="Rubrik 106">
            <a:extLst>
              <a:ext uri="{FF2B5EF4-FFF2-40B4-BE49-F238E27FC236}">
                <a16:creationId xmlns:a16="http://schemas.microsoft.com/office/drawing/2014/main" id="{6CA9850E-4638-497B-BFB1-76C714BE18EA}"/>
              </a:ext>
            </a:extLst>
          </p:cNvPr>
          <p:cNvSpPr>
            <a:spLocks noGrp="1"/>
          </p:cNvSpPr>
          <p:nvPr>
            <p:ph type="title"/>
          </p:nvPr>
        </p:nvSpPr>
        <p:spPr>
          <a:xfrm>
            <a:off x="1243767" y="1227047"/>
            <a:ext cx="7828734" cy="2043642"/>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4204256718"/>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1245600" y="2491200"/>
            <a:ext cx="17618400" cy="7923600"/>
          </a:xfrm>
          <a:solidFill>
            <a:srgbClr val="FAEDF2"/>
          </a:solid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på en ikon för att infoga innehåll</a:t>
            </a:r>
          </a:p>
        </p:txBody>
      </p:sp>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F5A06FC7-5FC7-4CA8-94E2-9DAA9984D6D0}" type="datetime1">
              <a:rPr lang="sv-SE" smtClean="0"/>
              <a:t>2023-05-29</a:t>
            </a:fld>
            <a:endParaRPr lang="sv-SE"/>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1243766" y="877615"/>
            <a:ext cx="17616567" cy="1043260"/>
          </a:xfrm>
        </p:spPr>
        <p:txBody>
          <a:bodyPr/>
          <a:lstStyle>
            <a:lvl1pPr>
              <a:defRPr>
                <a:solidFill>
                  <a:schemeClr val="accent1"/>
                </a:solidFill>
              </a:defRPr>
            </a:lvl1pPr>
          </a:lstStyle>
          <a:p>
            <a:r>
              <a:rPr lang="sv-SE"/>
              <a:t>Klicka här för att ändra mall för rubrikformat</a:t>
            </a:r>
            <a:endParaRPr lang="sv-SE" dirty="0"/>
          </a:p>
        </p:txBody>
      </p:sp>
      <p:pic>
        <p:nvPicPr>
          <p:cNvPr id="16" name="Bildobjekt 15">
            <a:extLst>
              <a:ext uri="{FF2B5EF4-FFF2-40B4-BE49-F238E27FC236}">
                <a16:creationId xmlns:a16="http://schemas.microsoft.com/office/drawing/2014/main" id="{959AE0B8-EF77-4FED-9065-2B19EFE2C1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8" r="88999" b="40995"/>
          <a:stretch/>
        </p:blipFill>
        <p:spPr>
          <a:xfrm>
            <a:off x="19009056" y="0"/>
            <a:ext cx="1095044" cy="2395474"/>
          </a:xfrm>
          <a:prstGeom prst="rect">
            <a:avLst/>
          </a:prstGeom>
        </p:spPr>
      </p:pic>
      <p:sp>
        <p:nvSpPr>
          <p:cNvPr id="14" name="Platshållare för text 6">
            <a:extLst>
              <a:ext uri="{FF2B5EF4-FFF2-40B4-BE49-F238E27FC236}">
                <a16:creationId xmlns:a16="http://schemas.microsoft.com/office/drawing/2014/main" id="{4EB1276E-26FE-4592-99D9-92C82CD70701}"/>
              </a:ext>
            </a:extLst>
          </p:cNvPr>
          <p:cNvSpPr>
            <a:spLocks noGrp="1"/>
          </p:cNvSpPr>
          <p:nvPr>
            <p:ph type="body" sz="quarter" idx="14" hasCustomPrompt="1"/>
          </p:nvPr>
        </p:nvSpPr>
        <p:spPr>
          <a:xfrm>
            <a:off x="17640000" y="8791200"/>
            <a:ext cx="1987200" cy="1987200"/>
          </a:xfrm>
          <a:blipFill>
            <a:blip r:embed="rId3" cstate="print"/>
            <a:stretch>
              <a:fillRect/>
            </a:stretch>
          </a:blipFill>
        </p:spPr>
        <p:txBody>
          <a:bodyPr>
            <a:normAutofit/>
          </a:bodyPr>
          <a:lstStyle>
            <a:lvl1pPr>
              <a:buNone/>
              <a:defRPr sz="200"/>
            </a:lvl1pPr>
          </a:lstStyle>
          <a:p>
            <a:pPr lvl="0"/>
            <a:r>
              <a:rPr lang="sv-SE" dirty="0"/>
              <a:t> 4,42</a:t>
            </a:r>
          </a:p>
          <a:p>
            <a:pPr lvl="0"/>
            <a:endParaRPr lang="sv-SE" dirty="0"/>
          </a:p>
        </p:txBody>
      </p:sp>
    </p:spTree>
    <p:extLst>
      <p:ext uri="{BB962C8B-B14F-4D97-AF65-F5344CB8AC3E}">
        <p14:creationId xmlns:p14="http://schemas.microsoft.com/office/powerpoint/2010/main" val="2702392017"/>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90990-52D6-401D-B150-7B54C658090C}"/>
              </a:ext>
            </a:extLst>
          </p:cNvPr>
          <p:cNvSpPr>
            <a:spLocks noGrp="1"/>
          </p:cNvSpPr>
          <p:nvPr>
            <p:ph type="title"/>
          </p:nvPr>
        </p:nvSpPr>
        <p:spPr/>
        <p:txBody>
          <a:bodyPr/>
          <a:lstStyle>
            <a:lvl1pPr>
              <a:defRPr>
                <a:solidFill>
                  <a:schemeClr val="accent1"/>
                </a:solidFill>
              </a:defRPr>
            </a:lvl1pPr>
          </a:lstStyle>
          <a:p>
            <a:r>
              <a:rPr lang="sv-SE" dirty="0"/>
              <a:t>Klicka här för att ändra mall för rubrikformat</a:t>
            </a:r>
          </a:p>
        </p:txBody>
      </p:sp>
      <p:sp>
        <p:nvSpPr>
          <p:cNvPr id="4" name="Platshållare för datum 3">
            <a:extLst>
              <a:ext uri="{FF2B5EF4-FFF2-40B4-BE49-F238E27FC236}">
                <a16:creationId xmlns:a16="http://schemas.microsoft.com/office/drawing/2014/main" id="{92F10B09-3181-4055-A46D-4599230801B3}"/>
              </a:ext>
            </a:extLst>
          </p:cNvPr>
          <p:cNvSpPr>
            <a:spLocks noGrp="1"/>
          </p:cNvSpPr>
          <p:nvPr>
            <p:ph type="dt" sz="half" idx="10"/>
          </p:nvPr>
        </p:nvSpPr>
        <p:spPr/>
        <p:txBody>
          <a:bodyPr/>
          <a:lstStyle/>
          <a:p>
            <a:fld id="{22A7701B-8AEB-47E6-B4CC-5A851E887FD1}" type="datetime1">
              <a:rPr lang="sv-SE" smtClean="0"/>
              <a:t>2023-05-29</a:t>
            </a:fld>
            <a:endParaRPr lang="sv-SE"/>
          </a:p>
        </p:txBody>
      </p:sp>
      <p:sp>
        <p:nvSpPr>
          <p:cNvPr id="5" name="Platshållare för sidfot 4">
            <a:extLst>
              <a:ext uri="{FF2B5EF4-FFF2-40B4-BE49-F238E27FC236}">
                <a16:creationId xmlns:a16="http://schemas.microsoft.com/office/drawing/2014/main" id="{C14280DC-5966-49BD-AB8E-60113DB565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409115-4960-4246-9D14-439564AD91D1}"/>
              </a:ext>
            </a:extLst>
          </p:cNvPr>
          <p:cNvSpPr>
            <a:spLocks noGrp="1"/>
          </p:cNvSpPr>
          <p:nvPr>
            <p:ph type="sldNum" sz="quarter" idx="12"/>
          </p:nvPr>
        </p:nvSpPr>
        <p:spPr/>
        <p:txBody>
          <a:bodyPr/>
          <a:lstStyle/>
          <a:p>
            <a:fld id="{38480145-259A-47DA-A30D-C906B9DB5C99}" type="slidenum">
              <a:rPr lang="sv-SE" smtClean="0"/>
              <a:t>‹#›</a:t>
            </a:fld>
            <a:endParaRPr lang="sv-SE"/>
          </a:p>
        </p:txBody>
      </p:sp>
      <p:pic>
        <p:nvPicPr>
          <p:cNvPr id="8" name="Bildobjekt 7">
            <a:extLst>
              <a:ext uri="{FF2B5EF4-FFF2-40B4-BE49-F238E27FC236}">
                <a16:creationId xmlns:a16="http://schemas.microsoft.com/office/drawing/2014/main" id="{14FA10E6-DC00-4A4C-A2EE-A3F53C17D5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60" r="88999" b="40995"/>
          <a:stretch/>
        </p:blipFill>
        <p:spPr>
          <a:xfrm>
            <a:off x="19009056" y="1"/>
            <a:ext cx="1095044" cy="3216274"/>
          </a:xfrm>
          <a:prstGeom prst="rect">
            <a:avLst/>
          </a:prstGeom>
        </p:spPr>
      </p:pic>
    </p:spTree>
    <p:extLst>
      <p:ext uri="{BB962C8B-B14F-4D97-AF65-F5344CB8AC3E}">
        <p14:creationId xmlns:p14="http://schemas.microsoft.com/office/powerpoint/2010/main" val="162871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2F10B09-3181-4055-A46D-4599230801B3}"/>
              </a:ext>
            </a:extLst>
          </p:cNvPr>
          <p:cNvSpPr>
            <a:spLocks noGrp="1"/>
          </p:cNvSpPr>
          <p:nvPr>
            <p:ph type="dt" sz="half" idx="10"/>
          </p:nvPr>
        </p:nvSpPr>
        <p:spPr/>
        <p:txBody>
          <a:bodyPr/>
          <a:lstStyle/>
          <a:p>
            <a:fld id="{22A7701B-8AEB-47E6-B4CC-5A851E887FD1}" type="datetime1">
              <a:rPr lang="sv-SE" smtClean="0"/>
              <a:t>2023-05-29</a:t>
            </a:fld>
            <a:endParaRPr lang="sv-SE"/>
          </a:p>
        </p:txBody>
      </p:sp>
      <p:sp>
        <p:nvSpPr>
          <p:cNvPr id="5" name="Platshållare för sidfot 4">
            <a:extLst>
              <a:ext uri="{FF2B5EF4-FFF2-40B4-BE49-F238E27FC236}">
                <a16:creationId xmlns:a16="http://schemas.microsoft.com/office/drawing/2014/main" id="{C14280DC-5966-49BD-AB8E-60113DB565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409115-4960-4246-9D14-439564AD91D1}"/>
              </a:ext>
            </a:extLst>
          </p:cNvPr>
          <p:cNvSpPr>
            <a:spLocks noGrp="1"/>
          </p:cNvSpPr>
          <p:nvPr>
            <p:ph type="sldNum" sz="quarter" idx="12"/>
          </p:nvPr>
        </p:nvSpPr>
        <p:spPr/>
        <p:txBody>
          <a:bodyPr/>
          <a:lstStyle/>
          <a:p>
            <a:fld id="{38480145-259A-47DA-A30D-C906B9DB5C99}" type="slidenum">
              <a:rPr lang="sv-SE" smtClean="0"/>
              <a:t>‹#›</a:t>
            </a:fld>
            <a:endParaRPr lang="sv-SE"/>
          </a:p>
        </p:txBody>
      </p:sp>
      <p:pic>
        <p:nvPicPr>
          <p:cNvPr id="8" name="Bildobjekt 7">
            <a:extLst>
              <a:ext uri="{FF2B5EF4-FFF2-40B4-BE49-F238E27FC236}">
                <a16:creationId xmlns:a16="http://schemas.microsoft.com/office/drawing/2014/main" id="{14FA10E6-DC00-4A4C-A2EE-A3F53C17D5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60" r="88999" b="40995"/>
          <a:stretch/>
        </p:blipFill>
        <p:spPr>
          <a:xfrm>
            <a:off x="19009056" y="1"/>
            <a:ext cx="1095044" cy="3216274"/>
          </a:xfrm>
          <a:prstGeom prst="rect">
            <a:avLst/>
          </a:prstGeom>
        </p:spPr>
      </p:pic>
      <p:sp>
        <p:nvSpPr>
          <p:cNvPr id="24" name="Platshållare för innehåll 1">
            <a:extLst>
              <a:ext uri="{FF2B5EF4-FFF2-40B4-BE49-F238E27FC236}">
                <a16:creationId xmlns:a16="http://schemas.microsoft.com/office/drawing/2014/main" id="{6349BD8C-2D4F-1E42-AF30-E092AF2FE871}"/>
              </a:ext>
            </a:extLst>
          </p:cNvPr>
          <p:cNvSpPr>
            <a:spLocks noGrp="1"/>
          </p:cNvSpPr>
          <p:nvPr>
            <p:ph sz="half" idx="1" hasCustomPrompt="1"/>
          </p:nvPr>
        </p:nvSpPr>
        <p:spPr>
          <a:xfrm>
            <a:off x="1243766" y="3406775"/>
            <a:ext cx="8638421" cy="5976000"/>
          </a:xfrm>
        </p:spPr>
        <p:txBody>
          <a:bodyPr>
            <a:noAutofit/>
          </a:bodyPr>
          <a:lstStyle/>
          <a:p>
            <a:pPr marL="0" indent="0">
              <a:buNone/>
            </a:pPr>
            <a:r>
              <a:rPr lang="sv-SE" sz="3200" dirty="0"/>
              <a:t>Nästkommande sida innehåller våra illustrationer. </a:t>
            </a:r>
            <a:br>
              <a:rPr lang="sv-SE" sz="3200" dirty="0"/>
            </a:br>
            <a:r>
              <a:rPr lang="sv-SE" sz="3200" dirty="0"/>
              <a:t>Följ dessa steg för att använda någon av dem.</a:t>
            </a:r>
          </a:p>
          <a:p>
            <a:r>
              <a:rPr lang="sv-SE" sz="3200" dirty="0"/>
              <a:t>Markera önskad illustration</a:t>
            </a:r>
          </a:p>
          <a:p>
            <a:r>
              <a:rPr lang="sv-SE" sz="3200" dirty="0"/>
              <a:t>Kopiera genom att högerklicka och välj </a:t>
            </a:r>
            <a:r>
              <a:rPr lang="sv-SE" sz="3200" i="1" dirty="0"/>
              <a:t>kopiera</a:t>
            </a:r>
            <a:r>
              <a:rPr lang="sv-SE" sz="3200" dirty="0"/>
              <a:t>, alternativt </a:t>
            </a:r>
            <a:r>
              <a:rPr lang="sv-SE" sz="3200" dirty="0" err="1"/>
              <a:t>ctrl</a:t>
            </a:r>
            <a:r>
              <a:rPr lang="sv-SE" sz="3200" dirty="0"/>
              <a:t> + C (PC) eller </a:t>
            </a:r>
            <a:r>
              <a:rPr lang="sv-SE" sz="3200" dirty="0" err="1"/>
              <a:t>cmd</a:t>
            </a:r>
            <a:r>
              <a:rPr lang="sv-SE" sz="3200" dirty="0"/>
              <a:t> + C (Mac)</a:t>
            </a:r>
          </a:p>
          <a:p>
            <a:r>
              <a:rPr lang="sv-SE" sz="3200" dirty="0"/>
              <a:t>Klistra in på önskad sida genom att högerklicka och välj </a:t>
            </a:r>
            <a:r>
              <a:rPr lang="sv-SE" sz="3200" i="1" dirty="0"/>
              <a:t>klistra in</a:t>
            </a:r>
            <a:r>
              <a:rPr lang="sv-SE" sz="3200" dirty="0"/>
              <a:t>, alternativt </a:t>
            </a:r>
            <a:r>
              <a:rPr lang="sv-SE" sz="3200" dirty="0" err="1"/>
              <a:t>ctrl</a:t>
            </a:r>
            <a:r>
              <a:rPr lang="sv-SE" sz="3200" dirty="0"/>
              <a:t> + V (PC) eller </a:t>
            </a:r>
            <a:r>
              <a:rPr lang="sv-SE" sz="3200" dirty="0" err="1"/>
              <a:t>cmd</a:t>
            </a:r>
            <a:r>
              <a:rPr lang="sv-SE" sz="3200" dirty="0"/>
              <a:t> + V (Mac)</a:t>
            </a:r>
          </a:p>
          <a:p>
            <a:r>
              <a:rPr lang="sv-SE" sz="3200" dirty="0"/>
              <a:t>När du är klar med din presentation radera dessa två sidor från presentationen.</a:t>
            </a:r>
          </a:p>
          <a:p>
            <a:endParaRPr lang="sv-SE" sz="3200" dirty="0"/>
          </a:p>
          <a:p>
            <a:pPr marL="0" indent="0">
              <a:buNone/>
            </a:pPr>
            <a:endParaRPr lang="sv-SE" sz="3200" dirty="0"/>
          </a:p>
        </p:txBody>
      </p:sp>
      <p:sp>
        <p:nvSpPr>
          <p:cNvPr id="25" name="Rubrik 2">
            <a:extLst>
              <a:ext uri="{FF2B5EF4-FFF2-40B4-BE49-F238E27FC236}">
                <a16:creationId xmlns:a16="http://schemas.microsoft.com/office/drawing/2014/main" id="{25D11DB4-F685-5ADD-528A-F97CFE9933BD}"/>
              </a:ext>
            </a:extLst>
          </p:cNvPr>
          <p:cNvSpPr txBox="1">
            <a:spLocks/>
          </p:cNvSpPr>
          <p:nvPr userDrawn="1"/>
        </p:nvSpPr>
        <p:spPr>
          <a:xfrm>
            <a:off x="1243766" y="1227047"/>
            <a:ext cx="17616567" cy="2043642"/>
          </a:xfrm>
          <a:prstGeom prst="rect">
            <a:avLst/>
          </a:prstGeom>
        </p:spPr>
        <p:txBody>
          <a:bodyPr vert="horz" lIns="0" tIns="0" rIns="0" bIns="72000" rtlCol="0" anchor="b" anchorCtr="0">
            <a:noAutofit/>
          </a:bodyPr>
          <a:lstStyle>
            <a:lvl1pPr eaLnBrk="1" hangingPunct="1">
              <a:lnSpc>
                <a:spcPct val="85000"/>
              </a:lnSpc>
              <a:defRPr sz="6450" b="1" spc="-280" baseline="0">
                <a:solidFill>
                  <a:schemeClr val="accent1"/>
                </a:solidFill>
                <a:latin typeface="+mj-lt"/>
                <a:ea typeface="+mj-ea"/>
                <a:cs typeface="+mj-cs"/>
              </a:defRPr>
            </a:lvl1pPr>
          </a:lstStyle>
          <a:p>
            <a:r>
              <a:rPr lang="sv-SE" kern="0" dirty="0"/>
              <a:t>Illustrationer</a:t>
            </a:r>
          </a:p>
        </p:txBody>
      </p:sp>
      <p:sp>
        <p:nvSpPr>
          <p:cNvPr id="26" name="Platshållare för innehåll 3">
            <a:extLst>
              <a:ext uri="{FF2B5EF4-FFF2-40B4-BE49-F238E27FC236}">
                <a16:creationId xmlns:a16="http://schemas.microsoft.com/office/drawing/2014/main" id="{1386ADB5-5E0F-1BE1-C572-81D023299F44}"/>
              </a:ext>
            </a:extLst>
          </p:cNvPr>
          <p:cNvSpPr>
            <a:spLocks noGrp="1"/>
          </p:cNvSpPr>
          <p:nvPr>
            <p:ph sz="half" idx="2" hasCustomPrompt="1"/>
          </p:nvPr>
        </p:nvSpPr>
        <p:spPr>
          <a:xfrm>
            <a:off x="10221911" y="3406775"/>
            <a:ext cx="8638421" cy="5976000"/>
          </a:xfrm>
        </p:spPr>
        <p:txBody>
          <a:bodyPr>
            <a:noAutofit/>
          </a:bodyPr>
          <a:lstStyle/>
          <a:p>
            <a:r>
              <a:rPr lang="sv-SE" sz="3200" dirty="0"/>
              <a:t>För att ändra färg på illustrationen markera önskad illustration, gå till fliken </a:t>
            </a:r>
            <a:r>
              <a:rPr lang="sv-SE" sz="3200" i="1" dirty="0"/>
              <a:t>Bildformat (1)</a:t>
            </a:r>
            <a:r>
              <a:rPr lang="sv-SE" sz="3200" dirty="0"/>
              <a:t> i menyn och välj att visa </a:t>
            </a:r>
            <a:r>
              <a:rPr lang="sv-SE" sz="3200" i="1" dirty="0"/>
              <a:t>Formatfönster (2)</a:t>
            </a:r>
            <a:r>
              <a:rPr lang="sv-SE" sz="3200" dirty="0"/>
              <a:t>. Klicka på bildikonen (3) och välj </a:t>
            </a:r>
            <a:r>
              <a:rPr lang="sv-SE" sz="3200" i="1" dirty="0"/>
              <a:t>Ändra färg.</a:t>
            </a:r>
          </a:p>
        </p:txBody>
      </p:sp>
      <p:pic>
        <p:nvPicPr>
          <p:cNvPr id="27" name="Bildobjekt 26">
            <a:extLst>
              <a:ext uri="{FF2B5EF4-FFF2-40B4-BE49-F238E27FC236}">
                <a16:creationId xmlns:a16="http://schemas.microsoft.com/office/drawing/2014/main" id="{3659AAAE-E1F4-4898-7608-AE340C3B43F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8"/>
          <a:stretch/>
        </p:blipFill>
        <p:spPr>
          <a:xfrm>
            <a:off x="10572262" y="5388581"/>
            <a:ext cx="7756244" cy="3984984"/>
          </a:xfrm>
          <a:prstGeom prst="rect">
            <a:avLst/>
          </a:prstGeom>
          <a:effectLst>
            <a:outerShdw blurRad="127000" dist="63500" dir="2700000" algn="tl" rotWithShape="0">
              <a:prstClr val="black">
                <a:alpha val="20000"/>
              </a:prstClr>
            </a:outerShdw>
          </a:effectLst>
        </p:spPr>
      </p:pic>
      <p:grpSp>
        <p:nvGrpSpPr>
          <p:cNvPr id="28" name="Grupp 27">
            <a:extLst>
              <a:ext uri="{FF2B5EF4-FFF2-40B4-BE49-F238E27FC236}">
                <a16:creationId xmlns:a16="http://schemas.microsoft.com/office/drawing/2014/main" id="{E21B6ECB-A26F-6835-6E0A-B7E2D67DEB0C}"/>
              </a:ext>
            </a:extLst>
          </p:cNvPr>
          <p:cNvGrpSpPr/>
          <p:nvPr userDrawn="1"/>
        </p:nvGrpSpPr>
        <p:grpSpPr>
          <a:xfrm>
            <a:off x="17597310" y="6028207"/>
            <a:ext cx="1229317" cy="468143"/>
            <a:chOff x="17597310" y="6028207"/>
            <a:chExt cx="1229317" cy="468143"/>
          </a:xfrm>
        </p:grpSpPr>
        <p:sp>
          <p:nvSpPr>
            <p:cNvPr id="29" name="Ellips 28">
              <a:extLst>
                <a:ext uri="{FF2B5EF4-FFF2-40B4-BE49-F238E27FC236}">
                  <a16:creationId xmlns:a16="http://schemas.microsoft.com/office/drawing/2014/main" id="{156EA171-C7BB-31A1-0A8A-DA7D4ABD745D}"/>
                </a:ext>
              </a:extLst>
            </p:cNvPr>
            <p:cNvSpPr/>
            <p:nvPr/>
          </p:nvSpPr>
          <p:spPr>
            <a:xfrm>
              <a:off x="17597310" y="6028207"/>
              <a:ext cx="468143" cy="468143"/>
            </a:xfrm>
            <a:prstGeom prst="ellipse">
              <a:avLst/>
            </a:prstGeom>
            <a:noFill/>
            <a:ln w="19050">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cxnSp>
          <p:nvCxnSpPr>
            <p:cNvPr id="30" name="Rak 29">
              <a:extLst>
                <a:ext uri="{FF2B5EF4-FFF2-40B4-BE49-F238E27FC236}">
                  <a16:creationId xmlns:a16="http://schemas.microsoft.com/office/drawing/2014/main" id="{57C479BD-925E-A2BB-4DF6-D2BA660FCF25}"/>
                </a:ext>
              </a:extLst>
            </p:cNvPr>
            <p:cNvCxnSpPr>
              <a:cxnSpLocks/>
            </p:cNvCxnSpPr>
            <p:nvPr/>
          </p:nvCxnSpPr>
          <p:spPr>
            <a:xfrm>
              <a:off x="18065453" y="6262278"/>
              <a:ext cx="47882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Ellips 30">
              <a:extLst>
                <a:ext uri="{FF2B5EF4-FFF2-40B4-BE49-F238E27FC236}">
                  <a16:creationId xmlns:a16="http://schemas.microsoft.com/office/drawing/2014/main" id="{A2D4A7AE-2B8B-4CCC-58A1-450717AE8E23}"/>
                </a:ext>
              </a:extLst>
            </p:cNvPr>
            <p:cNvSpPr/>
            <p:nvPr/>
          </p:nvSpPr>
          <p:spPr>
            <a:xfrm>
              <a:off x="18503091" y="6100510"/>
              <a:ext cx="323536" cy="323536"/>
            </a:xfrm>
            <a:prstGeom prst="ellipse">
              <a:avLst/>
            </a:prstGeom>
            <a:solidFill>
              <a:schemeClr val="accent5"/>
            </a:solidFill>
            <a:ln w="28575">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3</a:t>
              </a:r>
            </a:p>
          </p:txBody>
        </p:sp>
      </p:grpSp>
      <p:grpSp>
        <p:nvGrpSpPr>
          <p:cNvPr id="32" name="Grupp 31">
            <a:extLst>
              <a:ext uri="{FF2B5EF4-FFF2-40B4-BE49-F238E27FC236}">
                <a16:creationId xmlns:a16="http://schemas.microsoft.com/office/drawing/2014/main" id="{C4CCB5C1-35AB-6C0C-52AD-984CB456A80E}"/>
              </a:ext>
            </a:extLst>
          </p:cNvPr>
          <p:cNvGrpSpPr/>
          <p:nvPr userDrawn="1"/>
        </p:nvGrpSpPr>
        <p:grpSpPr>
          <a:xfrm>
            <a:off x="17377322" y="4938618"/>
            <a:ext cx="468143" cy="1070052"/>
            <a:chOff x="17377322" y="4938618"/>
            <a:chExt cx="468143" cy="1070052"/>
          </a:xfrm>
        </p:grpSpPr>
        <p:grpSp>
          <p:nvGrpSpPr>
            <p:cNvPr id="33" name="Grupp 32">
              <a:extLst>
                <a:ext uri="{FF2B5EF4-FFF2-40B4-BE49-F238E27FC236}">
                  <a16:creationId xmlns:a16="http://schemas.microsoft.com/office/drawing/2014/main" id="{D334538E-A401-C6D7-C46F-2582881C9233}"/>
                </a:ext>
              </a:extLst>
            </p:cNvPr>
            <p:cNvGrpSpPr/>
            <p:nvPr/>
          </p:nvGrpSpPr>
          <p:grpSpPr>
            <a:xfrm>
              <a:off x="17377322" y="5150619"/>
              <a:ext cx="468143" cy="858051"/>
              <a:chOff x="17377322" y="5150619"/>
              <a:chExt cx="468143" cy="858051"/>
            </a:xfrm>
          </p:grpSpPr>
          <p:sp>
            <p:nvSpPr>
              <p:cNvPr id="35" name="Ellips 34">
                <a:extLst>
                  <a:ext uri="{FF2B5EF4-FFF2-40B4-BE49-F238E27FC236}">
                    <a16:creationId xmlns:a16="http://schemas.microsoft.com/office/drawing/2014/main" id="{30E78345-734E-326B-9A77-2D62028EC4DC}"/>
                  </a:ext>
                </a:extLst>
              </p:cNvPr>
              <p:cNvSpPr/>
              <p:nvPr/>
            </p:nvSpPr>
            <p:spPr>
              <a:xfrm>
                <a:off x="17377322" y="5540527"/>
                <a:ext cx="468143" cy="468143"/>
              </a:xfrm>
              <a:prstGeom prst="ellipse">
                <a:avLst/>
              </a:prstGeom>
              <a:noFill/>
              <a:ln w="19050">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cxnSp>
            <p:nvCxnSpPr>
              <p:cNvPr id="36" name="Rak 35">
                <a:extLst>
                  <a:ext uri="{FF2B5EF4-FFF2-40B4-BE49-F238E27FC236}">
                    <a16:creationId xmlns:a16="http://schemas.microsoft.com/office/drawing/2014/main" id="{1E2E6DE6-D067-B718-E7A0-A53CCF52B353}"/>
                  </a:ext>
                </a:extLst>
              </p:cNvPr>
              <p:cNvCxnSpPr>
                <a:cxnSpLocks/>
              </p:cNvCxnSpPr>
              <p:nvPr/>
            </p:nvCxnSpPr>
            <p:spPr>
              <a:xfrm flipV="1">
                <a:off x="17611393" y="5150619"/>
                <a:ext cx="0" cy="38990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4" name="Ellips 33">
              <a:extLst>
                <a:ext uri="{FF2B5EF4-FFF2-40B4-BE49-F238E27FC236}">
                  <a16:creationId xmlns:a16="http://schemas.microsoft.com/office/drawing/2014/main" id="{A51F1848-F037-B838-4A6E-AB0A86D91158}"/>
                </a:ext>
              </a:extLst>
            </p:cNvPr>
            <p:cNvSpPr/>
            <p:nvPr/>
          </p:nvSpPr>
          <p:spPr>
            <a:xfrm>
              <a:off x="17449625" y="4938618"/>
              <a:ext cx="323536" cy="323536"/>
            </a:xfrm>
            <a:prstGeom prst="ellipse">
              <a:avLst/>
            </a:prstGeom>
            <a:solidFill>
              <a:schemeClr val="accent5"/>
            </a:solidFill>
            <a:ln w="28575">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2</a:t>
              </a:r>
            </a:p>
          </p:txBody>
        </p:sp>
      </p:grpSp>
      <p:grpSp>
        <p:nvGrpSpPr>
          <p:cNvPr id="37" name="Grupp 36">
            <a:extLst>
              <a:ext uri="{FF2B5EF4-FFF2-40B4-BE49-F238E27FC236}">
                <a16:creationId xmlns:a16="http://schemas.microsoft.com/office/drawing/2014/main" id="{E4948501-C99C-6717-9C7B-C2D97D67AC4D}"/>
              </a:ext>
            </a:extLst>
          </p:cNvPr>
          <p:cNvGrpSpPr/>
          <p:nvPr userDrawn="1"/>
        </p:nvGrpSpPr>
        <p:grpSpPr>
          <a:xfrm>
            <a:off x="9981795" y="5322087"/>
            <a:ext cx="975190" cy="468143"/>
            <a:chOff x="9981795" y="5322087"/>
            <a:chExt cx="975190" cy="468143"/>
          </a:xfrm>
        </p:grpSpPr>
        <p:sp>
          <p:nvSpPr>
            <p:cNvPr id="38" name="Ellips 37">
              <a:extLst>
                <a:ext uri="{FF2B5EF4-FFF2-40B4-BE49-F238E27FC236}">
                  <a16:creationId xmlns:a16="http://schemas.microsoft.com/office/drawing/2014/main" id="{434E6A03-AB85-C33E-4C06-D15DED3B5628}"/>
                </a:ext>
              </a:extLst>
            </p:cNvPr>
            <p:cNvSpPr/>
            <p:nvPr/>
          </p:nvSpPr>
          <p:spPr>
            <a:xfrm>
              <a:off x="10488842" y="5322087"/>
              <a:ext cx="468143" cy="468143"/>
            </a:xfrm>
            <a:prstGeom prst="ellipse">
              <a:avLst/>
            </a:prstGeom>
            <a:noFill/>
            <a:ln w="19050">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cxnSp>
          <p:nvCxnSpPr>
            <p:cNvPr id="39" name="Rak 38">
              <a:extLst>
                <a:ext uri="{FF2B5EF4-FFF2-40B4-BE49-F238E27FC236}">
                  <a16:creationId xmlns:a16="http://schemas.microsoft.com/office/drawing/2014/main" id="{B9674A31-B122-CF10-1475-95F17413B0D3}"/>
                </a:ext>
              </a:extLst>
            </p:cNvPr>
            <p:cNvCxnSpPr>
              <a:cxnSpLocks/>
            </p:cNvCxnSpPr>
            <p:nvPr/>
          </p:nvCxnSpPr>
          <p:spPr>
            <a:xfrm flipH="1">
              <a:off x="10279201" y="5556158"/>
              <a:ext cx="209641"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0" name="Ellips 39">
              <a:extLst>
                <a:ext uri="{FF2B5EF4-FFF2-40B4-BE49-F238E27FC236}">
                  <a16:creationId xmlns:a16="http://schemas.microsoft.com/office/drawing/2014/main" id="{9EAC4323-B557-A10D-E766-46B8CC85A79D}"/>
                </a:ext>
              </a:extLst>
            </p:cNvPr>
            <p:cNvSpPr/>
            <p:nvPr/>
          </p:nvSpPr>
          <p:spPr>
            <a:xfrm>
              <a:off x="9981795" y="5392841"/>
              <a:ext cx="323536" cy="323536"/>
            </a:xfrm>
            <a:prstGeom prst="ellipse">
              <a:avLst/>
            </a:prstGeom>
            <a:solidFill>
              <a:schemeClr val="accent5"/>
            </a:solidFill>
            <a:ln w="28575">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1</a:t>
              </a:r>
            </a:p>
          </p:txBody>
        </p:sp>
      </p:grpSp>
    </p:spTree>
    <p:extLst>
      <p:ext uri="{BB962C8B-B14F-4D97-AF65-F5344CB8AC3E}">
        <p14:creationId xmlns:p14="http://schemas.microsoft.com/office/powerpoint/2010/main" val="129296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117" name="Bildobjekt 116">
            <a:extLst>
              <a:ext uri="{FF2B5EF4-FFF2-40B4-BE49-F238E27FC236}">
                <a16:creationId xmlns:a16="http://schemas.microsoft.com/office/drawing/2014/main" id="{33477E7E-42C3-4788-A1BB-FDC82EC597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74" b="4216"/>
          <a:stretch/>
        </p:blipFill>
        <p:spPr>
          <a:xfrm>
            <a:off x="10814400" y="0"/>
            <a:ext cx="9289700" cy="11309350"/>
          </a:xfrm>
          <a:prstGeom prst="rect">
            <a:avLst/>
          </a:prstGeom>
        </p:spPr>
      </p:pic>
      <p:sp>
        <p:nvSpPr>
          <p:cNvPr id="118" name="object 38">
            <a:extLst>
              <a:ext uri="{FF2B5EF4-FFF2-40B4-BE49-F238E27FC236}">
                <a16:creationId xmlns:a16="http://schemas.microsoft.com/office/drawing/2014/main" id="{72F77CA4-0BCE-4432-8426-61300A583404}"/>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119" name="Rubrik 1">
            <a:extLst>
              <a:ext uri="{FF2B5EF4-FFF2-40B4-BE49-F238E27FC236}">
                <a16:creationId xmlns:a16="http://schemas.microsoft.com/office/drawing/2014/main" id="{656A818D-9B35-4279-A10A-068A34BAA297}"/>
              </a:ext>
            </a:extLst>
          </p:cNvPr>
          <p:cNvSpPr>
            <a:spLocks noGrp="1"/>
          </p:cNvSpPr>
          <p:nvPr>
            <p:ph type="ctrTitle" hasCustomPrompt="1"/>
          </p:nvPr>
        </p:nvSpPr>
        <p:spPr>
          <a:xfrm>
            <a:off x="2513013" y="2378075"/>
            <a:ext cx="13635037" cy="3409950"/>
          </a:xfrm>
        </p:spPr>
        <p:txBody>
          <a:bodyPr anchor="b">
            <a:noAutofit/>
          </a:bodyPr>
          <a:lstStyle>
            <a:lvl1pPr algn="l">
              <a:lnSpc>
                <a:spcPct val="75000"/>
              </a:lnSpc>
              <a:defRPr sz="11900" spc="-400" baseline="0">
                <a:solidFill>
                  <a:schemeClr val="accent1"/>
                </a:solidFill>
              </a:defRPr>
            </a:lvl1pPr>
          </a:lstStyle>
          <a:p>
            <a:r>
              <a:rPr lang="sv-SE" dirty="0"/>
              <a:t>Rubrik på en eller två rader</a:t>
            </a:r>
          </a:p>
        </p:txBody>
      </p:sp>
      <p:sp>
        <p:nvSpPr>
          <p:cNvPr id="120" name="Underrubrik 2">
            <a:extLst>
              <a:ext uri="{FF2B5EF4-FFF2-40B4-BE49-F238E27FC236}">
                <a16:creationId xmlns:a16="http://schemas.microsoft.com/office/drawing/2014/main" id="{3DE99F72-0CDC-477B-85F2-1E356EF224FA}"/>
              </a:ext>
            </a:extLst>
          </p:cNvPr>
          <p:cNvSpPr>
            <a:spLocks noGrp="1"/>
          </p:cNvSpPr>
          <p:nvPr>
            <p:ph type="subTitle" idx="1" hasCustomPrompt="1"/>
          </p:nvPr>
        </p:nvSpPr>
        <p:spPr>
          <a:xfrm>
            <a:off x="2513013" y="6279773"/>
            <a:ext cx="13635037" cy="2406650"/>
          </a:xfrm>
        </p:spPr>
        <p:txBody>
          <a:bodyPr>
            <a:noAutofit/>
          </a:bodyPr>
          <a:lstStyle>
            <a:lvl1pPr marL="0" indent="0" algn="l">
              <a:spcAft>
                <a:spcPts val="0"/>
              </a:spcAft>
              <a:buNone/>
              <a:defRPr sz="45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1148575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4A2BB9E4-4D0C-429C-86B2-73D19EAEC8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9" b="40999"/>
          <a:stretch/>
        </p:blipFill>
        <p:spPr>
          <a:xfrm>
            <a:off x="19008000" y="0"/>
            <a:ext cx="1096100" cy="3216275"/>
          </a:xfrm>
          <a:prstGeom prst="rect">
            <a:avLst/>
          </a:prstGeom>
        </p:spPr>
      </p:pic>
      <p:sp>
        <p:nvSpPr>
          <p:cNvPr id="17" name="Platshållare för text 10">
            <a:extLst>
              <a:ext uri="{FF2B5EF4-FFF2-40B4-BE49-F238E27FC236}">
                <a16:creationId xmlns:a16="http://schemas.microsoft.com/office/drawing/2014/main" id="{C9E204E3-63A1-4474-A22C-5B6EBCE2EED5}"/>
              </a:ext>
            </a:extLst>
          </p:cNvPr>
          <p:cNvSpPr>
            <a:spLocks noGrp="1"/>
          </p:cNvSpPr>
          <p:nvPr>
            <p:ph type="body" sz="quarter" idx="13"/>
          </p:nvPr>
        </p:nvSpPr>
        <p:spPr>
          <a:xfrm>
            <a:off x="1243766" y="3399671"/>
            <a:ext cx="17616566" cy="5983200"/>
          </a:xfrm>
        </p:spPr>
        <p:txBody>
          <a:bodyPr vert="horz" lIns="0" tIns="0" rIns="0" bIns="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9A8E34-5052-4F38-988C-0D97C66154EB}"/>
              </a:ext>
            </a:extLst>
          </p:cNvPr>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3307201E-B19A-4211-B823-348FBA9EC29E}"/>
              </a:ext>
            </a:extLst>
          </p:cNvPr>
          <p:cNvSpPr>
            <a:spLocks noGrp="1"/>
          </p:cNvSpPr>
          <p:nvPr>
            <p:ph type="dt" sz="half" idx="14"/>
          </p:nvPr>
        </p:nvSpPr>
        <p:spPr/>
        <p:txBody>
          <a:bodyPr/>
          <a:lstStyle/>
          <a:p>
            <a:fld id="{995C967C-67C7-4621-A3F4-421FC821AE41}" type="datetime1">
              <a:rPr lang="sv-SE" smtClean="0"/>
              <a:t>2023-05-29</a:t>
            </a:fld>
            <a:endParaRPr lang="en-US" dirty="0"/>
          </a:p>
        </p:txBody>
      </p:sp>
      <p:sp>
        <p:nvSpPr>
          <p:cNvPr id="4" name="Platshållare för sidfot 3">
            <a:extLst>
              <a:ext uri="{FF2B5EF4-FFF2-40B4-BE49-F238E27FC236}">
                <a16:creationId xmlns:a16="http://schemas.microsoft.com/office/drawing/2014/main" id="{30AA7B2E-985F-4673-A4FB-6FC32C2C34ED}"/>
              </a:ext>
            </a:extLst>
          </p:cNvPr>
          <p:cNvSpPr>
            <a:spLocks noGrp="1"/>
          </p:cNvSpPr>
          <p:nvPr>
            <p:ph type="ftr" sz="quarter" idx="15"/>
          </p:nvPr>
        </p:nvSpPr>
        <p:spPr/>
        <p:txBody>
          <a:bodyPr/>
          <a:lstStyle/>
          <a:p>
            <a:endParaRPr lang="sv-SE" dirty="0"/>
          </a:p>
        </p:txBody>
      </p:sp>
      <p:sp>
        <p:nvSpPr>
          <p:cNvPr id="5" name="Platshållare för bildnummer 4">
            <a:extLst>
              <a:ext uri="{FF2B5EF4-FFF2-40B4-BE49-F238E27FC236}">
                <a16:creationId xmlns:a16="http://schemas.microsoft.com/office/drawing/2014/main" id="{9B649E5A-1919-43B2-BBF2-01932005A467}"/>
              </a:ext>
            </a:extLst>
          </p:cNvPr>
          <p:cNvSpPr>
            <a:spLocks noGrp="1"/>
          </p:cNvSpPr>
          <p:nvPr>
            <p:ph type="sldNum" sz="quarter" idx="16"/>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420024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8.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3.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2.emf"/><Relationship Id="rId4" Type="http://schemas.openxmlformats.org/officeDocument/2006/relationships/slideLayout" Target="../slideLayouts/slideLayout2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766" y="3401568"/>
            <a:ext cx="17616567" cy="5986907"/>
          </a:xfrm>
          <a:prstGeom prst="rect">
            <a:avLst/>
          </a:prstGeom>
        </p:spPr>
        <p:txBody>
          <a:bodyPr vert="horz" lIns="0" tIns="0" rIns="0" bIns="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Holder 4"/>
          <p:cNvSpPr>
            <a:spLocks noGrp="1"/>
          </p:cNvSpPr>
          <p:nvPr>
            <p:ph type="ftr" sz="quarter" idx="5"/>
          </p:nvPr>
        </p:nvSpPr>
        <p:spPr>
          <a:xfrm>
            <a:off x="2333903" y="478617"/>
            <a:ext cx="7704000"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noProof="0"/>
          </a:p>
        </p:txBody>
      </p:sp>
      <p:sp>
        <p:nvSpPr>
          <p:cNvPr id="5" name="Holder 5"/>
          <p:cNvSpPr>
            <a:spLocks noGrp="1"/>
          </p:cNvSpPr>
          <p:nvPr>
            <p:ph type="dt" sz="half" idx="6"/>
          </p:nvPr>
        </p:nvSpPr>
        <p:spPr>
          <a:xfrm>
            <a:off x="1368502" y="478617"/>
            <a:ext cx="792000" cy="187200"/>
          </a:xfrm>
          <a:prstGeom prst="rect">
            <a:avLst/>
          </a:prstGeom>
        </p:spPr>
        <p:txBody>
          <a:bodyPr wrap="square" lIns="0" tIns="0" rIns="0" bIns="0">
            <a:spAutoFit/>
          </a:bodyPr>
          <a:lstStyle>
            <a:lvl1pPr algn="l">
              <a:defRPr sz="1200">
                <a:solidFill>
                  <a:schemeClr val="tx1">
                    <a:tint val="75000"/>
                  </a:schemeClr>
                </a:solidFill>
              </a:defRPr>
            </a:lvl1pPr>
          </a:lstStyle>
          <a:p>
            <a:fld id="{93E1DA4E-B23A-42CD-82EE-75C65057215D}" type="datetime1">
              <a:rPr lang="sv-SE" noProof="0" smtClean="0"/>
              <a:t>2023-05-29</a:t>
            </a:fld>
            <a:endParaRPr lang="sv-SE" noProof="0"/>
          </a:p>
        </p:txBody>
      </p:sp>
      <p:sp>
        <p:nvSpPr>
          <p:cNvPr id="6" name="Holder 6"/>
          <p:cNvSpPr>
            <a:spLocks noGrp="1"/>
          </p:cNvSpPr>
          <p:nvPr>
            <p:ph type="sldNum" sz="quarter" idx="7"/>
          </p:nvPr>
        </p:nvSpPr>
        <p:spPr>
          <a:xfrm>
            <a:off x="835102" y="478617"/>
            <a:ext cx="360000"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noProof="0" smtClean="0"/>
              <a:pPr/>
              <a:t>‹#›</a:t>
            </a:fld>
            <a:endParaRPr lang="sv-SE" noProof="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766" y="1227047"/>
            <a:ext cx="17616567" cy="2043642"/>
          </a:xfrm>
          <a:prstGeom prst="rect">
            <a:avLst/>
          </a:prstGeom>
        </p:spPr>
        <p:txBody>
          <a:bodyPr vert="horz" lIns="0" tIns="0" rIns="0" bIns="72000" rtlCol="0" anchor="b" anchorCtr="0">
            <a:noAutofit/>
          </a:bodyPr>
          <a:lstStyle/>
          <a:p>
            <a:r>
              <a:rPr lang="sv-SE" noProof="0" dirty="0"/>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3025" y="9528509"/>
            <a:ext cx="1302292" cy="1251281"/>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73209084"/>
      </p:ext>
    </p:extLst>
  </p:cSld>
  <p:clrMap bg1="lt1" tx1="dk1" bg2="lt2" tx2="dk2" accent1="accent1" accent2="accent2" accent3="accent3" accent4="accent4" accent5="accent5" accent6="accent6" hlink="hlink" folHlink="folHlink"/>
  <p:sldLayoutIdLst>
    <p:sldLayoutId id="2147483729" r:id="rId1"/>
    <p:sldLayoutId id="2147483732" r:id="rId2"/>
    <p:sldLayoutId id="2147483735" r:id="rId3"/>
    <p:sldLayoutId id="2147483738" r:id="rId4"/>
    <p:sldLayoutId id="2147483741" r:id="rId5"/>
  </p:sldLayoutIdLst>
  <p:hf hdr="0" ftr="0"/>
  <p:txStyles>
    <p:titleStyle>
      <a:lvl1pPr eaLnBrk="1" hangingPunct="1">
        <a:lnSpc>
          <a:spcPct val="85000"/>
        </a:lnSpc>
        <a:defRPr sz="6450" b="1" spc="-280" baseline="0">
          <a:solidFill>
            <a:schemeClr val="accent1"/>
          </a:solidFill>
          <a:latin typeface="+mj-lt"/>
          <a:ea typeface="+mj-ea"/>
          <a:cs typeface="+mj-cs"/>
        </a:defRPr>
      </a:lvl1pPr>
    </p:titleStyle>
    <p:bodyStyle>
      <a:lvl1pPr marL="345600" indent="-345600" eaLnBrk="1" hangingPunct="1">
        <a:lnSpc>
          <a:spcPct val="84000"/>
        </a:lnSpc>
        <a:spcAft>
          <a:spcPts val="2300"/>
        </a:spcAft>
        <a:buSzPct val="100000"/>
        <a:buFontTx/>
        <a:buBlip>
          <a:blip r:embed="rId8"/>
        </a:buBlip>
        <a:tabLst/>
        <a:defRPr sz="4250" spc="-110" baseline="0">
          <a:latin typeface="+mn-lt"/>
          <a:ea typeface="+mn-ea"/>
          <a:cs typeface="+mn-cs"/>
        </a:defRPr>
      </a:lvl1pPr>
      <a:lvl2pPr marL="756000" indent="-324000" eaLnBrk="1" hangingPunct="1">
        <a:lnSpc>
          <a:spcPct val="84000"/>
        </a:lnSpc>
        <a:spcAft>
          <a:spcPts val="2400"/>
        </a:spcAft>
        <a:buFontTx/>
        <a:buBlip>
          <a:blip r:embed="rId8"/>
        </a:buBlip>
        <a:defRPr sz="3850" spc="-110" baseline="0">
          <a:latin typeface="+mn-lt"/>
          <a:ea typeface="+mn-ea"/>
          <a:cs typeface="+mn-cs"/>
        </a:defRPr>
      </a:lvl2pPr>
      <a:lvl3pPr marL="1116000" indent="-288000" eaLnBrk="1" hangingPunct="1">
        <a:lnSpc>
          <a:spcPct val="84000"/>
        </a:lnSpc>
        <a:spcAft>
          <a:spcPts val="2500"/>
        </a:spcAft>
        <a:buFontTx/>
        <a:buBlip>
          <a:blip r:embed="rId8"/>
        </a:buBlip>
        <a:defRPr sz="3400" spc="-110" baseline="0">
          <a:latin typeface="+mn-lt"/>
          <a:ea typeface="+mn-ea"/>
          <a:cs typeface="+mn-cs"/>
        </a:defRPr>
      </a:lvl3pPr>
      <a:lvl4pPr marL="1458000" indent="-259200" eaLnBrk="1" hangingPunct="1">
        <a:lnSpc>
          <a:spcPct val="84000"/>
        </a:lnSpc>
        <a:spcAft>
          <a:spcPts val="2600"/>
        </a:spcAft>
        <a:buFontTx/>
        <a:buBlip>
          <a:blip r:embed="rId8"/>
        </a:buBlip>
        <a:defRPr sz="3000" spc="-110" baseline="0">
          <a:latin typeface="+mn-lt"/>
          <a:ea typeface="+mn-ea"/>
          <a:cs typeface="+mn-cs"/>
        </a:defRPr>
      </a:lvl4pPr>
      <a:lvl5pPr marL="1764000" indent="-252000" eaLnBrk="1" hangingPunct="1">
        <a:lnSpc>
          <a:spcPct val="86000"/>
        </a:lnSpc>
        <a:spcAft>
          <a:spcPts val="1500"/>
        </a:spcAft>
        <a:buFontTx/>
        <a:buBlip>
          <a:blip r:embed="rId8"/>
        </a:buBlip>
        <a:defRPr sz="2800" spc="-110" baseline="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766" y="3401568"/>
            <a:ext cx="17616567" cy="5986907"/>
          </a:xfrm>
          <a:prstGeom prst="rect">
            <a:avLst/>
          </a:prstGeom>
        </p:spPr>
        <p:txBody>
          <a:bodyPr vert="horz" lIns="0" tIns="0" rIns="0" bIns="0" rtlCol="0">
            <a:noAutofit/>
          </a:bodyPr>
          <a:lstStyle/>
          <a:p>
            <a:pPr lvl="0"/>
            <a:r>
              <a:rPr lang="sv-SE" noProof="0" dirty="0"/>
              <a:t>Klicka här för att ändra format på bakgrundstexten</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sp>
        <p:nvSpPr>
          <p:cNvPr id="4" name="Holder 4"/>
          <p:cNvSpPr>
            <a:spLocks noGrp="1"/>
          </p:cNvSpPr>
          <p:nvPr>
            <p:ph type="ftr" sz="quarter" idx="5"/>
          </p:nvPr>
        </p:nvSpPr>
        <p:spPr>
          <a:xfrm>
            <a:off x="2333903" y="478617"/>
            <a:ext cx="7704000"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noProof="0"/>
          </a:p>
        </p:txBody>
      </p:sp>
      <p:sp>
        <p:nvSpPr>
          <p:cNvPr id="5" name="Holder 5"/>
          <p:cNvSpPr>
            <a:spLocks noGrp="1"/>
          </p:cNvSpPr>
          <p:nvPr>
            <p:ph type="dt" sz="half" idx="6"/>
          </p:nvPr>
        </p:nvSpPr>
        <p:spPr>
          <a:xfrm>
            <a:off x="1368502" y="478617"/>
            <a:ext cx="792000" cy="187200"/>
          </a:xfrm>
          <a:prstGeom prst="rect">
            <a:avLst/>
          </a:prstGeom>
        </p:spPr>
        <p:txBody>
          <a:bodyPr wrap="square" lIns="0" tIns="0" rIns="0" bIns="0">
            <a:spAutoFit/>
          </a:bodyPr>
          <a:lstStyle>
            <a:lvl1pPr algn="l">
              <a:defRPr sz="1200">
                <a:solidFill>
                  <a:schemeClr val="tx1">
                    <a:tint val="75000"/>
                  </a:schemeClr>
                </a:solidFill>
              </a:defRPr>
            </a:lvl1pPr>
          </a:lstStyle>
          <a:p>
            <a:fld id="{93E1DA4E-B23A-42CD-82EE-75C65057215D}" type="datetime1">
              <a:rPr lang="sv-SE" noProof="0" smtClean="0"/>
              <a:t>2023-05-29</a:t>
            </a:fld>
            <a:endParaRPr lang="sv-SE" noProof="0"/>
          </a:p>
        </p:txBody>
      </p:sp>
      <p:sp>
        <p:nvSpPr>
          <p:cNvPr id="6" name="Holder 6"/>
          <p:cNvSpPr>
            <a:spLocks noGrp="1"/>
          </p:cNvSpPr>
          <p:nvPr>
            <p:ph type="sldNum" sz="quarter" idx="7"/>
          </p:nvPr>
        </p:nvSpPr>
        <p:spPr>
          <a:xfrm>
            <a:off x="835102" y="478617"/>
            <a:ext cx="360000"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noProof="0" smtClean="0"/>
              <a:pPr/>
              <a:t>‹#›</a:t>
            </a:fld>
            <a:endParaRPr lang="sv-SE" noProof="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766" y="1227047"/>
            <a:ext cx="17616567" cy="2043642"/>
          </a:xfrm>
          <a:prstGeom prst="rect">
            <a:avLst/>
          </a:prstGeom>
        </p:spPr>
        <p:txBody>
          <a:bodyPr vert="horz" lIns="0" tIns="0" rIns="0" bIns="72000" rtlCol="0" anchor="b" anchorCtr="0">
            <a:noAutofit/>
          </a:bodyPr>
          <a:lstStyle/>
          <a:p>
            <a:r>
              <a:rPr lang="sv-SE" noProof="0" dirty="0"/>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3025" y="9528509"/>
            <a:ext cx="1302292" cy="1251281"/>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36916173"/>
      </p:ext>
    </p:extLst>
  </p:cSld>
  <p:clrMap bg1="lt1" tx1="dk1" bg2="lt2" tx2="dk2" accent1="accent1" accent2="accent2" accent3="accent3" accent4="accent4" accent5="accent5" accent6="accent6" hlink="hlink" folHlink="folHlink"/>
  <p:sldLayoutIdLst>
    <p:sldLayoutId id="2147483755" r:id="rId1"/>
    <p:sldLayoutId id="2147483756" r:id="rId2"/>
  </p:sldLayoutIdLst>
  <p:hf hdr="0" ftr="0"/>
  <p:txStyles>
    <p:titleStyle>
      <a:lvl1pPr eaLnBrk="1" hangingPunct="1">
        <a:lnSpc>
          <a:spcPct val="85000"/>
        </a:lnSpc>
        <a:defRPr sz="6450" b="1" spc="-280" baseline="0">
          <a:solidFill>
            <a:schemeClr val="accent1"/>
          </a:solidFill>
          <a:latin typeface="+mj-lt"/>
          <a:ea typeface="+mj-ea"/>
          <a:cs typeface="+mj-cs"/>
        </a:defRPr>
      </a:lvl1pPr>
    </p:titleStyle>
    <p:bodyStyle>
      <a:lvl1pPr marL="345600" indent="-345600" eaLnBrk="1" hangingPunct="1">
        <a:lnSpc>
          <a:spcPct val="84000"/>
        </a:lnSpc>
        <a:spcAft>
          <a:spcPts val="2300"/>
        </a:spcAft>
        <a:buSzPct val="100000"/>
        <a:buFontTx/>
        <a:buBlip>
          <a:blip r:embed="rId5"/>
        </a:buBlip>
        <a:tabLst/>
        <a:defRPr sz="4250" spc="-110" baseline="0">
          <a:latin typeface="+mn-lt"/>
          <a:ea typeface="+mn-ea"/>
          <a:cs typeface="+mn-cs"/>
        </a:defRPr>
      </a:lvl1pPr>
      <a:lvl2pPr marL="756000" indent="-324000" eaLnBrk="1" hangingPunct="1">
        <a:lnSpc>
          <a:spcPct val="84000"/>
        </a:lnSpc>
        <a:spcAft>
          <a:spcPts val="2400"/>
        </a:spcAft>
        <a:buFontTx/>
        <a:buBlip>
          <a:blip r:embed="rId5"/>
        </a:buBlip>
        <a:defRPr sz="3850" spc="-110" baseline="0">
          <a:latin typeface="+mn-lt"/>
          <a:ea typeface="+mn-ea"/>
          <a:cs typeface="+mn-cs"/>
        </a:defRPr>
      </a:lvl2pPr>
      <a:lvl3pPr marL="1116000" indent="-288000" eaLnBrk="1" hangingPunct="1">
        <a:lnSpc>
          <a:spcPct val="84000"/>
        </a:lnSpc>
        <a:spcAft>
          <a:spcPts val="2500"/>
        </a:spcAft>
        <a:buFontTx/>
        <a:buBlip>
          <a:blip r:embed="rId5"/>
        </a:buBlip>
        <a:defRPr sz="3400" spc="-110" baseline="0">
          <a:latin typeface="+mn-lt"/>
          <a:ea typeface="+mn-ea"/>
          <a:cs typeface="+mn-cs"/>
        </a:defRPr>
      </a:lvl3pPr>
      <a:lvl4pPr marL="1458000" indent="-259200" eaLnBrk="1" hangingPunct="1">
        <a:lnSpc>
          <a:spcPct val="84000"/>
        </a:lnSpc>
        <a:spcAft>
          <a:spcPts val="2600"/>
        </a:spcAft>
        <a:buFontTx/>
        <a:buBlip>
          <a:blip r:embed="rId5"/>
        </a:buBlip>
        <a:defRPr sz="3000" spc="-110" baseline="0">
          <a:latin typeface="+mn-lt"/>
          <a:ea typeface="+mn-ea"/>
          <a:cs typeface="+mn-cs"/>
        </a:defRPr>
      </a:lvl4pPr>
      <a:lvl5pPr marL="1764000" indent="-252000" eaLnBrk="1" hangingPunct="1">
        <a:lnSpc>
          <a:spcPct val="86000"/>
        </a:lnSpc>
        <a:spcAft>
          <a:spcPts val="1500"/>
        </a:spcAft>
        <a:buFontTx/>
        <a:buBlip>
          <a:blip r:embed="rId5"/>
        </a:buBlip>
        <a:defRPr sz="2800" spc="-110" baseline="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766" y="3401568"/>
            <a:ext cx="17616567" cy="5986907"/>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Holder 4"/>
          <p:cNvSpPr>
            <a:spLocks noGrp="1"/>
          </p:cNvSpPr>
          <p:nvPr>
            <p:ph type="ftr" sz="quarter" idx="5"/>
          </p:nvPr>
        </p:nvSpPr>
        <p:spPr>
          <a:xfrm>
            <a:off x="2333903" y="478617"/>
            <a:ext cx="7704000"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dirty="0"/>
          </a:p>
        </p:txBody>
      </p:sp>
      <p:sp>
        <p:nvSpPr>
          <p:cNvPr id="5" name="Holder 5"/>
          <p:cNvSpPr>
            <a:spLocks noGrp="1"/>
          </p:cNvSpPr>
          <p:nvPr>
            <p:ph type="dt" sz="half" idx="6"/>
          </p:nvPr>
        </p:nvSpPr>
        <p:spPr>
          <a:xfrm>
            <a:off x="1368502" y="478617"/>
            <a:ext cx="792000" cy="187200"/>
          </a:xfrm>
          <a:prstGeom prst="rect">
            <a:avLst/>
          </a:prstGeom>
        </p:spPr>
        <p:txBody>
          <a:bodyPr wrap="square" lIns="0" tIns="0" rIns="0" bIns="0">
            <a:spAutoFit/>
          </a:bodyPr>
          <a:lstStyle>
            <a:lvl1pPr algn="l">
              <a:defRPr sz="1200">
                <a:solidFill>
                  <a:schemeClr val="tx1">
                    <a:tint val="75000"/>
                  </a:schemeClr>
                </a:solidFill>
              </a:defRPr>
            </a:lvl1pPr>
          </a:lstStyle>
          <a:p>
            <a:fld id="{3CB3D5FD-A08D-49A7-8412-76F29BA46CE4}" type="datetime1">
              <a:rPr lang="sv-SE" smtClean="0"/>
              <a:t>2023-05-29</a:t>
            </a:fld>
            <a:endParaRPr lang="en-US" dirty="0"/>
          </a:p>
        </p:txBody>
      </p:sp>
      <p:sp>
        <p:nvSpPr>
          <p:cNvPr id="6" name="Holder 6"/>
          <p:cNvSpPr>
            <a:spLocks noGrp="1"/>
          </p:cNvSpPr>
          <p:nvPr>
            <p:ph type="sldNum" sz="quarter" idx="7"/>
          </p:nvPr>
        </p:nvSpPr>
        <p:spPr>
          <a:xfrm>
            <a:off x="835102" y="478617"/>
            <a:ext cx="360000"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smtClean="0"/>
              <a:pPr/>
              <a:t>‹#›</a:t>
            </a:fld>
            <a:endParaRPr lang="sv-SE" dirty="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766" y="1227047"/>
            <a:ext cx="17616567" cy="2043642"/>
          </a:xfrm>
          <a:prstGeom prst="rect">
            <a:avLst/>
          </a:prstGeom>
        </p:spPr>
        <p:txBody>
          <a:bodyPr vert="horz" lIns="0" tIns="0" rIns="0" bIns="72000" rtlCol="0" anchor="b" anchorCtr="0">
            <a:noAutofit/>
          </a:bodyPr>
          <a:lstStyle/>
          <a:p>
            <a:r>
              <a:rPr lang="sv-SE" dirty="0"/>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3025" y="9528509"/>
            <a:ext cx="1302292" cy="1251281"/>
          </a:xfrm>
          <a:prstGeom prst="rect">
            <a:avLst/>
          </a:prstGeom>
          <a:blipFill>
            <a:blip r:embed="rId12" cstate="print"/>
            <a:stretch>
              <a:fillRect/>
            </a:stretch>
          </a:blip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79" r:id="rId1"/>
    <p:sldLayoutId id="2147483678" r:id="rId2"/>
    <p:sldLayoutId id="2147483681" r:id="rId3"/>
    <p:sldLayoutId id="2147483685" r:id="rId4"/>
    <p:sldLayoutId id="2147483701" r:id="rId5"/>
    <p:sldLayoutId id="2147483702" r:id="rId6"/>
    <p:sldLayoutId id="2147483742" r:id="rId7"/>
    <p:sldLayoutId id="2147483743" r:id="rId8"/>
    <p:sldLayoutId id="2147483744" r:id="rId9"/>
    <p:sldLayoutId id="2147483745" r:id="rId10"/>
  </p:sldLayoutIdLst>
  <p:hf hdr="0" ftr="0"/>
  <p:txStyles>
    <p:titleStyle>
      <a:lvl1pPr>
        <a:lnSpc>
          <a:spcPct val="85000"/>
        </a:lnSpc>
        <a:defRPr sz="6450" b="1" spc="-280" baseline="0">
          <a:solidFill>
            <a:schemeClr val="accent1"/>
          </a:solidFill>
          <a:latin typeface="+mj-lt"/>
          <a:ea typeface="+mj-ea"/>
          <a:cs typeface="+mj-cs"/>
        </a:defRPr>
      </a:lvl1pPr>
    </p:titleStyle>
    <p:bodyStyle>
      <a:lvl1pPr marL="345600" indent="-345600">
        <a:lnSpc>
          <a:spcPct val="84000"/>
        </a:lnSpc>
        <a:spcAft>
          <a:spcPts val="2300"/>
        </a:spcAft>
        <a:buSzPct val="100000"/>
        <a:buFontTx/>
        <a:buBlip>
          <a:blip r:embed="rId13"/>
        </a:buBlip>
        <a:tabLst/>
        <a:defRPr sz="4250" spc="-110" baseline="0">
          <a:latin typeface="+mn-lt"/>
          <a:ea typeface="+mn-ea"/>
          <a:cs typeface="+mn-cs"/>
        </a:defRPr>
      </a:lvl1pPr>
      <a:lvl2pPr marL="756000" indent="-324000">
        <a:lnSpc>
          <a:spcPct val="84000"/>
        </a:lnSpc>
        <a:spcAft>
          <a:spcPts val="2400"/>
        </a:spcAft>
        <a:buFontTx/>
        <a:buBlip>
          <a:blip r:embed="rId13"/>
        </a:buBlip>
        <a:defRPr sz="3850" spc="-110" baseline="0">
          <a:latin typeface="+mn-lt"/>
          <a:ea typeface="+mn-ea"/>
          <a:cs typeface="+mn-cs"/>
        </a:defRPr>
      </a:lvl2pPr>
      <a:lvl3pPr marL="1116000" indent="-288000">
        <a:lnSpc>
          <a:spcPct val="84000"/>
        </a:lnSpc>
        <a:spcAft>
          <a:spcPts val="2500"/>
        </a:spcAft>
        <a:buFontTx/>
        <a:buBlip>
          <a:blip r:embed="rId13"/>
        </a:buBlip>
        <a:defRPr sz="3400" spc="-110" baseline="0">
          <a:latin typeface="+mn-lt"/>
          <a:ea typeface="+mn-ea"/>
          <a:cs typeface="+mn-cs"/>
        </a:defRPr>
      </a:lvl3pPr>
      <a:lvl4pPr marL="1458000" indent="-259200">
        <a:lnSpc>
          <a:spcPct val="84000"/>
        </a:lnSpc>
        <a:spcAft>
          <a:spcPts val="2600"/>
        </a:spcAft>
        <a:buFontTx/>
        <a:buBlip>
          <a:blip r:embed="rId13"/>
        </a:buBlip>
        <a:defRPr sz="3000" spc="-110" baseline="0">
          <a:latin typeface="+mn-lt"/>
          <a:ea typeface="+mn-ea"/>
          <a:cs typeface="+mn-cs"/>
        </a:defRPr>
      </a:lvl4pPr>
      <a:lvl5pPr marL="1764000" indent="-252000">
        <a:lnSpc>
          <a:spcPct val="86000"/>
        </a:lnSpc>
        <a:spcAft>
          <a:spcPts val="1500"/>
        </a:spcAft>
        <a:buFontTx/>
        <a:buBlip>
          <a:blip r:embed="rId13"/>
        </a:buBlip>
        <a:defRPr sz="2800" spc="-110" baseline="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2333903" y="478617"/>
            <a:ext cx="7704000"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dirty="0"/>
          </a:p>
        </p:txBody>
      </p:sp>
      <p:sp>
        <p:nvSpPr>
          <p:cNvPr id="5" name="Holder 5"/>
          <p:cNvSpPr>
            <a:spLocks noGrp="1"/>
          </p:cNvSpPr>
          <p:nvPr>
            <p:ph type="dt" sz="half" idx="6"/>
          </p:nvPr>
        </p:nvSpPr>
        <p:spPr>
          <a:xfrm>
            <a:off x="1368502" y="478617"/>
            <a:ext cx="792000" cy="187200"/>
          </a:xfrm>
          <a:prstGeom prst="rect">
            <a:avLst/>
          </a:prstGeom>
        </p:spPr>
        <p:txBody>
          <a:bodyPr wrap="square" lIns="0" tIns="0" rIns="0" bIns="0">
            <a:spAutoFit/>
          </a:bodyPr>
          <a:lstStyle>
            <a:lvl1pPr algn="l">
              <a:defRPr sz="1200">
                <a:solidFill>
                  <a:schemeClr val="tx1">
                    <a:tint val="75000"/>
                  </a:schemeClr>
                </a:solidFill>
              </a:defRPr>
            </a:lvl1pPr>
          </a:lstStyle>
          <a:p>
            <a:fld id="{0D5C8A90-D85D-4561-9F0D-D91F6DA549C8}" type="datetime1">
              <a:rPr lang="sv-SE" smtClean="0"/>
              <a:t>2023-05-29</a:t>
            </a:fld>
            <a:endParaRPr lang="en-US" dirty="0"/>
          </a:p>
        </p:txBody>
      </p:sp>
      <p:sp>
        <p:nvSpPr>
          <p:cNvPr id="6" name="Holder 6"/>
          <p:cNvSpPr>
            <a:spLocks noGrp="1"/>
          </p:cNvSpPr>
          <p:nvPr>
            <p:ph type="sldNum" sz="quarter" idx="7"/>
          </p:nvPr>
        </p:nvSpPr>
        <p:spPr>
          <a:xfrm>
            <a:off x="835102" y="478617"/>
            <a:ext cx="360000"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smtClean="0"/>
              <a:pPr/>
              <a:t>‹#›</a:t>
            </a:fld>
            <a:endParaRPr lang="sv-SE" dirty="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766" y="1227047"/>
            <a:ext cx="17616567" cy="2043642"/>
          </a:xfrm>
          <a:prstGeom prst="rect">
            <a:avLst/>
          </a:prstGeom>
        </p:spPr>
        <p:txBody>
          <a:bodyPr vert="horz" lIns="0" tIns="0" rIns="0" bIns="72000" rtlCol="0" anchor="b" anchorCtr="0">
            <a:noAutofit/>
          </a:bodyPr>
          <a:lstStyle/>
          <a:p>
            <a:r>
              <a:rPr lang="sv-SE" dirty="0"/>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3025" y="9528509"/>
            <a:ext cx="1302292" cy="1251281"/>
          </a:xfrm>
          <a:prstGeom prst="rect">
            <a:avLst/>
          </a:prstGeom>
          <a:blipFill>
            <a:blip r:embed="rId9" cstate="print"/>
            <a:stretch>
              <a:fillRect/>
            </a:stretch>
          </a:blipFill>
        </p:spPr>
        <p:txBody>
          <a:bodyPr wrap="square" lIns="0" tIns="0" rIns="0" bIns="0" rtlCol="0"/>
          <a:lstStyle/>
          <a:p>
            <a:endParaRPr/>
          </a:p>
        </p:txBody>
      </p:sp>
      <p:sp>
        <p:nvSpPr>
          <p:cNvPr id="2" name="Platshållare för text 1">
            <a:extLst>
              <a:ext uri="{FF2B5EF4-FFF2-40B4-BE49-F238E27FC236}">
                <a16:creationId xmlns:a16="http://schemas.microsoft.com/office/drawing/2014/main" id="{A5BA178A-7D73-4B39-A47A-E9668CC0BE49}"/>
              </a:ext>
            </a:extLst>
          </p:cNvPr>
          <p:cNvSpPr>
            <a:spLocks noGrp="1"/>
          </p:cNvSpPr>
          <p:nvPr>
            <p:ph type="body" idx="1"/>
          </p:nvPr>
        </p:nvSpPr>
        <p:spPr>
          <a:xfrm>
            <a:off x="1243766" y="3402000"/>
            <a:ext cx="17618400" cy="598680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78783608"/>
      </p:ext>
    </p:extLst>
  </p:cSld>
  <p:clrMap bg1="lt1" tx1="dk1" bg2="lt2" tx2="dk2" accent1="accent1" accent2="accent2" accent3="accent3" accent4="accent4" accent5="accent5" accent6="accent6" hlink="hlink" folHlink="folHlink"/>
  <p:sldLayoutIdLst>
    <p:sldLayoutId id="2147483704" r:id="rId1"/>
    <p:sldLayoutId id="2147483707" r:id="rId2"/>
    <p:sldLayoutId id="2147483710" r:id="rId3"/>
    <p:sldLayoutId id="2147483713" r:id="rId4"/>
    <p:sldLayoutId id="2147483716" r:id="rId5"/>
    <p:sldLayoutId id="2147483757" r:id="rId6"/>
    <p:sldLayoutId id="2147483758" r:id="rId7"/>
  </p:sldLayoutIdLst>
  <p:hf hdr="0" ftr="0"/>
  <p:txStyles>
    <p:titleStyle>
      <a:lvl1pPr>
        <a:lnSpc>
          <a:spcPct val="85000"/>
        </a:lnSpc>
        <a:defRPr sz="6450" b="1" spc="-280" baseline="0">
          <a:solidFill>
            <a:schemeClr val="accent1"/>
          </a:solidFill>
          <a:latin typeface="+mj-lt"/>
          <a:ea typeface="+mj-ea"/>
          <a:cs typeface="+mj-cs"/>
        </a:defRPr>
      </a:lvl1pPr>
    </p:titleStyle>
    <p:bodyStyle>
      <a:lvl1pPr marL="345600" indent="-345600">
        <a:lnSpc>
          <a:spcPct val="84000"/>
        </a:lnSpc>
        <a:spcAft>
          <a:spcPts val="2300"/>
        </a:spcAft>
        <a:buSzPct val="100000"/>
        <a:buFontTx/>
        <a:buBlip>
          <a:blip r:embed="rId10"/>
        </a:buBlip>
        <a:tabLst/>
        <a:defRPr lang="sv-SE" sz="4250" spc="-110" baseline="0" dirty="0" smtClean="0">
          <a:latin typeface="+mn-lt"/>
          <a:ea typeface="+mn-ea"/>
          <a:cs typeface="+mn-cs"/>
        </a:defRPr>
      </a:lvl1pPr>
      <a:lvl2pPr marL="756000" indent="-324000">
        <a:lnSpc>
          <a:spcPct val="84000"/>
        </a:lnSpc>
        <a:spcAft>
          <a:spcPts val="2400"/>
        </a:spcAft>
        <a:buFontTx/>
        <a:buBlip>
          <a:blip r:embed="rId10"/>
        </a:buBlip>
        <a:defRPr lang="sv-SE" sz="3850" spc="-110" baseline="0" dirty="0" smtClean="0">
          <a:latin typeface="+mn-lt"/>
          <a:ea typeface="+mn-ea"/>
          <a:cs typeface="+mn-cs"/>
        </a:defRPr>
      </a:lvl2pPr>
      <a:lvl3pPr marL="1116000" indent="-288000">
        <a:lnSpc>
          <a:spcPct val="84000"/>
        </a:lnSpc>
        <a:spcAft>
          <a:spcPts val="2500"/>
        </a:spcAft>
        <a:buFontTx/>
        <a:buBlip>
          <a:blip r:embed="rId10"/>
        </a:buBlip>
        <a:defRPr lang="sv-SE" sz="3400" spc="-110" baseline="0" dirty="0" smtClean="0">
          <a:latin typeface="+mn-lt"/>
          <a:ea typeface="+mn-ea"/>
          <a:cs typeface="+mn-cs"/>
        </a:defRPr>
      </a:lvl3pPr>
      <a:lvl4pPr marL="1458000" indent="-259200">
        <a:lnSpc>
          <a:spcPct val="84000"/>
        </a:lnSpc>
        <a:spcAft>
          <a:spcPts val="2600"/>
        </a:spcAft>
        <a:buFontTx/>
        <a:buBlip>
          <a:blip r:embed="rId10"/>
        </a:buBlip>
        <a:defRPr lang="sv-SE" sz="3000" spc="-110" baseline="0" dirty="0" smtClean="0">
          <a:latin typeface="+mn-lt"/>
          <a:ea typeface="+mn-ea"/>
          <a:cs typeface="+mn-cs"/>
        </a:defRPr>
      </a:lvl4pPr>
      <a:lvl5pPr marL="1764000" indent="-252000">
        <a:lnSpc>
          <a:spcPct val="86000"/>
        </a:lnSpc>
        <a:spcAft>
          <a:spcPts val="1500"/>
        </a:spcAft>
        <a:buFontTx/>
        <a:buBlip>
          <a:blip r:embed="rId10"/>
        </a:buBlip>
        <a:defRPr lang="sv-SE" sz="2800" spc="-110" baseline="0" dirty="0" smtClean="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text, gräs, väg, scen&#10;&#10;Automatiskt genererad beskrivning">
            <a:extLst>
              <a:ext uri="{FF2B5EF4-FFF2-40B4-BE49-F238E27FC236}">
                <a16:creationId xmlns:a16="http://schemas.microsoft.com/office/drawing/2014/main" id="{40E15C52-87E1-79C5-45F0-12F8561B2FF8}"/>
              </a:ext>
            </a:extLst>
          </p:cNvPr>
          <p:cNvPicPr>
            <a:picLocks noChangeAspect="1"/>
          </p:cNvPicPr>
          <p:nvPr/>
        </p:nvPicPr>
        <p:blipFill rotWithShape="1">
          <a:blip r:embed="rId2">
            <a:extLst>
              <a:ext uri="{28A0092B-C50C-407E-A947-70E740481C1C}">
                <a14:useLocalDpi xmlns:a14="http://schemas.microsoft.com/office/drawing/2010/main" val="0"/>
              </a:ext>
            </a:extLst>
          </a:blip>
          <a:srcRect l="12466" r="12160" b="-1"/>
          <a:stretch/>
        </p:blipFill>
        <p:spPr>
          <a:xfrm>
            <a:off x="3499653" y="112713"/>
            <a:ext cx="12515831" cy="11083925"/>
          </a:xfrm>
          <a:prstGeom prst="rect">
            <a:avLst/>
          </a:prstGeom>
          <a:noFill/>
        </p:spPr>
      </p:pic>
    </p:spTree>
    <p:extLst>
      <p:ext uri="{BB962C8B-B14F-4D97-AF65-F5344CB8AC3E}">
        <p14:creationId xmlns:p14="http://schemas.microsoft.com/office/powerpoint/2010/main" val="735337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tecken, utomhus, läser&#10;&#10;Automatiskt genererad beskrivning">
            <a:extLst>
              <a:ext uri="{FF2B5EF4-FFF2-40B4-BE49-F238E27FC236}">
                <a16:creationId xmlns:a16="http://schemas.microsoft.com/office/drawing/2014/main" id="{9BB7ECF1-92EF-4AC2-957A-1F6C65AA0744}"/>
              </a:ext>
            </a:extLst>
          </p:cNvPr>
          <p:cNvPicPr>
            <a:picLocks noChangeAspect="1"/>
          </p:cNvPicPr>
          <p:nvPr/>
        </p:nvPicPr>
        <p:blipFill rotWithShape="1">
          <a:blip r:embed="rId3">
            <a:extLst>
              <a:ext uri="{28A0092B-C50C-407E-A947-70E740481C1C}">
                <a14:useLocalDpi xmlns:a14="http://schemas.microsoft.com/office/drawing/2010/main" val="0"/>
              </a:ext>
            </a:extLst>
          </a:blip>
          <a:srcRect t="8454" r="23585" b="636"/>
          <a:stretch/>
        </p:blipFill>
        <p:spPr>
          <a:xfrm>
            <a:off x="5810085" y="397"/>
            <a:ext cx="14294015" cy="11308540"/>
          </a:xfrm>
          <a:prstGeom prst="rect">
            <a:avLst/>
          </a:prstGeom>
        </p:spPr>
      </p:pic>
      <p:sp>
        <p:nvSpPr>
          <p:cNvPr id="20" name="Rubrik 19">
            <a:extLst>
              <a:ext uri="{FF2B5EF4-FFF2-40B4-BE49-F238E27FC236}">
                <a16:creationId xmlns:a16="http://schemas.microsoft.com/office/drawing/2014/main" id="{C4D06127-3A98-4E01-9A04-F5004F7617F7}"/>
              </a:ext>
            </a:extLst>
          </p:cNvPr>
          <p:cNvSpPr>
            <a:spLocks noGrp="1"/>
          </p:cNvSpPr>
          <p:nvPr>
            <p:ph type="ctrTitle"/>
          </p:nvPr>
        </p:nvSpPr>
        <p:spPr>
          <a:xfrm>
            <a:off x="611919" y="1915313"/>
            <a:ext cx="5669356" cy="1854603"/>
          </a:xfrm>
        </p:spPr>
        <p:txBody>
          <a:bodyPr vert="horz" lIns="150781" tIns="75390" rIns="150781" bIns="75390" rtlCol="0" anchor="b" anchorCtr="0">
            <a:normAutofit/>
          </a:bodyPr>
          <a:lstStyle/>
          <a:p>
            <a:pPr algn="l"/>
            <a:r>
              <a:rPr lang="en-US" sz="4617"/>
              <a:t>Tack!</a:t>
            </a:r>
          </a:p>
        </p:txBody>
      </p:sp>
      <p:sp>
        <p:nvSpPr>
          <p:cNvPr id="7" name="textruta 6">
            <a:extLst>
              <a:ext uri="{FF2B5EF4-FFF2-40B4-BE49-F238E27FC236}">
                <a16:creationId xmlns:a16="http://schemas.microsoft.com/office/drawing/2014/main" id="{4B77E752-4EF7-12BC-3B57-EE14F11111A6}"/>
              </a:ext>
            </a:extLst>
          </p:cNvPr>
          <p:cNvSpPr txBox="1"/>
          <p:nvPr/>
        </p:nvSpPr>
        <p:spPr>
          <a:xfrm>
            <a:off x="12255320" y="8468666"/>
            <a:ext cx="6806034" cy="3273319"/>
          </a:xfrm>
          <a:prstGeom prst="rect">
            <a:avLst/>
          </a:prstGeom>
        </p:spPr>
        <p:txBody>
          <a:bodyPr vert="horz" lIns="150781" tIns="75390" rIns="150781" bIns="75390" rtlCol="0" anchor="t">
            <a:normAutofit/>
          </a:bodyPr>
          <a:lstStyle/>
          <a:p>
            <a:pPr indent="-376961">
              <a:lnSpc>
                <a:spcPct val="90000"/>
              </a:lnSpc>
              <a:spcAft>
                <a:spcPts val="989"/>
              </a:spcAft>
              <a:buFont typeface="Arial" panose="020B0604020202020204" pitchFamily="34" charset="0"/>
              <a:buChar char="•"/>
            </a:pPr>
            <a:r>
              <a:rPr lang="en-US" sz="2803" dirty="0"/>
              <a:t>Mathilda Almbacke Verksamhetesutvecklare</a:t>
            </a:r>
          </a:p>
          <a:p>
            <a:pPr indent="-376961">
              <a:lnSpc>
                <a:spcPct val="90000"/>
              </a:lnSpc>
              <a:spcAft>
                <a:spcPts val="989"/>
              </a:spcAft>
              <a:buFont typeface="Arial" panose="020B0604020202020204" pitchFamily="34" charset="0"/>
              <a:buChar char="•"/>
            </a:pPr>
            <a:r>
              <a:rPr lang="en-US" sz="2803" dirty="0"/>
              <a:t>Lena Svanbom </a:t>
            </a:r>
            <a:r>
              <a:rPr lang="en-US" sz="2803" dirty="0" err="1"/>
              <a:t>Vårdutvecklare</a:t>
            </a:r>
            <a:endParaRPr lang="en-US" sz="2803" dirty="0"/>
          </a:p>
          <a:p>
            <a:pPr indent="-376961">
              <a:lnSpc>
                <a:spcPct val="90000"/>
              </a:lnSpc>
              <a:spcAft>
                <a:spcPts val="989"/>
              </a:spcAft>
              <a:buFont typeface="Arial" panose="020B0604020202020204" pitchFamily="34" charset="0"/>
              <a:buChar char="•"/>
            </a:pPr>
            <a:r>
              <a:rPr lang="en-US" sz="2803" dirty="0"/>
              <a:t>Medicinkliniken Västerås</a:t>
            </a:r>
          </a:p>
        </p:txBody>
      </p:sp>
      <p:pic>
        <p:nvPicPr>
          <p:cNvPr id="4" name="Bildobjekt 3" descr="En bild som visar logotyp&#10;&#10;Automatiskt genererad beskrivning">
            <a:extLst>
              <a:ext uri="{FF2B5EF4-FFF2-40B4-BE49-F238E27FC236}">
                <a16:creationId xmlns:a16="http://schemas.microsoft.com/office/drawing/2014/main" id="{EB1E5586-3CFC-A6FA-84FF-EB8CD5B51A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87934" y="9118944"/>
            <a:ext cx="1807804" cy="1807804"/>
          </a:xfrm>
          <a:prstGeom prst="rect">
            <a:avLst/>
          </a:prstGeom>
        </p:spPr>
      </p:pic>
    </p:spTree>
    <p:extLst>
      <p:ext uri="{BB962C8B-B14F-4D97-AF65-F5344CB8AC3E}">
        <p14:creationId xmlns:p14="http://schemas.microsoft.com/office/powerpoint/2010/main" val="2651394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descr="En bild som visar inomhus, vägg, rum, vit&#10;&#10;Automatiskt genererad beskrivning">
            <a:extLst>
              <a:ext uri="{FF2B5EF4-FFF2-40B4-BE49-F238E27FC236}">
                <a16:creationId xmlns:a16="http://schemas.microsoft.com/office/drawing/2014/main" id="{EC2D57CD-36B1-4C74-B4A0-46704073E5E3}"/>
              </a:ext>
            </a:extLst>
          </p:cNvPr>
          <p:cNvPicPr>
            <a:picLocks noChangeAspect="1"/>
          </p:cNvPicPr>
          <p:nvPr/>
        </p:nvPicPr>
        <p:blipFill rotWithShape="1">
          <a:blip r:embed="rId3">
            <a:extLst>
              <a:ext uri="{28A0092B-C50C-407E-A947-70E740481C1C}">
                <a14:useLocalDpi xmlns:a14="http://schemas.microsoft.com/office/drawing/2010/main" val="0"/>
              </a:ext>
            </a:extLst>
          </a:blip>
          <a:srcRect t="10723" r="-1" b="13499"/>
          <a:stretch/>
        </p:blipFill>
        <p:spPr>
          <a:xfrm>
            <a:off x="405467" y="382135"/>
            <a:ext cx="16999716" cy="9564733"/>
          </a:xfrm>
          <a:prstGeom prst="rect">
            <a:avLst/>
          </a:prstGeom>
        </p:spPr>
      </p:pic>
      <p:sp>
        <p:nvSpPr>
          <p:cNvPr id="2" name="Rubrik 1">
            <a:extLst>
              <a:ext uri="{FF2B5EF4-FFF2-40B4-BE49-F238E27FC236}">
                <a16:creationId xmlns:a16="http://schemas.microsoft.com/office/drawing/2014/main" id="{F9C7898D-54D7-4CB3-819E-80C03DCAEE19}"/>
              </a:ext>
            </a:extLst>
          </p:cNvPr>
          <p:cNvSpPr>
            <a:spLocks noGrp="1"/>
          </p:cNvSpPr>
          <p:nvPr>
            <p:ph type="title"/>
          </p:nvPr>
        </p:nvSpPr>
        <p:spPr>
          <a:xfrm>
            <a:off x="405467" y="7556261"/>
            <a:ext cx="15772332" cy="1050742"/>
          </a:xfrm>
          <a:solidFill>
            <a:schemeClr val="accent2"/>
          </a:solidFill>
        </p:spPr>
        <p:txBody>
          <a:bodyPr>
            <a:normAutofit/>
          </a:bodyPr>
          <a:lstStyle/>
          <a:p>
            <a:r>
              <a:rPr lang="sv-SE" sz="5936" dirty="0"/>
              <a:t>Hur länge har du jobbat?</a:t>
            </a:r>
          </a:p>
        </p:txBody>
      </p:sp>
      <p:sp>
        <p:nvSpPr>
          <p:cNvPr id="3" name="Platshållare för innehåll 2">
            <a:extLst>
              <a:ext uri="{FF2B5EF4-FFF2-40B4-BE49-F238E27FC236}">
                <a16:creationId xmlns:a16="http://schemas.microsoft.com/office/drawing/2014/main" id="{C845F966-D2D9-417A-9C77-076B6A49AB97}"/>
              </a:ext>
            </a:extLst>
          </p:cNvPr>
          <p:cNvSpPr>
            <a:spLocks noGrp="1"/>
          </p:cNvSpPr>
          <p:nvPr>
            <p:ph idx="1"/>
          </p:nvPr>
        </p:nvSpPr>
        <p:spPr>
          <a:xfrm>
            <a:off x="429146" y="8607003"/>
            <a:ext cx="15772333" cy="1843921"/>
          </a:xfrm>
          <a:solidFill>
            <a:schemeClr val="accent2"/>
          </a:solidFill>
        </p:spPr>
        <p:txBody>
          <a:bodyPr>
            <a:normAutofit fontScale="92500" lnSpcReduction="10000"/>
          </a:bodyPr>
          <a:lstStyle/>
          <a:p>
            <a:r>
              <a:rPr lang="sv-SE" sz="2968" dirty="0">
                <a:solidFill>
                  <a:schemeClr val="bg1"/>
                </a:solidFill>
              </a:rPr>
              <a:t>Har det skett förändringar inom ditt område? </a:t>
            </a:r>
          </a:p>
          <a:p>
            <a:r>
              <a:rPr lang="sv-SE" sz="2968" dirty="0">
                <a:solidFill>
                  <a:schemeClr val="bg1"/>
                </a:solidFill>
              </a:rPr>
              <a:t>Jobbar du på samma sätt som när du började?</a:t>
            </a:r>
          </a:p>
          <a:p>
            <a:r>
              <a:rPr lang="sv-SE" sz="2968" dirty="0">
                <a:solidFill>
                  <a:schemeClr val="bg1"/>
                </a:solidFill>
              </a:rPr>
              <a:t>Ser vården ut på samma sätt?</a:t>
            </a:r>
          </a:p>
          <a:p>
            <a:endParaRPr lang="sv-SE" sz="2968" dirty="0"/>
          </a:p>
          <a:p>
            <a:endParaRPr lang="sv-SE" sz="2968" dirty="0"/>
          </a:p>
          <a:p>
            <a:endParaRPr lang="sv-SE" sz="2968" dirty="0"/>
          </a:p>
          <a:p>
            <a:endParaRPr lang="sv-SE" sz="2968" dirty="0"/>
          </a:p>
        </p:txBody>
      </p:sp>
    </p:spTree>
    <p:extLst>
      <p:ext uri="{BB962C8B-B14F-4D97-AF65-F5344CB8AC3E}">
        <p14:creationId xmlns:p14="http://schemas.microsoft.com/office/powerpoint/2010/main" val="46632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5D7091A5-2F6F-56D9-0FE0-AAFB5782F357}"/>
              </a:ext>
            </a:extLst>
          </p:cNvPr>
          <p:cNvSpPr>
            <a:spLocks noGrp="1"/>
          </p:cNvSpPr>
          <p:nvPr>
            <p:ph type="dt" sz="half" idx="10"/>
          </p:nvPr>
        </p:nvSpPr>
        <p:spPr/>
        <p:txBody>
          <a:bodyPr/>
          <a:lstStyle/>
          <a:p>
            <a:fld id="{DD91084E-ABA3-4AA4-9862-3A3A8F7AC594}" type="datetime1">
              <a:rPr lang="sv-SE" smtClean="0"/>
              <a:t>2023-05-29</a:t>
            </a:fld>
            <a:endParaRPr lang="en-US" dirty="0"/>
          </a:p>
        </p:txBody>
      </p:sp>
      <p:sp>
        <p:nvSpPr>
          <p:cNvPr id="5" name="Platshållare för bildnummer 4">
            <a:extLst>
              <a:ext uri="{FF2B5EF4-FFF2-40B4-BE49-F238E27FC236}">
                <a16:creationId xmlns:a16="http://schemas.microsoft.com/office/drawing/2014/main" id="{8E98CBB2-9012-B9E9-8F6C-A4CBB4331C86}"/>
              </a:ext>
            </a:extLst>
          </p:cNvPr>
          <p:cNvSpPr>
            <a:spLocks noGrp="1"/>
          </p:cNvSpPr>
          <p:nvPr>
            <p:ph type="sldNum" sz="quarter" idx="12"/>
          </p:nvPr>
        </p:nvSpPr>
        <p:spPr/>
        <p:txBody>
          <a:bodyPr/>
          <a:lstStyle/>
          <a:p>
            <a:fld id="{B6F15528-21DE-4FAA-801E-634DDDAF4B2B}" type="slidenum">
              <a:rPr lang="sv-SE" smtClean="0"/>
              <a:pPr/>
              <a:t>3</a:t>
            </a:fld>
            <a:endParaRPr lang="sv-SE" dirty="0"/>
          </a:p>
        </p:txBody>
      </p:sp>
      <p:sp>
        <p:nvSpPr>
          <p:cNvPr id="7" name="Rubrik 6">
            <a:extLst>
              <a:ext uri="{FF2B5EF4-FFF2-40B4-BE49-F238E27FC236}">
                <a16:creationId xmlns:a16="http://schemas.microsoft.com/office/drawing/2014/main" id="{18177B4C-6418-4579-B062-64446F6E7206}"/>
              </a:ext>
            </a:extLst>
          </p:cNvPr>
          <p:cNvSpPr>
            <a:spLocks noGrp="1"/>
          </p:cNvSpPr>
          <p:nvPr>
            <p:ph type="title"/>
          </p:nvPr>
        </p:nvSpPr>
        <p:spPr>
          <a:noFill/>
          <a:ln w="76200">
            <a:noFill/>
          </a:ln>
        </p:spPr>
        <p:txBody>
          <a:bodyPr/>
          <a:lstStyle/>
          <a:p>
            <a:r>
              <a:rPr lang="sv-SE" sz="7200" dirty="0"/>
              <a:t>Framtid och utmaningar</a:t>
            </a:r>
            <a:br>
              <a:rPr lang="sv-SE" sz="6600" dirty="0"/>
            </a:br>
            <a:endParaRPr lang="sv-SE" sz="6600" dirty="0"/>
          </a:p>
        </p:txBody>
      </p:sp>
      <p:pic>
        <p:nvPicPr>
          <p:cNvPr id="10" name="Platshållare för innehåll 16">
            <a:extLst>
              <a:ext uri="{FF2B5EF4-FFF2-40B4-BE49-F238E27FC236}">
                <a16:creationId xmlns:a16="http://schemas.microsoft.com/office/drawing/2014/main" id="{86268544-D30B-BF41-DC41-DD06DC5353BA}"/>
              </a:ext>
            </a:extLst>
          </p:cNvPr>
          <p:cNvPicPr>
            <a:picLocks noChangeAspect="1"/>
          </p:cNvPicPr>
          <p:nvPr/>
        </p:nvPicPr>
        <p:blipFill>
          <a:blip r:embed="rId2"/>
          <a:stretch>
            <a:fillRect/>
          </a:stretch>
        </p:blipFill>
        <p:spPr>
          <a:xfrm>
            <a:off x="12140282" y="3594347"/>
            <a:ext cx="7527856" cy="5500485"/>
          </a:xfrm>
          <a:prstGeom prst="rect">
            <a:avLst/>
          </a:prstGeom>
          <a:noFill/>
        </p:spPr>
      </p:pic>
      <p:pic>
        <p:nvPicPr>
          <p:cNvPr id="11" name="Platshållare för innehåll 6" descr="Illustration som visar fördelningen av personers ålder i procent 2030 jämfört med 2020. Budskapet i bilden är att personer som är 80 år eller äldre kommer att öka med 49 procent, medan personer i arbetsför ålder bara ökar med 3,9 procent. ">
            <a:extLst>
              <a:ext uri="{FF2B5EF4-FFF2-40B4-BE49-F238E27FC236}">
                <a16:creationId xmlns:a16="http://schemas.microsoft.com/office/drawing/2014/main" id="{0258E6D0-54C1-540E-336F-6D7F89644B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706" r="6346"/>
          <a:stretch/>
        </p:blipFill>
        <p:spPr>
          <a:xfrm>
            <a:off x="814213" y="3570518"/>
            <a:ext cx="10744563" cy="6306250"/>
          </a:xfrm>
          <a:prstGeom prst="rect">
            <a:avLst/>
          </a:prstGeom>
        </p:spPr>
      </p:pic>
    </p:spTree>
    <p:extLst>
      <p:ext uri="{BB962C8B-B14F-4D97-AF65-F5344CB8AC3E}">
        <p14:creationId xmlns:p14="http://schemas.microsoft.com/office/powerpoint/2010/main" val="323275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innehåll 11">
            <a:extLst>
              <a:ext uri="{FF2B5EF4-FFF2-40B4-BE49-F238E27FC236}">
                <a16:creationId xmlns:a16="http://schemas.microsoft.com/office/drawing/2014/main" id="{D7ED94A4-2EEF-4A0D-9F15-07D183E8F4C7}"/>
              </a:ext>
            </a:extLst>
          </p:cNvPr>
          <p:cNvPicPr>
            <a:picLocks noGrp="1" noChangeAspect="1"/>
          </p:cNvPicPr>
          <p:nvPr>
            <p:ph idx="1"/>
          </p:nvPr>
        </p:nvPicPr>
        <p:blipFill>
          <a:blip r:embed="rId2"/>
          <a:stretch>
            <a:fillRect/>
          </a:stretch>
        </p:blipFill>
        <p:spPr>
          <a:xfrm>
            <a:off x="4291410" y="2918371"/>
            <a:ext cx="9865096" cy="7493992"/>
          </a:xfrm>
          <a:prstGeom prst="rect">
            <a:avLst/>
          </a:prstGeom>
        </p:spPr>
      </p:pic>
      <p:sp>
        <p:nvSpPr>
          <p:cNvPr id="5" name="Platshållare för datum 4" hidden="1">
            <a:extLst>
              <a:ext uri="{FF2B5EF4-FFF2-40B4-BE49-F238E27FC236}">
                <a16:creationId xmlns:a16="http://schemas.microsoft.com/office/drawing/2014/main" id="{555F6D17-97E4-4778-90F8-F39194D597B7}"/>
              </a:ext>
            </a:extLst>
          </p:cNvPr>
          <p:cNvSpPr>
            <a:spLocks noGrp="1"/>
          </p:cNvSpPr>
          <p:nvPr>
            <p:ph type="dt" sz="half" idx="10"/>
          </p:nvPr>
        </p:nvSpPr>
        <p:spPr/>
        <p:txBody>
          <a:bodyPr/>
          <a:lstStyle/>
          <a:p>
            <a:pPr>
              <a:spcAft>
                <a:spcPts val="600"/>
              </a:spcAft>
            </a:pPr>
            <a:fld id="{37F15F43-7351-4340-AB7C-1EB441B903A0}" type="datetime1">
              <a:rPr lang="sv-SE" smtClean="0"/>
              <a:pPr>
                <a:spcAft>
                  <a:spcPts val="600"/>
                </a:spcAft>
              </a:pPr>
              <a:t>2023-05-29</a:t>
            </a:fld>
            <a:endParaRPr lang="sv-SE"/>
          </a:p>
        </p:txBody>
      </p:sp>
      <p:sp>
        <p:nvSpPr>
          <p:cNvPr id="6" name="Platshållare för bildnummer 5" hidden="1">
            <a:extLst>
              <a:ext uri="{FF2B5EF4-FFF2-40B4-BE49-F238E27FC236}">
                <a16:creationId xmlns:a16="http://schemas.microsoft.com/office/drawing/2014/main" id="{23045655-C68F-4FCD-AE20-0290E7F085B4}"/>
              </a:ext>
            </a:extLst>
          </p:cNvPr>
          <p:cNvSpPr>
            <a:spLocks noGrp="1"/>
          </p:cNvSpPr>
          <p:nvPr>
            <p:ph type="sldNum" sz="quarter" idx="12"/>
          </p:nvPr>
        </p:nvSpPr>
        <p:spPr/>
        <p:txBody>
          <a:bodyPr/>
          <a:lstStyle/>
          <a:p>
            <a:pPr>
              <a:spcAft>
                <a:spcPts val="600"/>
              </a:spcAft>
            </a:pPr>
            <a:fld id="{38480145-259A-47DA-A30D-C906B9DB5C99}" type="slidenum">
              <a:rPr lang="sv-SE" smtClean="0"/>
              <a:pPr>
                <a:spcAft>
                  <a:spcPts val="600"/>
                </a:spcAft>
              </a:pPr>
              <a:t>4</a:t>
            </a:fld>
            <a:endParaRPr lang="sv-SE"/>
          </a:p>
        </p:txBody>
      </p:sp>
      <p:sp>
        <p:nvSpPr>
          <p:cNvPr id="4" name="Rubrik 3">
            <a:extLst>
              <a:ext uri="{FF2B5EF4-FFF2-40B4-BE49-F238E27FC236}">
                <a16:creationId xmlns:a16="http://schemas.microsoft.com/office/drawing/2014/main" id="{DD95BA8C-C4F0-C57E-E812-81C12A87A4C6}"/>
              </a:ext>
            </a:extLst>
          </p:cNvPr>
          <p:cNvSpPr>
            <a:spLocks noGrp="1"/>
          </p:cNvSpPr>
          <p:nvPr>
            <p:ph type="title"/>
          </p:nvPr>
        </p:nvSpPr>
        <p:spPr>
          <a:xfrm>
            <a:off x="1243766" y="542107"/>
            <a:ext cx="17616567" cy="2043642"/>
          </a:xfrm>
        </p:spPr>
        <p:txBody>
          <a:bodyPr/>
          <a:lstStyle/>
          <a:p>
            <a:r>
              <a:rPr lang="sv-SE" dirty="0"/>
              <a:t>Historia och prognos antal 80+ p 100 invånare </a:t>
            </a:r>
          </a:p>
        </p:txBody>
      </p:sp>
    </p:spTree>
    <p:extLst>
      <p:ext uri="{BB962C8B-B14F-4D97-AF65-F5344CB8AC3E}">
        <p14:creationId xmlns:p14="http://schemas.microsoft.com/office/powerpoint/2010/main" val="56566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8D96C5C5-F28A-4F88-BB9D-8CCC50FE57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603" y="260571"/>
            <a:ext cx="16778336" cy="10090916"/>
          </a:xfrm>
          <a:prstGeom prst="rect">
            <a:avLst/>
          </a:prstGeom>
        </p:spPr>
      </p:pic>
      <p:sp>
        <p:nvSpPr>
          <p:cNvPr id="2" name="Flödesschema: Koppling 1">
            <a:extLst>
              <a:ext uri="{FF2B5EF4-FFF2-40B4-BE49-F238E27FC236}">
                <a16:creationId xmlns:a16="http://schemas.microsoft.com/office/drawing/2014/main" id="{39021406-4614-C7EB-F12C-EDD82FC588DF}"/>
              </a:ext>
            </a:extLst>
          </p:cNvPr>
          <p:cNvSpPr/>
          <p:nvPr/>
        </p:nvSpPr>
        <p:spPr>
          <a:xfrm>
            <a:off x="7656150" y="2064484"/>
            <a:ext cx="5372478" cy="4904035"/>
          </a:xfrm>
          <a:prstGeom prst="flowChartConnector">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5936" b="1" dirty="0">
                <a:solidFill>
                  <a:schemeClr val="accent6">
                    <a:lumMod val="50000"/>
                  </a:schemeClr>
                </a:solidFill>
                <a:latin typeface="+mj-lt"/>
              </a:rPr>
              <a:t>VARFÖR STÄLLER VI OM?</a:t>
            </a:r>
          </a:p>
        </p:txBody>
      </p:sp>
    </p:spTree>
    <p:extLst>
      <p:ext uri="{BB962C8B-B14F-4D97-AF65-F5344CB8AC3E}">
        <p14:creationId xmlns:p14="http://schemas.microsoft.com/office/powerpoint/2010/main" val="536142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301D289-522A-6F74-3267-EB82836E4B73}"/>
              </a:ext>
            </a:extLst>
          </p:cNvPr>
          <p:cNvPicPr>
            <a:picLocks noChangeAspect="1"/>
          </p:cNvPicPr>
          <p:nvPr/>
        </p:nvPicPr>
        <p:blipFill rotWithShape="1">
          <a:blip r:embed="rId2"/>
          <a:srcRect l="21574" r="15546" b="1"/>
          <a:stretch/>
        </p:blipFill>
        <p:spPr>
          <a:xfrm>
            <a:off x="1015103" y="665817"/>
            <a:ext cx="14797588" cy="10236869"/>
          </a:xfrm>
          <a:prstGeom prst="rect">
            <a:avLst/>
          </a:prstGeom>
          <a:noFill/>
        </p:spPr>
      </p:pic>
      <p:sp>
        <p:nvSpPr>
          <p:cNvPr id="2" name="Platshållare för datum 1">
            <a:extLst>
              <a:ext uri="{FF2B5EF4-FFF2-40B4-BE49-F238E27FC236}">
                <a16:creationId xmlns:a16="http://schemas.microsoft.com/office/drawing/2014/main" id="{1FD50239-C2A9-BE06-E954-E9E4B878B4FE}"/>
              </a:ext>
            </a:extLst>
          </p:cNvPr>
          <p:cNvSpPr>
            <a:spLocks noGrp="1"/>
          </p:cNvSpPr>
          <p:nvPr>
            <p:ph type="dt" sz="half" idx="10"/>
          </p:nvPr>
        </p:nvSpPr>
        <p:spPr>
          <a:xfrm>
            <a:off x="1368502" y="478617"/>
            <a:ext cx="792000" cy="187200"/>
          </a:xfrm>
        </p:spPr>
        <p:txBody>
          <a:bodyPr wrap="square">
            <a:normAutofit/>
          </a:bodyPr>
          <a:lstStyle/>
          <a:p>
            <a:pPr>
              <a:spcAft>
                <a:spcPts val="600"/>
              </a:spcAft>
            </a:pPr>
            <a:fld id="{3C5F8D67-3FD6-4D52-97BD-E982D9B8A149}" type="datetime1">
              <a:rPr lang="sv-SE" smtClean="0"/>
              <a:pPr>
                <a:spcAft>
                  <a:spcPts val="600"/>
                </a:spcAft>
              </a:pPr>
              <a:t>2023-05-29</a:t>
            </a:fld>
            <a:endParaRPr lang="sv-SE"/>
          </a:p>
        </p:txBody>
      </p:sp>
      <p:sp>
        <p:nvSpPr>
          <p:cNvPr id="3" name="Platshållare för bildnummer 2">
            <a:extLst>
              <a:ext uri="{FF2B5EF4-FFF2-40B4-BE49-F238E27FC236}">
                <a16:creationId xmlns:a16="http://schemas.microsoft.com/office/drawing/2014/main" id="{09A8B0D3-2D76-A06F-86EA-C77314447958}"/>
              </a:ext>
            </a:extLst>
          </p:cNvPr>
          <p:cNvSpPr>
            <a:spLocks noGrp="1"/>
          </p:cNvSpPr>
          <p:nvPr>
            <p:ph type="sldNum" sz="quarter" idx="12"/>
          </p:nvPr>
        </p:nvSpPr>
        <p:spPr>
          <a:xfrm>
            <a:off x="835102" y="478617"/>
            <a:ext cx="360000" cy="187200"/>
          </a:xfrm>
        </p:spPr>
        <p:txBody>
          <a:bodyPr wrap="square">
            <a:normAutofit/>
          </a:bodyPr>
          <a:lstStyle/>
          <a:p>
            <a:pPr>
              <a:spcAft>
                <a:spcPts val="600"/>
              </a:spcAft>
            </a:pPr>
            <a:fld id="{13B0A251-18AA-490B-983C-5B1A5BE13EC6}" type="slidenum">
              <a:rPr lang="sv-SE" smtClean="0"/>
              <a:pPr>
                <a:spcAft>
                  <a:spcPts val="600"/>
                </a:spcAft>
              </a:pPr>
              <a:t>6</a:t>
            </a:fld>
            <a:endParaRPr lang="sv-SE"/>
          </a:p>
        </p:txBody>
      </p:sp>
      <p:pic>
        <p:nvPicPr>
          <p:cNvPr id="9" name="Bildobjekt 8">
            <a:extLst>
              <a:ext uri="{FF2B5EF4-FFF2-40B4-BE49-F238E27FC236}">
                <a16:creationId xmlns:a16="http://schemas.microsoft.com/office/drawing/2014/main" id="{92AAE107-7C60-C51D-39A7-E70EC7B06D12}"/>
              </a:ext>
            </a:extLst>
          </p:cNvPr>
          <p:cNvPicPr>
            <a:picLocks noChangeAspect="1"/>
          </p:cNvPicPr>
          <p:nvPr/>
        </p:nvPicPr>
        <p:blipFill>
          <a:blip r:embed="rId3"/>
          <a:stretch>
            <a:fillRect/>
          </a:stretch>
        </p:blipFill>
        <p:spPr>
          <a:xfrm>
            <a:off x="13220402" y="665817"/>
            <a:ext cx="6006107" cy="3528392"/>
          </a:xfrm>
          <a:prstGeom prst="rect">
            <a:avLst/>
          </a:prstGeom>
        </p:spPr>
      </p:pic>
    </p:spTree>
    <p:extLst>
      <p:ext uri="{BB962C8B-B14F-4D97-AF65-F5344CB8AC3E}">
        <p14:creationId xmlns:p14="http://schemas.microsoft.com/office/powerpoint/2010/main" val="292907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37D33-5F25-2FD3-F9B2-27B1C7067791}"/>
              </a:ext>
            </a:extLst>
          </p:cNvPr>
          <p:cNvSpPr>
            <a:spLocks noGrp="1"/>
          </p:cNvSpPr>
          <p:nvPr>
            <p:ph type="title"/>
          </p:nvPr>
        </p:nvSpPr>
        <p:spPr>
          <a:xfrm>
            <a:off x="1243766" y="470099"/>
            <a:ext cx="17616567" cy="2043642"/>
          </a:xfrm>
        </p:spPr>
        <p:txBody>
          <a:bodyPr/>
          <a:lstStyle/>
          <a:p>
            <a:r>
              <a:rPr lang="sv-SE" dirty="0"/>
              <a:t>Uppgiftsväxling mellan yrkesgrupper</a:t>
            </a:r>
          </a:p>
        </p:txBody>
      </p:sp>
      <p:sp>
        <p:nvSpPr>
          <p:cNvPr id="3" name="Platshållare för innehåll 2">
            <a:extLst>
              <a:ext uri="{FF2B5EF4-FFF2-40B4-BE49-F238E27FC236}">
                <a16:creationId xmlns:a16="http://schemas.microsoft.com/office/drawing/2014/main" id="{10A0642D-F39D-108A-5910-3CFD22F718B1}"/>
              </a:ext>
            </a:extLst>
          </p:cNvPr>
          <p:cNvSpPr>
            <a:spLocks noGrp="1"/>
          </p:cNvSpPr>
          <p:nvPr>
            <p:ph idx="1"/>
          </p:nvPr>
        </p:nvSpPr>
        <p:spPr/>
        <p:txBody>
          <a:bodyPr/>
          <a:lstStyle/>
          <a:p>
            <a:r>
              <a:rPr lang="sv-SE" dirty="0"/>
              <a:t>Vad innebär uppgiftsväxling?</a:t>
            </a:r>
          </a:p>
          <a:p>
            <a:pPr marL="0" indent="0">
              <a:buNone/>
            </a:pPr>
            <a:endParaRPr lang="sv-SE" dirty="0"/>
          </a:p>
          <a:p>
            <a:pPr marL="0" indent="0" algn="ctr">
              <a:buNone/>
            </a:pPr>
            <a:r>
              <a:rPr lang="sv-SE" sz="4400" i="1" dirty="0">
                <a:solidFill>
                  <a:schemeClr val="tx2"/>
                </a:solidFill>
              </a:rPr>
              <a:t>Uppgiftsväxling eller ”task </a:t>
            </a:r>
            <a:r>
              <a:rPr lang="sv-SE" sz="4400" i="1" dirty="0" err="1">
                <a:solidFill>
                  <a:schemeClr val="tx2"/>
                </a:solidFill>
              </a:rPr>
              <a:t>shifting</a:t>
            </a:r>
            <a:r>
              <a:rPr lang="sv-SE" sz="4400" i="1" dirty="0">
                <a:solidFill>
                  <a:schemeClr val="tx2"/>
                </a:solidFill>
              </a:rPr>
              <a:t>” definieras enligt WHO som</a:t>
            </a:r>
            <a:br>
              <a:rPr lang="sv-SE" sz="4400" i="1" dirty="0">
                <a:solidFill>
                  <a:schemeClr val="tx2"/>
                </a:solidFill>
              </a:rPr>
            </a:br>
            <a:br>
              <a:rPr lang="sv-SE" sz="4400" i="1" dirty="0">
                <a:solidFill>
                  <a:schemeClr val="tx2"/>
                </a:solidFill>
              </a:rPr>
            </a:br>
            <a:r>
              <a:rPr lang="sv-SE" sz="4400" i="1" dirty="0">
                <a:solidFill>
                  <a:schemeClr val="tx2"/>
                </a:solidFill>
              </a:rPr>
              <a:t> ”en rationell omfördelning av arbetsuppgifter inom en arbetsgrupp. </a:t>
            </a:r>
            <a:br>
              <a:rPr lang="sv-SE" sz="4400" i="1" dirty="0">
                <a:solidFill>
                  <a:schemeClr val="tx2"/>
                </a:solidFill>
              </a:rPr>
            </a:br>
            <a:br>
              <a:rPr lang="sv-SE" sz="4400" i="1" dirty="0">
                <a:solidFill>
                  <a:schemeClr val="tx2"/>
                </a:solidFill>
              </a:rPr>
            </a:br>
            <a:r>
              <a:rPr lang="sv-SE" sz="4400" i="1" dirty="0">
                <a:solidFill>
                  <a:schemeClr val="tx2"/>
                </a:solidFill>
              </a:rPr>
              <a:t>Specifika arbetsuppgifter flyttas, där så är lämpligt, från högkvalificerad vårdpersonal till vårdpersonal med lägre kvalifikationer för att mer effektivt kunna utnyttja den samlade kompetensen</a:t>
            </a:r>
            <a:r>
              <a:rPr lang="sv-SE" sz="4400" i="1" dirty="0">
                <a:solidFill>
                  <a:schemeClr val="tx2"/>
                </a:solidFill>
                <a:latin typeface="Chronicle Text G1"/>
              </a:rPr>
              <a:t>”</a:t>
            </a:r>
            <a:endParaRPr lang="sv-SE" sz="4400" dirty="0">
              <a:solidFill>
                <a:schemeClr val="tx2"/>
              </a:solidFill>
            </a:endParaRPr>
          </a:p>
          <a:p>
            <a:endParaRPr lang="sv-SE" dirty="0"/>
          </a:p>
        </p:txBody>
      </p:sp>
      <p:sp>
        <p:nvSpPr>
          <p:cNvPr id="4" name="Platshållare för datum 3">
            <a:extLst>
              <a:ext uri="{FF2B5EF4-FFF2-40B4-BE49-F238E27FC236}">
                <a16:creationId xmlns:a16="http://schemas.microsoft.com/office/drawing/2014/main" id="{5DD7F8CE-80B8-7618-39FD-456A13630863}"/>
              </a:ext>
            </a:extLst>
          </p:cNvPr>
          <p:cNvSpPr>
            <a:spLocks noGrp="1"/>
          </p:cNvSpPr>
          <p:nvPr>
            <p:ph type="dt" sz="half" idx="10"/>
          </p:nvPr>
        </p:nvSpPr>
        <p:spPr/>
        <p:txBody>
          <a:bodyPr/>
          <a:lstStyle/>
          <a:p>
            <a:fld id="{7CAE9F2C-D279-413F-85C3-15559BDE844D}" type="datetime1">
              <a:rPr lang="sv-SE" smtClean="0"/>
              <a:t>2023-05-29</a:t>
            </a:fld>
            <a:endParaRPr lang="sv-SE"/>
          </a:p>
        </p:txBody>
      </p:sp>
      <p:sp>
        <p:nvSpPr>
          <p:cNvPr id="5" name="Platshållare för bildnummer 4">
            <a:extLst>
              <a:ext uri="{FF2B5EF4-FFF2-40B4-BE49-F238E27FC236}">
                <a16:creationId xmlns:a16="http://schemas.microsoft.com/office/drawing/2014/main" id="{4835D215-9921-E527-82FF-D1C0C7472AAF}"/>
              </a:ext>
            </a:extLst>
          </p:cNvPr>
          <p:cNvSpPr>
            <a:spLocks noGrp="1"/>
          </p:cNvSpPr>
          <p:nvPr>
            <p:ph type="sldNum" sz="quarter" idx="12"/>
          </p:nvPr>
        </p:nvSpPr>
        <p:spPr/>
        <p:txBody>
          <a:bodyPr/>
          <a:lstStyle/>
          <a:p>
            <a:fld id="{13B0A251-18AA-490B-983C-5B1A5BE13EC6}" type="slidenum">
              <a:rPr lang="sv-SE" smtClean="0"/>
              <a:t>7</a:t>
            </a:fld>
            <a:endParaRPr lang="sv-SE"/>
          </a:p>
        </p:txBody>
      </p:sp>
    </p:spTree>
    <p:extLst>
      <p:ext uri="{BB962C8B-B14F-4D97-AF65-F5344CB8AC3E}">
        <p14:creationId xmlns:p14="http://schemas.microsoft.com/office/powerpoint/2010/main" val="2640102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E4B4868E-8979-AE64-791F-F742AA372358}"/>
              </a:ext>
            </a:extLst>
          </p:cNvPr>
          <p:cNvSpPr>
            <a:spLocks noGrp="1"/>
          </p:cNvSpPr>
          <p:nvPr>
            <p:ph type="dt" sz="half" idx="15"/>
          </p:nvPr>
        </p:nvSpPr>
        <p:spPr>
          <a:xfrm>
            <a:off x="1368502" y="478617"/>
            <a:ext cx="792000" cy="187200"/>
          </a:xfrm>
        </p:spPr>
        <p:txBody>
          <a:bodyPr wrap="square">
            <a:normAutofit/>
          </a:bodyPr>
          <a:lstStyle/>
          <a:p>
            <a:pPr>
              <a:spcAft>
                <a:spcPts val="600"/>
              </a:spcAft>
            </a:pPr>
            <a:fld id="{701F9EE2-A026-4DA5-ACAF-553486F877A7}" type="datetime1">
              <a:rPr lang="sv-SE" smtClean="0"/>
              <a:pPr>
                <a:spcAft>
                  <a:spcPts val="600"/>
                </a:spcAft>
              </a:pPr>
              <a:t>2023-05-29</a:t>
            </a:fld>
            <a:endParaRPr lang="sv-SE"/>
          </a:p>
        </p:txBody>
      </p:sp>
      <p:sp>
        <p:nvSpPr>
          <p:cNvPr id="5" name="Platshållare för bildnummer 4">
            <a:extLst>
              <a:ext uri="{FF2B5EF4-FFF2-40B4-BE49-F238E27FC236}">
                <a16:creationId xmlns:a16="http://schemas.microsoft.com/office/drawing/2014/main" id="{205D556C-0157-AB49-C3E2-711A74A59F54}"/>
              </a:ext>
            </a:extLst>
          </p:cNvPr>
          <p:cNvSpPr>
            <a:spLocks noGrp="1"/>
          </p:cNvSpPr>
          <p:nvPr>
            <p:ph type="sldNum" sz="quarter" idx="17"/>
          </p:nvPr>
        </p:nvSpPr>
        <p:spPr>
          <a:xfrm>
            <a:off x="835102" y="478617"/>
            <a:ext cx="360000" cy="187200"/>
          </a:xfrm>
        </p:spPr>
        <p:txBody>
          <a:bodyPr wrap="square">
            <a:normAutofit/>
          </a:bodyPr>
          <a:lstStyle/>
          <a:p>
            <a:pPr>
              <a:spcAft>
                <a:spcPts val="600"/>
              </a:spcAft>
            </a:pPr>
            <a:fld id="{13B0A251-18AA-490B-983C-5B1A5BE13EC6}" type="slidenum">
              <a:rPr lang="sv-SE" smtClean="0"/>
              <a:pPr>
                <a:spcAft>
                  <a:spcPts val="600"/>
                </a:spcAft>
              </a:pPr>
              <a:t>8</a:t>
            </a:fld>
            <a:endParaRPr lang="sv-SE"/>
          </a:p>
        </p:txBody>
      </p:sp>
      <p:sp>
        <p:nvSpPr>
          <p:cNvPr id="3" name="Platshållare för innehåll 2">
            <a:extLst>
              <a:ext uri="{FF2B5EF4-FFF2-40B4-BE49-F238E27FC236}">
                <a16:creationId xmlns:a16="http://schemas.microsoft.com/office/drawing/2014/main" id="{0977BF14-F4E0-CBF9-7BB9-98EB0F284B81}"/>
              </a:ext>
            </a:extLst>
          </p:cNvPr>
          <p:cNvSpPr>
            <a:spLocks noGrp="1"/>
          </p:cNvSpPr>
          <p:nvPr>
            <p:ph type="body" sz="quarter" idx="13"/>
          </p:nvPr>
        </p:nvSpPr>
        <p:spPr>
          <a:xfrm>
            <a:off x="474986" y="2630339"/>
            <a:ext cx="9713562" cy="5400000"/>
          </a:xfrm>
        </p:spPr>
        <p:txBody>
          <a:bodyPr>
            <a:normAutofit/>
          </a:bodyPr>
          <a:lstStyle/>
          <a:p>
            <a:r>
              <a:rPr lang="sv-SE" sz="3500" dirty="0"/>
              <a:t>Kollektiv intelligens</a:t>
            </a:r>
            <a:br>
              <a:rPr lang="sv-SE" sz="3500" dirty="0"/>
            </a:br>
            <a:endParaRPr lang="sv-SE" sz="3500" dirty="0"/>
          </a:p>
          <a:p>
            <a:pPr>
              <a:lnSpc>
                <a:spcPct val="100000"/>
              </a:lnSpc>
              <a:spcAft>
                <a:spcPts val="0"/>
              </a:spcAft>
            </a:pPr>
            <a:r>
              <a:rPr lang="sv-SE" sz="3500" dirty="0"/>
              <a:t>Våga fråga och prova nya idéer</a:t>
            </a:r>
          </a:p>
          <a:p>
            <a:pPr lvl="1">
              <a:lnSpc>
                <a:spcPct val="100000"/>
              </a:lnSpc>
              <a:spcAft>
                <a:spcPts val="0"/>
              </a:spcAft>
            </a:pPr>
            <a:r>
              <a:rPr lang="sv-SE" sz="3500" dirty="0"/>
              <a:t>Vad kan jag göra i mitt yrke för att underlätta kedjan?</a:t>
            </a:r>
            <a:br>
              <a:rPr lang="sv-SE" sz="3500" dirty="0"/>
            </a:br>
            <a:endParaRPr lang="sv-SE" sz="3500" dirty="0"/>
          </a:p>
          <a:p>
            <a:r>
              <a:rPr lang="sv-SE" sz="3500" dirty="0"/>
              <a:t>Fortsätta utvecklas</a:t>
            </a:r>
            <a:br>
              <a:rPr lang="sv-SE" sz="3500" dirty="0"/>
            </a:br>
            <a:endParaRPr lang="sv-SE" sz="3500" dirty="0"/>
          </a:p>
          <a:p>
            <a:r>
              <a:rPr lang="sv-SE" sz="3500" dirty="0"/>
              <a:t>Det vi står inför är den största förändringen på över 100 år inom sjukvården</a:t>
            </a:r>
          </a:p>
        </p:txBody>
      </p:sp>
      <p:pic>
        <p:nvPicPr>
          <p:cNvPr id="1026" name="Picture 2">
            <a:extLst>
              <a:ext uri="{FF2B5EF4-FFF2-40B4-BE49-F238E27FC236}">
                <a16:creationId xmlns:a16="http://schemas.microsoft.com/office/drawing/2014/main" id="{7F4E04D9-1D66-1CD4-8DE4-459A140EF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8154" y="3570793"/>
            <a:ext cx="3696108" cy="3519091"/>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a:extLst>
              <a:ext uri="{FF2B5EF4-FFF2-40B4-BE49-F238E27FC236}">
                <a16:creationId xmlns:a16="http://schemas.microsoft.com/office/drawing/2014/main" id="{8E377B23-D07F-4DCD-33F4-55957FE32F86}"/>
              </a:ext>
            </a:extLst>
          </p:cNvPr>
          <p:cNvPicPr>
            <a:picLocks noChangeAspect="1"/>
          </p:cNvPicPr>
          <p:nvPr/>
        </p:nvPicPr>
        <p:blipFill>
          <a:blip r:embed="rId3"/>
          <a:stretch>
            <a:fillRect/>
          </a:stretch>
        </p:blipFill>
        <p:spPr>
          <a:xfrm>
            <a:off x="15540165" y="3570793"/>
            <a:ext cx="2867025" cy="4400550"/>
          </a:xfrm>
          <a:prstGeom prst="rect">
            <a:avLst/>
          </a:prstGeom>
        </p:spPr>
      </p:pic>
    </p:spTree>
    <p:extLst>
      <p:ext uri="{BB962C8B-B14F-4D97-AF65-F5344CB8AC3E}">
        <p14:creationId xmlns:p14="http://schemas.microsoft.com/office/powerpoint/2010/main" val="429247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741" y="795"/>
            <a:ext cx="16968076" cy="10325469"/>
          </a:xfrm>
          <a:prstGeom prst="rect">
            <a:avLst/>
          </a:prstGeom>
        </p:spPr>
      </p:pic>
      <p:grpSp>
        <p:nvGrpSpPr>
          <p:cNvPr id="6" name="Grupp 5">
            <a:extLst>
              <a:ext uri="{FF2B5EF4-FFF2-40B4-BE49-F238E27FC236}">
                <a16:creationId xmlns:a16="http://schemas.microsoft.com/office/drawing/2014/main" id="{59AE52A7-6079-446E-9C73-3C1D47905740}"/>
              </a:ext>
            </a:extLst>
          </p:cNvPr>
          <p:cNvGrpSpPr/>
          <p:nvPr/>
        </p:nvGrpSpPr>
        <p:grpSpPr>
          <a:xfrm>
            <a:off x="4657298" y="4342250"/>
            <a:ext cx="10446219" cy="1243618"/>
            <a:chOff x="2824158" y="2633031"/>
            <a:chExt cx="6335486" cy="754237"/>
          </a:xfrm>
        </p:grpSpPr>
        <p:sp>
          <p:nvSpPr>
            <p:cNvPr id="5" name="Rektangel 4">
              <a:extLst>
                <a:ext uri="{FF2B5EF4-FFF2-40B4-BE49-F238E27FC236}">
                  <a16:creationId xmlns:a16="http://schemas.microsoft.com/office/drawing/2014/main" id="{8F02E582-12EB-EC42-9C30-99190D66B259}"/>
                </a:ext>
              </a:extLst>
            </p:cNvPr>
            <p:cNvSpPr/>
            <p:nvPr/>
          </p:nvSpPr>
          <p:spPr>
            <a:xfrm>
              <a:off x="3963524" y="2633031"/>
              <a:ext cx="4056755" cy="754237"/>
            </a:xfrm>
            <a:prstGeom prst="rect">
              <a:avLst/>
            </a:prstGeom>
            <a:solidFill>
              <a:srgbClr val="F7F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776"/>
              <a:endParaRPr lang="sv-SE" sz="2968">
                <a:solidFill>
                  <a:prstClr val="white"/>
                </a:solidFill>
                <a:latin typeface="Calibri"/>
              </a:endParaRPr>
            </a:p>
          </p:txBody>
        </p:sp>
        <p:sp>
          <p:nvSpPr>
            <p:cNvPr id="4" name="textruta 3">
              <a:extLst>
                <a:ext uri="{FF2B5EF4-FFF2-40B4-BE49-F238E27FC236}">
                  <a16:creationId xmlns:a16="http://schemas.microsoft.com/office/drawing/2014/main" id="{0CA3CF59-4C6C-1F40-974A-5FD719960960}"/>
                </a:ext>
              </a:extLst>
            </p:cNvPr>
            <p:cNvSpPr txBox="1"/>
            <p:nvPr/>
          </p:nvSpPr>
          <p:spPr>
            <a:xfrm>
              <a:off x="2824158" y="2705151"/>
              <a:ext cx="6335486" cy="609997"/>
            </a:xfrm>
            <a:prstGeom prst="rect">
              <a:avLst/>
            </a:prstGeom>
            <a:noFill/>
          </p:spPr>
          <p:txBody>
            <a:bodyPr wrap="square" rtlCol="0">
              <a:spAutoFit/>
            </a:bodyPr>
            <a:lstStyle/>
            <a:p>
              <a:pPr defTabSz="1507776"/>
              <a:r>
                <a:rPr lang="sv-SE" sz="5936" b="1" dirty="0">
                  <a:solidFill>
                    <a:srgbClr val="5E5E5E"/>
                  </a:solidFill>
                  <a:latin typeface="Calibri"/>
                </a:rPr>
                <a:t>Framtidens hälso- och sjukvård</a:t>
              </a:r>
            </a:p>
          </p:txBody>
        </p:sp>
      </p:grpSp>
    </p:spTree>
    <p:extLst>
      <p:ext uri="{BB962C8B-B14F-4D97-AF65-F5344CB8AC3E}">
        <p14:creationId xmlns:p14="http://schemas.microsoft.com/office/powerpoint/2010/main" val="28037708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gion Västmanland Rosa">
  <a:themeElements>
    <a:clrScheme name="Region Västmanland Rosa">
      <a:dk1>
        <a:sysClr val="windowText" lastClr="000000"/>
      </a:dk1>
      <a:lt1>
        <a:sysClr val="window" lastClr="FFFFFF"/>
      </a:lt1>
      <a:dk2>
        <a:srgbClr val="7F7F7F"/>
      </a:dk2>
      <a:lt2>
        <a:srgbClr val="FFFFFF"/>
      </a:lt2>
      <a:accent1>
        <a:srgbClr val="670F3B"/>
      </a:accent1>
      <a:accent2>
        <a:srgbClr val="4B467D"/>
      </a:accent2>
      <a:accent3>
        <a:srgbClr val="339D94"/>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V_Powerpointmall" id="{7BD4BE44-8838-4E73-B478-21C4F4334B73}" vid="{E0EDDD47-4AC0-4F96-BA13-3FDC16BC629F}"/>
    </a:ext>
  </a:extLst>
</a:theme>
</file>

<file path=ppt/theme/theme2.xml><?xml version="1.0" encoding="utf-8"?>
<a:theme xmlns:a="http://schemas.openxmlformats.org/drawingml/2006/main" name="1_Region Västmanland Rosa">
  <a:themeElements>
    <a:clrScheme name="Region Västmanland Rosa">
      <a:dk1>
        <a:sysClr val="windowText" lastClr="000000"/>
      </a:dk1>
      <a:lt1>
        <a:sysClr val="window" lastClr="FFFFFF"/>
      </a:lt1>
      <a:dk2>
        <a:srgbClr val="7F7F7F"/>
      </a:dk2>
      <a:lt2>
        <a:srgbClr val="FFFFFF"/>
      </a:lt2>
      <a:accent1>
        <a:srgbClr val="670F3B"/>
      </a:accent1>
      <a:accent2>
        <a:srgbClr val="4B467D"/>
      </a:accent2>
      <a:accent3>
        <a:srgbClr val="339D94"/>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V_Powerpointmall" id="{7BD4BE44-8838-4E73-B478-21C4F4334B73}" vid="{0371045D-BAA4-432A-8F5A-318429917207}"/>
    </a:ext>
  </a:extLst>
</a:theme>
</file>

<file path=ppt/theme/theme3.xml><?xml version="1.0" encoding="utf-8"?>
<a:theme xmlns:a="http://schemas.openxmlformats.org/drawingml/2006/main" name="Region Västmanland Blå">
  <a:themeElements>
    <a:clrScheme name="Region Västmanland Blå">
      <a:dk1>
        <a:sysClr val="windowText" lastClr="000000"/>
      </a:dk1>
      <a:lt1>
        <a:sysClr val="window" lastClr="FFFFFF"/>
      </a:lt1>
      <a:dk2>
        <a:srgbClr val="7F7F7F"/>
      </a:dk2>
      <a:lt2>
        <a:srgbClr val="FFFFFF"/>
      </a:lt2>
      <a:accent1>
        <a:srgbClr val="3C82AF"/>
      </a:accent1>
      <a:accent2>
        <a:srgbClr val="4B467D"/>
      </a:accent2>
      <a:accent3>
        <a:srgbClr val="339D94"/>
      </a:accent3>
      <a:accent4>
        <a:srgbClr val="670F3B"/>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V_Powerpointmall" id="{7BD4BE44-8838-4E73-B478-21C4F4334B73}" vid="{4FDA809A-3EB5-419A-8C54-775E977FBEC2}"/>
    </a:ext>
  </a:extLst>
</a:theme>
</file>

<file path=ppt/theme/theme4.xml><?xml version="1.0" encoding="utf-8"?>
<a:theme xmlns:a="http://schemas.openxmlformats.org/drawingml/2006/main" name="Region Västmanland Grön">
  <a:themeElements>
    <a:clrScheme name="Region Västmanland Grön">
      <a:dk1>
        <a:sysClr val="windowText" lastClr="000000"/>
      </a:dk1>
      <a:lt1>
        <a:sysClr val="window" lastClr="FFFFFF"/>
      </a:lt1>
      <a:dk2>
        <a:srgbClr val="7F7F7F"/>
      </a:dk2>
      <a:lt2>
        <a:srgbClr val="FFFFFF"/>
      </a:lt2>
      <a:accent1>
        <a:srgbClr val="339D94"/>
      </a:accent1>
      <a:accent2>
        <a:srgbClr val="4B467D"/>
      </a:accent2>
      <a:accent3>
        <a:srgbClr val="670F3B"/>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V_Powerpointmall" id="{7BD4BE44-8838-4E73-B478-21C4F4334B73}" vid="{B0F274B3-06AB-4B90-A471-E25781CD2FE8}"/>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gion Västmanland Grön">
    <a:dk1>
      <a:sysClr val="windowText" lastClr="000000"/>
    </a:dk1>
    <a:lt1>
      <a:sysClr val="window" lastClr="FFFFFF"/>
    </a:lt1>
    <a:dk2>
      <a:srgbClr val="7F7F7F"/>
    </a:dk2>
    <a:lt2>
      <a:srgbClr val="FFFFFF"/>
    </a:lt2>
    <a:accent1>
      <a:srgbClr val="339D94"/>
    </a:accent1>
    <a:accent2>
      <a:srgbClr val="4B467D"/>
    </a:accent2>
    <a:accent3>
      <a:srgbClr val="670F3B"/>
    </a:accent3>
    <a:accent4>
      <a:srgbClr val="3C82AF"/>
    </a:accent4>
    <a:accent5>
      <a:srgbClr val="F5AA3C"/>
    </a:accent5>
    <a:accent6>
      <a:srgbClr val="B2A39A"/>
    </a:accent6>
    <a:hlink>
      <a:srgbClr val="31599B"/>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82885C76F60024DAEBB2469934F637A" ma:contentTypeVersion="12" ma:contentTypeDescription="Skapa ett nytt dokument." ma:contentTypeScope="" ma:versionID="bc9c60f13db1295424a9a627b7f917e1">
  <xsd:schema xmlns:xsd="http://www.w3.org/2001/XMLSchema" xmlns:xs="http://www.w3.org/2001/XMLSchema" xmlns:p="http://schemas.microsoft.com/office/2006/metadata/properties" xmlns:ns2="0c8e70a3-81e1-457b-a7ac-a1994e11a276" xmlns:ns3="d3756787-92fe-4ad5-8003-c0847135d6cb" targetNamespace="http://schemas.microsoft.com/office/2006/metadata/properties" ma:root="true" ma:fieldsID="6002c22b828c862d63a33d3d077b593c" ns2:_="" ns3:_="">
    <xsd:import namespace="0c8e70a3-81e1-457b-a7ac-a1994e11a276"/>
    <xsd:import namespace="d3756787-92fe-4ad5-8003-c0847135d6c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e70a3-81e1-457b-a7ac-a1994e11a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eringar" ma:readOnly="false" ma:fieldId="{5cf76f15-5ced-4ddc-b409-7134ff3c332f}" ma:taxonomyMulti="true" ma:sspId="e12c2e29-3876-4f0c-ba25-f8f57cb655d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756787-92fe-4ad5-8003-c0847135d6c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b4a64a-d6b7-4b31-9787-cefda2e44ddc}" ma:internalName="TaxCatchAll" ma:showField="CatchAllData" ma:web="d3756787-92fe-4ad5-8003-c0847135d6c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3756787-92fe-4ad5-8003-c0847135d6cb" xsi:nil="true"/>
    <lcf76f155ced4ddcb4097134ff3c332f xmlns="0c8e70a3-81e1-457b-a7ac-a1994e11a27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41836F-050D-448E-A7B6-564A2A1A1FC4}">
  <ds:schemaRefs>
    <ds:schemaRef ds:uri="http://schemas.microsoft.com/sharepoint/v3/contenttype/forms"/>
  </ds:schemaRefs>
</ds:datastoreItem>
</file>

<file path=customXml/itemProps2.xml><?xml version="1.0" encoding="utf-8"?>
<ds:datastoreItem xmlns:ds="http://schemas.openxmlformats.org/officeDocument/2006/customXml" ds:itemID="{2A63F1F2-158D-40B8-BA14-94E21816DD39}">
  <ds:schemaRefs>
    <ds:schemaRef ds:uri="0c8e70a3-81e1-457b-a7ac-a1994e11a276"/>
    <ds:schemaRef ds:uri="d3756787-92fe-4ad5-8003-c0847135d6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D298639-A577-4F3F-91F2-8D6ABE55571D}">
  <ds:schemaRefs>
    <ds:schemaRef ds:uri="0c8e70a3-81e1-457b-a7ac-a1994e11a276"/>
    <ds:schemaRef ds:uri="24c22658-24ca-408a-8e20-e0a64f4d13bf"/>
    <ds:schemaRef ds:uri="4eef37af-d196-4c77-8e83-69dd09245f3f"/>
    <ds:schemaRef ds:uri="d3756787-92fe-4ad5-8003-c0847135d6c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RV_Powerpointmall</Template>
  <TotalTime>26</TotalTime>
  <Words>350</Words>
  <Application>Microsoft Office PowerPoint</Application>
  <PresentationFormat>Anpassad</PresentationFormat>
  <Paragraphs>42</Paragraphs>
  <Slides>10</Slides>
  <Notes>4</Notes>
  <HiddenSlides>0</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10</vt:i4>
      </vt:variant>
    </vt:vector>
  </HeadingPairs>
  <TitlesOfParts>
    <vt:vector size="19" baseType="lpstr">
      <vt:lpstr>Arial</vt:lpstr>
      <vt:lpstr>Calibri</vt:lpstr>
      <vt:lpstr>Calibri Light</vt:lpstr>
      <vt:lpstr>Chronicle Text G1</vt:lpstr>
      <vt:lpstr>Times New Roman</vt:lpstr>
      <vt:lpstr>Region Västmanland Rosa</vt:lpstr>
      <vt:lpstr>1_Region Västmanland Rosa</vt:lpstr>
      <vt:lpstr>Region Västmanland Blå</vt:lpstr>
      <vt:lpstr>Region Västmanland Grön</vt:lpstr>
      <vt:lpstr>PowerPoint-presentation</vt:lpstr>
      <vt:lpstr>Hur länge har du jobbat?</vt:lpstr>
      <vt:lpstr>Framtid och utmaningar </vt:lpstr>
      <vt:lpstr>Historia och prognos antal 80+ p 100 invånare </vt:lpstr>
      <vt:lpstr>PowerPoint-presentation</vt:lpstr>
      <vt:lpstr>PowerPoint-presentation</vt:lpstr>
      <vt:lpstr>Uppgiftsväxling mellan yrkesgrupper</vt:lpstr>
      <vt:lpstr>PowerPoint-presentation</vt:lpstr>
      <vt:lpstr>PowerPoint-presentation</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Carina Berglund</dc:creator>
  <cp:lastModifiedBy>Carina Berglund</cp:lastModifiedBy>
  <cp:revision>7</cp:revision>
  <dcterms:created xsi:type="dcterms:W3CDTF">2023-04-25T09:48:47Z</dcterms:created>
  <dcterms:modified xsi:type="dcterms:W3CDTF">2023-05-29T06:45:08Z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0x010100D82885C76F60024DAEBB2469934F637A</vt:lpwstr>
  </property>
</Properties>
</file>