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C4_5EAA2608.xml" ContentType="application/vnd.ms-powerpoint.comments+xml"/>
  <Override PartName="/ppt/notesSlides/notesSlide12.xml" ContentType="application/vnd.openxmlformats-officedocument.presentationml.notesSlide+xml"/>
  <Override PartName="/ppt/comments/modernComment_1C6_36F2846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30"/>
  </p:notesMasterIdLst>
  <p:sldIdLst>
    <p:sldId id="468" r:id="rId8"/>
    <p:sldId id="401" r:id="rId9"/>
    <p:sldId id="469" r:id="rId10"/>
    <p:sldId id="346" r:id="rId11"/>
    <p:sldId id="445" r:id="rId12"/>
    <p:sldId id="446" r:id="rId13"/>
    <p:sldId id="447" r:id="rId14"/>
    <p:sldId id="459" r:id="rId15"/>
    <p:sldId id="460" r:id="rId16"/>
    <p:sldId id="442" r:id="rId17"/>
    <p:sldId id="452" r:id="rId18"/>
    <p:sldId id="454" r:id="rId19"/>
    <p:sldId id="455" r:id="rId20"/>
    <p:sldId id="453" r:id="rId21"/>
    <p:sldId id="470" r:id="rId22"/>
    <p:sldId id="457" r:id="rId23"/>
    <p:sldId id="466" r:id="rId24"/>
    <p:sldId id="458" r:id="rId25"/>
    <p:sldId id="467" r:id="rId26"/>
    <p:sldId id="471" r:id="rId27"/>
    <p:sldId id="464" r:id="rId28"/>
    <p:sldId id="465" r:id="rId29"/>
  </p:sldIdLst>
  <p:sldSz cx="20104100" cy="11309350"/>
  <p:notesSz cx="11309350" cy="201041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68"/>
            <p14:sldId id="401"/>
            <p14:sldId id="469"/>
            <p14:sldId id="346"/>
            <p14:sldId id="445"/>
            <p14:sldId id="446"/>
            <p14:sldId id="447"/>
            <p14:sldId id="459"/>
            <p14:sldId id="460"/>
            <p14:sldId id="442"/>
            <p14:sldId id="452"/>
            <p14:sldId id="454"/>
            <p14:sldId id="455"/>
            <p14:sldId id="453"/>
            <p14:sldId id="470"/>
            <p14:sldId id="457"/>
            <p14:sldId id="466"/>
            <p14:sldId id="458"/>
            <p14:sldId id="467"/>
            <p14:sldId id="471"/>
            <p14:sldId id="464"/>
            <p14:sldId id="465"/>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90655-DF9C-C0B9-8ECE-8973E3080FF1}" name="Annika Johansson" initials="AJ" userId="S::annika.johansson@regionvastmanland.se::417e0727-7c4f-41c7-9a31-e2fa2f7f6384" providerId="AD"/>
  <p188:author id="{7337F0D4-245A-C056-20A2-0D0EDCBC88DC}" name="Susanne Falk" initials="SF" userId="S::susanne.falk@regionvastmanland.se::dc2e4faa-bc34-48a2-8c56-18d7a3fc8e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6FF"/>
    <a:srgbClr val="DCEEEB"/>
    <a:srgbClr val="F4DEE6"/>
    <a:srgbClr val="E8F5F5"/>
    <a:srgbClr val="DFECF9"/>
    <a:srgbClr val="FAEDF2"/>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98" autoAdjust="0"/>
  </p:normalViewPr>
  <p:slideViewPr>
    <p:cSldViewPr snapToGrid="0">
      <p:cViewPr varScale="1">
        <p:scale>
          <a:sx n="57" d="100"/>
          <a:sy n="57" d="100"/>
        </p:scale>
        <p:origin x="324" y="480"/>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e Falk" userId="S::susanne.falk@regionvastmanland.se::dc2e4faa-bc34-48a2-8c56-18d7a3fc8ef4" providerId="AD" clId="Web-{9FF1CD0B-080E-687D-A8CB-9279CE31767C}"/>
    <pc:docChg chg="mod sldOrd">
      <pc:chgData name="Susanne Falk" userId="S::susanne.falk@regionvastmanland.se::dc2e4faa-bc34-48a2-8c56-18d7a3fc8ef4" providerId="AD" clId="Web-{9FF1CD0B-080E-687D-A8CB-9279CE31767C}" dt="2025-12-02T15:06:47.740" v="1"/>
      <pc:docMkLst>
        <pc:docMk/>
      </pc:docMkLst>
      <pc:sldChg chg="ord">
        <pc:chgData name="Susanne Falk" userId="S::susanne.falk@regionvastmanland.se::dc2e4faa-bc34-48a2-8c56-18d7a3fc8ef4" providerId="AD" clId="Web-{9FF1CD0B-080E-687D-A8CB-9279CE31767C}" dt="2025-12-02T15:06:47.740" v="1"/>
        <pc:sldMkLst>
          <pc:docMk/>
          <pc:sldMk cId="314716007" sldId="453"/>
        </pc:sldMkLst>
      </pc:sldChg>
    </pc:docChg>
  </pc:docChgLst>
  <pc:docChgLst>
    <pc:chgData name="Annika Johansson" userId="S::annika.johansson@regionvastmanland.se::417e0727-7c4f-41c7-9a31-e2fa2f7f6384" providerId="AD" clId="Web-{43CF359C-467A-5A67-AE65-B21179B22A1C}"/>
    <pc:docChg chg="mod modSld">
      <pc:chgData name="Annika Johansson" userId="S::annika.johansson@regionvastmanland.se::417e0727-7c4f-41c7-9a31-e2fa2f7f6384" providerId="AD" clId="Web-{43CF359C-467A-5A67-AE65-B21179B22A1C}" dt="2025-12-02T10:12:30.725" v="13"/>
      <pc:docMkLst>
        <pc:docMk/>
      </pc:docMkLst>
      <pc:sldChg chg="modNotes">
        <pc:chgData name="Annika Johansson" userId="S::annika.johansson@regionvastmanland.se::417e0727-7c4f-41c7-9a31-e2fa2f7f6384" providerId="AD" clId="Web-{43CF359C-467A-5A67-AE65-B21179B22A1C}" dt="2025-12-02T10:04:11.291" v="1"/>
        <pc:sldMkLst>
          <pc:docMk/>
          <pc:sldMk cId="3443232871" sldId="346"/>
        </pc:sldMkLst>
      </pc:sldChg>
      <pc:sldChg chg="modSp modNotes">
        <pc:chgData name="Annika Johansson" userId="S::annika.johansson@regionvastmanland.se::417e0727-7c4f-41c7-9a31-e2fa2f7f6384" providerId="AD" clId="Web-{43CF359C-467A-5A67-AE65-B21179B22A1C}" dt="2025-12-02T10:09:38.945" v="12"/>
        <pc:sldMkLst>
          <pc:docMk/>
          <pc:sldMk cId="1066892630" sldId="442"/>
        </pc:sldMkLst>
        <pc:spChg chg="mod">
          <ac:chgData name="Annika Johansson" userId="S::annika.johansson@regionvastmanland.se::417e0727-7c4f-41c7-9a31-e2fa2f7f6384" providerId="AD" clId="Web-{43CF359C-467A-5A67-AE65-B21179B22A1C}" dt="2025-12-02T10:08:57.649" v="10" actId="14100"/>
          <ac:spMkLst>
            <pc:docMk/>
            <pc:sldMk cId="1066892630" sldId="442"/>
            <ac:spMk id="3" creationId="{28FFC2FD-1D6C-3942-0C5D-390DDA1B21F3}"/>
          </ac:spMkLst>
        </pc:spChg>
      </pc:sldChg>
      <pc:sldChg chg="modNotes">
        <pc:chgData name="Annika Johansson" userId="S::annika.johansson@regionvastmanland.se::417e0727-7c4f-41c7-9a31-e2fa2f7f6384" providerId="AD" clId="Web-{43CF359C-467A-5A67-AE65-B21179B22A1C}" dt="2025-12-02T10:05:27.197" v="5"/>
        <pc:sldMkLst>
          <pc:docMk/>
          <pc:sldMk cId="3586984705" sldId="446"/>
        </pc:sldMkLst>
      </pc:sldChg>
      <pc:sldChg chg="modNotes">
        <pc:chgData name="Annika Johansson" userId="S::annika.johansson@regionvastmanland.se::417e0727-7c4f-41c7-9a31-e2fa2f7f6384" providerId="AD" clId="Web-{43CF359C-467A-5A67-AE65-B21179B22A1C}" dt="2025-12-02T10:12:30.725" v="13"/>
        <pc:sldMkLst>
          <pc:docMk/>
          <pc:sldMk cId="1588209160" sldId="452"/>
        </pc:sldMkLst>
      </pc:sldChg>
      <pc:sldChg chg="modNotes">
        <pc:chgData name="Annika Johansson" userId="S::annika.johansson@regionvastmanland.se::417e0727-7c4f-41c7-9a31-e2fa2f7f6384" providerId="AD" clId="Web-{43CF359C-467A-5A67-AE65-B21179B22A1C}" dt="2025-12-02T10:07:14.603" v="8"/>
        <pc:sldMkLst>
          <pc:docMk/>
          <pc:sldMk cId="1682192910" sldId="460"/>
        </pc:sldMkLst>
      </pc:sldChg>
    </pc:docChg>
  </pc:docChgLst>
  <pc:docChgLst>
    <pc:chgData name="Annika Johansson" userId="417e0727-7c4f-41c7-9a31-e2fa2f7f6384" providerId="ADAL" clId="{3C20BEA5-8470-4CDD-8380-DC53530D213C}"/>
    <pc:docChg chg="modNotesMaster">
      <pc:chgData name="Annika Johansson" userId="417e0727-7c4f-41c7-9a31-e2fa2f7f6384" providerId="ADAL" clId="{3C20BEA5-8470-4CDD-8380-DC53530D213C}" dt="2025-11-19T07:39:36.172" v="0"/>
      <pc:docMkLst>
        <pc:docMk/>
      </pc:docMkLst>
    </pc:docChg>
  </pc:docChgLst>
  <pc:docChgLst>
    <pc:chgData name="Sofie Pettersson" userId="7b9a48fb-256a-44dd-80ba-f7fd7fef58f4" providerId="ADAL" clId="{40C99B02-714C-4D65-AC0C-7A38F00221EA}"/>
    <pc:docChg chg="custSel addSld delSld modSld sldOrd modSection">
      <pc:chgData name="Sofie Pettersson" userId="7b9a48fb-256a-44dd-80ba-f7fd7fef58f4" providerId="ADAL" clId="{40C99B02-714C-4D65-AC0C-7A38F00221EA}" dt="2025-12-16T07:31:52.644" v="677" actId="20577"/>
      <pc:docMkLst>
        <pc:docMk/>
      </pc:docMkLst>
      <pc:sldChg chg="modSp mod modNotesTx">
        <pc:chgData name="Sofie Pettersson" userId="7b9a48fb-256a-44dd-80ba-f7fd7fef58f4" providerId="ADAL" clId="{40C99B02-714C-4D65-AC0C-7A38F00221EA}" dt="2025-12-16T07:28:31.662" v="626" actId="962"/>
        <pc:sldMkLst>
          <pc:docMk/>
          <pc:sldMk cId="3443232871" sldId="346"/>
        </pc:sldMkLst>
        <pc:spChg chg="mod">
          <ac:chgData name="Sofie Pettersson" userId="7b9a48fb-256a-44dd-80ba-f7fd7fef58f4" providerId="ADAL" clId="{40C99B02-714C-4D65-AC0C-7A38F00221EA}" dt="2025-12-16T07:28:23.117" v="619" actId="962"/>
          <ac:spMkLst>
            <pc:docMk/>
            <pc:sldMk cId="3443232871" sldId="346"/>
            <ac:spMk id="2" creationId="{DAE4826F-6BCD-BD55-B7FB-25CEDAA74229}"/>
          </ac:spMkLst>
        </pc:spChg>
        <pc:spChg chg="mod">
          <ac:chgData name="Sofie Pettersson" userId="7b9a48fb-256a-44dd-80ba-f7fd7fef58f4" providerId="ADAL" clId="{40C99B02-714C-4D65-AC0C-7A38F00221EA}" dt="2025-11-24T08:25:55.373" v="162" actId="20577"/>
          <ac:spMkLst>
            <pc:docMk/>
            <pc:sldMk cId="3443232871" sldId="346"/>
            <ac:spMk id="3" creationId="{3BDEA8DB-5326-23EA-14A4-BC997613355E}"/>
          </ac:spMkLst>
        </pc:spChg>
        <pc:spChg chg="mod">
          <ac:chgData name="Sofie Pettersson" userId="7b9a48fb-256a-44dd-80ba-f7fd7fef58f4" providerId="ADAL" clId="{40C99B02-714C-4D65-AC0C-7A38F00221EA}" dt="2025-11-24T08:26:01.900" v="189" actId="20577"/>
          <ac:spMkLst>
            <pc:docMk/>
            <pc:sldMk cId="3443232871" sldId="346"/>
            <ac:spMk id="4" creationId="{62210D07-1763-04B0-44BB-9955ECE79BEE}"/>
          </ac:spMkLst>
        </pc:spChg>
        <pc:picChg chg="mod">
          <ac:chgData name="Sofie Pettersson" userId="7b9a48fb-256a-44dd-80ba-f7fd7fef58f4" providerId="ADAL" clId="{40C99B02-714C-4D65-AC0C-7A38F00221EA}" dt="2025-12-16T07:28:31.662" v="626" actId="962"/>
          <ac:picMkLst>
            <pc:docMk/>
            <pc:sldMk cId="3443232871" sldId="346"/>
            <ac:picMk id="13" creationId="{69ED01C2-6AB5-3280-45C3-B4DC57550B4F}"/>
          </ac:picMkLst>
        </pc:picChg>
      </pc:sldChg>
      <pc:sldChg chg="modSp mod">
        <pc:chgData name="Sofie Pettersson" userId="7b9a48fb-256a-44dd-80ba-f7fd7fef58f4" providerId="ADAL" clId="{40C99B02-714C-4D65-AC0C-7A38F00221EA}" dt="2025-11-24T08:38:36.305" v="351" actId="113"/>
        <pc:sldMkLst>
          <pc:docMk/>
          <pc:sldMk cId="3986374027" sldId="401"/>
        </pc:sldMkLst>
        <pc:spChg chg="mod">
          <ac:chgData name="Sofie Pettersson" userId="7b9a48fb-256a-44dd-80ba-f7fd7fef58f4" providerId="ADAL" clId="{40C99B02-714C-4D65-AC0C-7A38F00221EA}" dt="2025-11-24T08:38:36.305" v="351" actId="113"/>
          <ac:spMkLst>
            <pc:docMk/>
            <pc:sldMk cId="3986374027" sldId="401"/>
            <ac:spMk id="2" creationId="{AC600ABE-F362-FAD1-3B18-26588D41CFE4}"/>
          </ac:spMkLst>
        </pc:spChg>
      </pc:sldChg>
      <pc:sldChg chg="modSp mod modNotesTx">
        <pc:chgData name="Sofie Pettersson" userId="7b9a48fb-256a-44dd-80ba-f7fd7fef58f4" providerId="ADAL" clId="{40C99B02-714C-4D65-AC0C-7A38F00221EA}" dt="2025-12-16T07:28:37.330" v="629" actId="962"/>
        <pc:sldMkLst>
          <pc:docMk/>
          <pc:sldMk cId="1066892630" sldId="442"/>
        </pc:sldMkLst>
        <pc:picChg chg="mod">
          <ac:chgData name="Sofie Pettersson" userId="7b9a48fb-256a-44dd-80ba-f7fd7fef58f4" providerId="ADAL" clId="{40C99B02-714C-4D65-AC0C-7A38F00221EA}" dt="2025-12-16T07:28:37.330" v="629" actId="962"/>
          <ac:picMkLst>
            <pc:docMk/>
            <pc:sldMk cId="1066892630" sldId="442"/>
            <ac:picMk id="17" creationId="{9204CABA-CB99-9127-E822-59F665293043}"/>
          </ac:picMkLst>
        </pc:picChg>
      </pc:sldChg>
      <pc:sldChg chg="modSp mod modNotesTx">
        <pc:chgData name="Sofie Pettersson" userId="7b9a48fb-256a-44dd-80ba-f7fd7fef58f4" providerId="ADAL" clId="{40C99B02-714C-4D65-AC0C-7A38F00221EA}" dt="2025-11-24T08:38:22.554" v="345" actId="113"/>
        <pc:sldMkLst>
          <pc:docMk/>
          <pc:sldMk cId="1504316957" sldId="445"/>
        </pc:sldMkLst>
        <pc:spChg chg="mod">
          <ac:chgData name="Sofie Pettersson" userId="7b9a48fb-256a-44dd-80ba-f7fd7fef58f4" providerId="ADAL" clId="{40C99B02-714C-4D65-AC0C-7A38F00221EA}" dt="2025-11-24T08:38:22.554" v="345" actId="113"/>
          <ac:spMkLst>
            <pc:docMk/>
            <pc:sldMk cId="1504316957" sldId="445"/>
            <ac:spMk id="2" creationId="{A4DDA831-3E5D-2984-9979-166D7CB5832C}"/>
          </ac:spMkLst>
        </pc:spChg>
      </pc:sldChg>
      <pc:sldChg chg="modSp mod modNotesTx">
        <pc:chgData name="Sofie Pettersson" userId="7b9a48fb-256a-44dd-80ba-f7fd7fef58f4" providerId="ADAL" clId="{40C99B02-714C-4D65-AC0C-7A38F00221EA}" dt="2025-11-24T08:38:18.982" v="344" actId="113"/>
        <pc:sldMkLst>
          <pc:docMk/>
          <pc:sldMk cId="3586984705" sldId="446"/>
        </pc:sldMkLst>
        <pc:spChg chg="mod">
          <ac:chgData name="Sofie Pettersson" userId="7b9a48fb-256a-44dd-80ba-f7fd7fef58f4" providerId="ADAL" clId="{40C99B02-714C-4D65-AC0C-7A38F00221EA}" dt="2025-11-24T08:38:18.982" v="344" actId="113"/>
          <ac:spMkLst>
            <pc:docMk/>
            <pc:sldMk cId="3586984705" sldId="446"/>
            <ac:spMk id="2" creationId="{E1FEC72A-C3F6-9029-41BD-77E7B0493DC8}"/>
          </ac:spMkLst>
        </pc:spChg>
        <pc:spChg chg="mod">
          <ac:chgData name="Sofie Pettersson" userId="7b9a48fb-256a-44dd-80ba-f7fd7fef58f4" providerId="ADAL" clId="{40C99B02-714C-4D65-AC0C-7A38F00221EA}" dt="2025-11-24T08:28:28.928" v="206" actId="1076"/>
          <ac:spMkLst>
            <pc:docMk/>
            <pc:sldMk cId="3586984705" sldId="446"/>
            <ac:spMk id="5" creationId="{7A41AEA7-66A0-937F-CC3F-7CBBCCAD22EA}"/>
          </ac:spMkLst>
        </pc:spChg>
      </pc:sldChg>
      <pc:sldChg chg="modSp mod">
        <pc:chgData name="Sofie Pettersson" userId="7b9a48fb-256a-44dd-80ba-f7fd7fef58f4" providerId="ADAL" clId="{40C99B02-714C-4D65-AC0C-7A38F00221EA}" dt="2025-11-24T08:38:15.727" v="343" actId="113"/>
        <pc:sldMkLst>
          <pc:docMk/>
          <pc:sldMk cId="2744667723" sldId="447"/>
        </pc:sldMkLst>
        <pc:spChg chg="mod">
          <ac:chgData name="Sofie Pettersson" userId="7b9a48fb-256a-44dd-80ba-f7fd7fef58f4" providerId="ADAL" clId="{40C99B02-714C-4D65-AC0C-7A38F00221EA}" dt="2025-11-24T08:38:15.727" v="343" actId="113"/>
          <ac:spMkLst>
            <pc:docMk/>
            <pc:sldMk cId="2744667723" sldId="447"/>
            <ac:spMk id="2" creationId="{BB249FD6-7035-18F7-10B2-F860AD54382E}"/>
          </ac:spMkLst>
        </pc:spChg>
      </pc:sldChg>
      <pc:sldChg chg="modSp mod modNotesTx">
        <pc:chgData name="Sofie Pettersson" userId="7b9a48fb-256a-44dd-80ba-f7fd7fef58f4" providerId="ADAL" clId="{40C99B02-714C-4D65-AC0C-7A38F00221EA}" dt="2025-12-04T08:57:29.670" v="595" actId="20577"/>
        <pc:sldMkLst>
          <pc:docMk/>
          <pc:sldMk cId="1588209160" sldId="452"/>
        </pc:sldMkLst>
        <pc:spChg chg="mod">
          <ac:chgData name="Sofie Pettersson" userId="7b9a48fb-256a-44dd-80ba-f7fd7fef58f4" providerId="ADAL" clId="{40C99B02-714C-4D65-AC0C-7A38F00221EA}" dt="2025-11-24T08:34:06.726" v="288" actId="20577"/>
          <ac:spMkLst>
            <pc:docMk/>
            <pc:sldMk cId="1588209160" sldId="452"/>
            <ac:spMk id="2" creationId="{05E1DF8C-5D7A-D584-1754-85745F2AB971}"/>
          </ac:spMkLst>
        </pc:spChg>
        <pc:spChg chg="mod">
          <ac:chgData name="Sofie Pettersson" userId="7b9a48fb-256a-44dd-80ba-f7fd7fef58f4" providerId="ADAL" clId="{40C99B02-714C-4D65-AC0C-7A38F00221EA}" dt="2025-12-04T08:57:29.670" v="595" actId="20577"/>
          <ac:spMkLst>
            <pc:docMk/>
            <pc:sldMk cId="1588209160" sldId="452"/>
            <ac:spMk id="5" creationId="{2E4BDF70-2D64-B553-381D-74E497A2C4FF}"/>
          </ac:spMkLst>
        </pc:spChg>
      </pc:sldChg>
      <pc:sldChg chg="modSp mod modNotesTx">
        <pc:chgData name="Sofie Pettersson" userId="7b9a48fb-256a-44dd-80ba-f7fd7fef58f4" providerId="ADAL" clId="{40C99B02-714C-4D65-AC0C-7A38F00221EA}" dt="2025-12-16T07:28:38.571" v="630" actId="962"/>
        <pc:sldMkLst>
          <pc:docMk/>
          <pc:sldMk cId="314716007" sldId="453"/>
        </pc:sldMkLst>
        <pc:spChg chg="mod">
          <ac:chgData name="Sofie Pettersson" userId="7b9a48fb-256a-44dd-80ba-f7fd7fef58f4" providerId="ADAL" clId="{40C99B02-714C-4D65-AC0C-7A38F00221EA}" dt="2025-12-16T07:28:23.147" v="624" actId="962"/>
          <ac:spMkLst>
            <pc:docMk/>
            <pc:sldMk cId="314716007" sldId="453"/>
            <ac:spMk id="2" creationId="{BAE380CE-2265-1BDB-ACFB-E86A38E59B77}"/>
          </ac:spMkLst>
        </pc:spChg>
        <pc:picChg chg="mod">
          <ac:chgData name="Sofie Pettersson" userId="7b9a48fb-256a-44dd-80ba-f7fd7fef58f4" providerId="ADAL" clId="{40C99B02-714C-4D65-AC0C-7A38F00221EA}" dt="2025-12-16T07:28:38.571" v="630" actId="962"/>
          <ac:picMkLst>
            <pc:docMk/>
            <pc:sldMk cId="314716007" sldId="453"/>
            <ac:picMk id="8" creationId="{8F5ADE9E-E64B-56F3-D32C-4AD7E6C8EEB1}"/>
          </ac:picMkLst>
        </pc:picChg>
      </pc:sldChg>
      <pc:sldChg chg="modSp mod ord">
        <pc:chgData name="Sofie Pettersson" userId="7b9a48fb-256a-44dd-80ba-f7fd7fef58f4" providerId="ADAL" clId="{40C99B02-714C-4D65-AC0C-7A38F00221EA}" dt="2025-12-04T08:58:15.689" v="615" actId="20577"/>
        <pc:sldMkLst>
          <pc:docMk/>
          <pc:sldMk cId="921863273" sldId="454"/>
        </pc:sldMkLst>
        <pc:spChg chg="mod">
          <ac:chgData name="Sofie Pettersson" userId="7b9a48fb-256a-44dd-80ba-f7fd7fef58f4" providerId="ADAL" clId="{40C99B02-714C-4D65-AC0C-7A38F00221EA}" dt="2025-12-04T08:58:15.689" v="615" actId="20577"/>
          <ac:spMkLst>
            <pc:docMk/>
            <pc:sldMk cId="921863273" sldId="454"/>
            <ac:spMk id="2" creationId="{68F03433-9CCF-B005-9590-64FF1D97CD03}"/>
          </ac:spMkLst>
        </pc:spChg>
      </pc:sldChg>
      <pc:sldChg chg="modSp mod modNotesTx">
        <pc:chgData name="Sofie Pettersson" userId="7b9a48fb-256a-44dd-80ba-f7fd7fef58f4" providerId="ADAL" clId="{40C99B02-714C-4D65-AC0C-7A38F00221EA}" dt="2025-11-24T08:42:25.766" v="493" actId="20577"/>
        <pc:sldMkLst>
          <pc:docMk/>
          <pc:sldMk cId="3108507588" sldId="457"/>
        </pc:sldMkLst>
        <pc:spChg chg="mod">
          <ac:chgData name="Sofie Pettersson" userId="7b9a48fb-256a-44dd-80ba-f7fd7fef58f4" providerId="ADAL" clId="{40C99B02-714C-4D65-AC0C-7A38F00221EA}" dt="2025-11-24T08:40:54.509" v="438" actId="113"/>
          <ac:spMkLst>
            <pc:docMk/>
            <pc:sldMk cId="3108507588" sldId="457"/>
            <ac:spMk id="2" creationId="{9E62D5AB-FA40-87F5-06C9-634B0E530595}"/>
          </ac:spMkLst>
        </pc:spChg>
        <pc:spChg chg="mod">
          <ac:chgData name="Sofie Pettersson" userId="7b9a48fb-256a-44dd-80ba-f7fd7fef58f4" providerId="ADAL" clId="{40C99B02-714C-4D65-AC0C-7A38F00221EA}" dt="2025-11-24T08:42:12.978" v="491" actId="20577"/>
          <ac:spMkLst>
            <pc:docMk/>
            <pc:sldMk cId="3108507588" sldId="457"/>
            <ac:spMk id="5" creationId="{510AA1E5-4ED1-5DA0-E199-D9F6F3BC8576}"/>
          </ac:spMkLst>
        </pc:spChg>
      </pc:sldChg>
      <pc:sldChg chg="modSp mod modNotesTx">
        <pc:chgData name="Sofie Pettersson" userId="7b9a48fb-256a-44dd-80ba-f7fd7fef58f4" providerId="ADAL" clId="{40C99B02-714C-4D65-AC0C-7A38F00221EA}" dt="2025-12-16T07:28:33.704" v="627" actId="962"/>
        <pc:sldMkLst>
          <pc:docMk/>
          <pc:sldMk cId="3236766473" sldId="459"/>
        </pc:sldMkLst>
        <pc:spChg chg="mod">
          <ac:chgData name="Sofie Pettersson" userId="7b9a48fb-256a-44dd-80ba-f7fd7fef58f4" providerId="ADAL" clId="{40C99B02-714C-4D65-AC0C-7A38F00221EA}" dt="2025-11-24T08:38:26.389" v="346" actId="113"/>
          <ac:spMkLst>
            <pc:docMk/>
            <pc:sldMk cId="3236766473" sldId="459"/>
            <ac:spMk id="19" creationId="{AC1FD1A8-F240-025E-A87C-58D5C1AA43E6}"/>
          </ac:spMkLst>
        </pc:spChg>
        <pc:spChg chg="mod">
          <ac:chgData name="Sofie Pettersson" userId="7b9a48fb-256a-44dd-80ba-f7fd7fef58f4" providerId="ADAL" clId="{40C99B02-714C-4D65-AC0C-7A38F00221EA}" dt="2025-12-16T07:28:23.121" v="620" actId="962"/>
          <ac:spMkLst>
            <pc:docMk/>
            <pc:sldMk cId="3236766473" sldId="459"/>
            <ac:spMk id="21" creationId="{30FBD080-6F61-B205-49DF-7210C7F5F8BB}"/>
          </ac:spMkLst>
        </pc:spChg>
        <pc:spChg chg="mod">
          <ac:chgData name="Sofie Pettersson" userId="7b9a48fb-256a-44dd-80ba-f7fd7fef58f4" providerId="ADAL" clId="{40C99B02-714C-4D65-AC0C-7A38F00221EA}" dt="2025-12-16T07:28:23.131" v="621" actId="962"/>
          <ac:spMkLst>
            <pc:docMk/>
            <pc:sldMk cId="3236766473" sldId="459"/>
            <ac:spMk id="24" creationId="{FFD975DC-A646-DDB2-6891-2DDE5C44A7FD}"/>
          </ac:spMkLst>
        </pc:spChg>
        <pc:picChg chg="mod">
          <ac:chgData name="Sofie Pettersson" userId="7b9a48fb-256a-44dd-80ba-f7fd7fef58f4" providerId="ADAL" clId="{40C99B02-714C-4D65-AC0C-7A38F00221EA}" dt="2025-12-16T07:28:33.704" v="627" actId="962"/>
          <ac:picMkLst>
            <pc:docMk/>
            <pc:sldMk cId="3236766473" sldId="459"/>
            <ac:picMk id="34" creationId="{14C611E5-5413-22F1-1542-A9A20B83EBF8}"/>
          </ac:picMkLst>
        </pc:picChg>
      </pc:sldChg>
      <pc:sldChg chg="addSp modSp mod">
        <pc:chgData name="Sofie Pettersson" userId="7b9a48fb-256a-44dd-80ba-f7fd7fef58f4" providerId="ADAL" clId="{40C99B02-714C-4D65-AC0C-7A38F00221EA}" dt="2025-12-16T07:28:35.078" v="628" actId="962"/>
        <pc:sldMkLst>
          <pc:docMk/>
          <pc:sldMk cId="1682192910" sldId="460"/>
        </pc:sldMkLst>
        <pc:spChg chg="add mod">
          <ac:chgData name="Sofie Pettersson" userId="7b9a48fb-256a-44dd-80ba-f7fd7fef58f4" providerId="ADAL" clId="{40C99B02-714C-4D65-AC0C-7A38F00221EA}" dt="2025-12-16T07:28:23.133" v="623" actId="962"/>
          <ac:spMkLst>
            <pc:docMk/>
            <pc:sldMk cId="1682192910" sldId="460"/>
            <ac:spMk id="2" creationId="{F28DD10A-409F-74E7-CE7C-A85D54F7B323}"/>
          </ac:spMkLst>
        </pc:spChg>
        <pc:spChg chg="mod">
          <ac:chgData name="Sofie Pettersson" userId="7b9a48fb-256a-44dd-80ba-f7fd7fef58f4" providerId="ADAL" clId="{40C99B02-714C-4D65-AC0C-7A38F00221EA}" dt="2025-11-24T08:38:30.186" v="349" actId="113"/>
          <ac:spMkLst>
            <pc:docMk/>
            <pc:sldMk cId="1682192910" sldId="460"/>
            <ac:spMk id="19" creationId="{DB6BFC8F-AC1C-9566-C021-99DB9F5E60FC}"/>
          </ac:spMkLst>
        </pc:spChg>
        <pc:spChg chg="mod">
          <ac:chgData name="Sofie Pettersson" userId="7b9a48fb-256a-44dd-80ba-f7fd7fef58f4" providerId="ADAL" clId="{40C99B02-714C-4D65-AC0C-7A38F00221EA}" dt="2025-12-16T07:28:23.133" v="622" actId="962"/>
          <ac:spMkLst>
            <pc:docMk/>
            <pc:sldMk cId="1682192910" sldId="460"/>
            <ac:spMk id="21" creationId="{3CB601D7-6D3D-310B-4E0D-6C6B003D88DE}"/>
          </ac:spMkLst>
        </pc:spChg>
        <pc:picChg chg="add mod">
          <ac:chgData name="Sofie Pettersson" userId="7b9a48fb-256a-44dd-80ba-f7fd7fef58f4" providerId="ADAL" clId="{40C99B02-714C-4D65-AC0C-7A38F00221EA}" dt="2025-12-16T07:28:35.078" v="628" actId="962"/>
          <ac:picMkLst>
            <pc:docMk/>
            <pc:sldMk cId="1682192910" sldId="460"/>
            <ac:picMk id="3" creationId="{5DA80137-792F-2276-9C38-8DC71F5E2F17}"/>
          </ac:picMkLst>
        </pc:picChg>
      </pc:sldChg>
      <pc:sldChg chg="modSp mod">
        <pc:chgData name="Sofie Pettersson" userId="7b9a48fb-256a-44dd-80ba-f7fd7fef58f4" providerId="ADAL" clId="{40C99B02-714C-4D65-AC0C-7A38F00221EA}" dt="2025-12-16T07:31:23.049" v="634" actId="962"/>
        <pc:sldMkLst>
          <pc:docMk/>
          <pc:sldMk cId="1025366531" sldId="465"/>
        </pc:sldMkLst>
        <pc:spChg chg="mod">
          <ac:chgData name="Sofie Pettersson" userId="7b9a48fb-256a-44dd-80ba-f7fd7fef58f4" providerId="ADAL" clId="{40C99B02-714C-4D65-AC0C-7A38F00221EA}" dt="2025-12-16T07:28:23.162" v="625" actId="962"/>
          <ac:spMkLst>
            <pc:docMk/>
            <pc:sldMk cId="1025366531" sldId="465"/>
            <ac:spMk id="2" creationId="{8F623C90-B3CD-4AF1-9C44-E0498636F267}"/>
          </ac:spMkLst>
        </pc:spChg>
        <pc:picChg chg="mod">
          <ac:chgData name="Sofie Pettersson" userId="7b9a48fb-256a-44dd-80ba-f7fd7fef58f4" providerId="ADAL" clId="{40C99B02-714C-4D65-AC0C-7A38F00221EA}" dt="2025-12-16T07:31:23.049" v="634" actId="962"/>
          <ac:picMkLst>
            <pc:docMk/>
            <pc:sldMk cId="1025366531" sldId="465"/>
            <ac:picMk id="13" creationId="{CC39FE8F-D1F7-B9FD-4C11-5CEB5294E0B8}"/>
          </ac:picMkLst>
        </pc:picChg>
      </pc:sldChg>
      <pc:sldChg chg="modSp mod">
        <pc:chgData name="Sofie Pettersson" userId="7b9a48fb-256a-44dd-80ba-f7fd7fef58f4" providerId="ADAL" clId="{40C99B02-714C-4D65-AC0C-7A38F00221EA}" dt="2025-11-24T08:42:34.315" v="496" actId="20577"/>
        <pc:sldMkLst>
          <pc:docMk/>
          <pc:sldMk cId="4251132841" sldId="466"/>
        </pc:sldMkLst>
        <pc:spChg chg="mod">
          <ac:chgData name="Sofie Pettersson" userId="7b9a48fb-256a-44dd-80ba-f7fd7fef58f4" providerId="ADAL" clId="{40C99B02-714C-4D65-AC0C-7A38F00221EA}" dt="2025-11-24T08:42:34.315" v="496" actId="20577"/>
          <ac:spMkLst>
            <pc:docMk/>
            <pc:sldMk cId="4251132841" sldId="466"/>
            <ac:spMk id="2" creationId="{F961D2C1-A7E9-57A0-2C50-8811E7008887}"/>
          </ac:spMkLst>
        </pc:spChg>
      </pc:sldChg>
      <pc:sldChg chg="addSp delSp modSp mod">
        <pc:chgData name="Sofie Pettersson" userId="7b9a48fb-256a-44dd-80ba-f7fd7fef58f4" providerId="ADAL" clId="{40C99B02-714C-4D65-AC0C-7A38F00221EA}" dt="2025-12-16T07:31:52.644" v="677" actId="20577"/>
        <pc:sldMkLst>
          <pc:docMk/>
          <pc:sldMk cId="2638932989" sldId="467"/>
        </pc:sldMkLst>
        <pc:spChg chg="add del mod">
          <ac:chgData name="Sofie Pettersson" userId="7b9a48fb-256a-44dd-80ba-f7fd7fef58f4" providerId="ADAL" clId="{40C99B02-714C-4D65-AC0C-7A38F00221EA}" dt="2025-12-16T07:31:42.488" v="638" actId="478"/>
          <ac:spMkLst>
            <pc:docMk/>
            <pc:sldMk cId="2638932989" sldId="467"/>
            <ac:spMk id="2" creationId="{4CDEB54C-D94D-C135-59C3-6FB28F7116B7}"/>
          </ac:spMkLst>
        </pc:spChg>
        <pc:spChg chg="add mod">
          <ac:chgData name="Sofie Pettersson" userId="7b9a48fb-256a-44dd-80ba-f7fd7fef58f4" providerId="ADAL" clId="{40C99B02-714C-4D65-AC0C-7A38F00221EA}" dt="2025-12-16T07:31:52.644" v="677" actId="20577"/>
          <ac:spMkLst>
            <pc:docMk/>
            <pc:sldMk cId="2638932989" sldId="467"/>
            <ac:spMk id="3" creationId="{E1976C3F-0CCB-E98F-5203-30D6C46D93A1}"/>
          </ac:spMkLst>
        </pc:spChg>
        <pc:picChg chg="mod">
          <ac:chgData name="Sofie Pettersson" userId="7b9a48fb-256a-44dd-80ba-f7fd7fef58f4" providerId="ADAL" clId="{40C99B02-714C-4D65-AC0C-7A38F00221EA}" dt="2025-12-16T07:30:39.690" v="632" actId="962"/>
          <ac:picMkLst>
            <pc:docMk/>
            <pc:sldMk cId="2638932989" sldId="467"/>
            <ac:picMk id="7" creationId="{C7648C60-424D-3E50-A3A9-CAEF1E8E1686}"/>
          </ac:picMkLst>
        </pc:picChg>
      </pc:sldChg>
      <pc:sldChg chg="modSp mod">
        <pc:chgData name="Sofie Pettersson" userId="7b9a48fb-256a-44dd-80ba-f7fd7fef58f4" providerId="ADAL" clId="{40C99B02-714C-4D65-AC0C-7A38F00221EA}" dt="2025-12-16T07:25:41.284" v="618" actId="20577"/>
        <pc:sldMkLst>
          <pc:docMk/>
          <pc:sldMk cId="3566725577" sldId="469"/>
        </pc:sldMkLst>
        <pc:spChg chg="mod">
          <ac:chgData name="Sofie Pettersson" userId="7b9a48fb-256a-44dd-80ba-f7fd7fef58f4" providerId="ADAL" clId="{40C99B02-714C-4D65-AC0C-7A38F00221EA}" dt="2025-11-24T08:38:33.804" v="350" actId="113"/>
          <ac:spMkLst>
            <pc:docMk/>
            <pc:sldMk cId="3566725577" sldId="469"/>
            <ac:spMk id="2" creationId="{BB249FD6-7035-18F7-10B2-F860AD54382E}"/>
          </ac:spMkLst>
        </pc:spChg>
        <pc:spChg chg="mod">
          <ac:chgData name="Sofie Pettersson" userId="7b9a48fb-256a-44dd-80ba-f7fd7fef58f4" providerId="ADAL" clId="{40C99B02-714C-4D65-AC0C-7A38F00221EA}" dt="2025-12-16T07:25:41.284" v="618" actId="20577"/>
          <ac:spMkLst>
            <pc:docMk/>
            <pc:sldMk cId="3566725577" sldId="469"/>
            <ac:spMk id="5" creationId="{9A8E57FE-1F0F-DEB5-8252-B29CA36BCF46}"/>
          </ac:spMkLst>
        </pc:spChg>
      </pc:sldChg>
      <pc:sldChg chg="modSp add mod modNotesTx">
        <pc:chgData name="Sofie Pettersson" userId="7b9a48fb-256a-44dd-80ba-f7fd7fef58f4" providerId="ADAL" clId="{40C99B02-714C-4D65-AC0C-7A38F00221EA}" dt="2025-11-24T08:39:54.680" v="402" actId="113"/>
        <pc:sldMkLst>
          <pc:docMk/>
          <pc:sldMk cId="3503593849" sldId="470"/>
        </pc:sldMkLst>
        <pc:spChg chg="mod">
          <ac:chgData name="Sofie Pettersson" userId="7b9a48fb-256a-44dd-80ba-f7fd7fef58f4" providerId="ADAL" clId="{40C99B02-714C-4D65-AC0C-7A38F00221EA}" dt="2025-11-24T08:39:47.180" v="400" actId="113"/>
          <ac:spMkLst>
            <pc:docMk/>
            <pc:sldMk cId="3503593849" sldId="470"/>
            <ac:spMk id="2" creationId="{21AA401F-F66B-B7AD-8474-BF0E43A95634}"/>
          </ac:spMkLst>
        </pc:spChg>
        <pc:spChg chg="mod">
          <ac:chgData name="Sofie Pettersson" userId="7b9a48fb-256a-44dd-80ba-f7fd7fef58f4" providerId="ADAL" clId="{40C99B02-714C-4D65-AC0C-7A38F00221EA}" dt="2025-11-24T08:39:54.680" v="402" actId="113"/>
          <ac:spMkLst>
            <pc:docMk/>
            <pc:sldMk cId="3503593849" sldId="470"/>
            <ac:spMk id="5" creationId="{4E2E2E9E-06D5-E6EE-4F68-001FB1E52EE3}"/>
          </ac:spMkLst>
        </pc:spChg>
      </pc:sldChg>
      <pc:sldChg chg="modSp add mod modNotesTx">
        <pc:chgData name="Sofie Pettersson" userId="7b9a48fb-256a-44dd-80ba-f7fd7fef58f4" providerId="ADAL" clId="{40C99B02-714C-4D65-AC0C-7A38F00221EA}" dt="2025-11-24T08:46:09.633" v="582" actId="113"/>
        <pc:sldMkLst>
          <pc:docMk/>
          <pc:sldMk cId="49303612" sldId="471"/>
        </pc:sldMkLst>
        <pc:spChg chg="mod">
          <ac:chgData name="Sofie Pettersson" userId="7b9a48fb-256a-44dd-80ba-f7fd7fef58f4" providerId="ADAL" clId="{40C99B02-714C-4D65-AC0C-7A38F00221EA}" dt="2025-11-24T08:46:09.633" v="582" actId="113"/>
          <ac:spMkLst>
            <pc:docMk/>
            <pc:sldMk cId="49303612" sldId="471"/>
            <ac:spMk id="2" creationId="{956CE766-F6B5-AA31-7A8A-054FF1EBF999}"/>
          </ac:spMkLst>
        </pc:spChg>
        <pc:spChg chg="mod">
          <ac:chgData name="Sofie Pettersson" userId="7b9a48fb-256a-44dd-80ba-f7fd7fef58f4" providerId="ADAL" clId="{40C99B02-714C-4D65-AC0C-7A38F00221EA}" dt="2025-11-24T08:45:24.741" v="536" actId="114"/>
          <ac:spMkLst>
            <pc:docMk/>
            <pc:sldMk cId="49303612" sldId="471"/>
            <ac:spMk id="5" creationId="{ED063631-693B-C91E-748C-22D866EF6078}"/>
          </ac:spMkLst>
        </pc:spChg>
      </pc:sldChg>
    </pc:docChg>
  </pc:docChgLst>
</pc:chgInfo>
</file>

<file path=ppt/comments/modernComment_1C4_5EAA2608.xml><?xml version="1.0" encoding="utf-8"?>
<p188:cmLst xmlns:a="http://schemas.openxmlformats.org/drawingml/2006/main" xmlns:r="http://schemas.openxmlformats.org/officeDocument/2006/relationships" xmlns:p188="http://schemas.microsoft.com/office/powerpoint/2018/8/main">
  <p188:cm id="{E1E1769E-6976-45B8-9BBE-15C0E50590DD}" authorId="{6B090655-DF9C-C0B9-8ECE-8973E3080FF1}" status="resolved" created="2025-12-02T10:12:22.757" complete="100000">
    <ac:deMkLst xmlns:ac="http://schemas.microsoft.com/office/drawing/2013/main/command">
      <pc:docMk xmlns:pc="http://schemas.microsoft.com/office/powerpoint/2013/main/command"/>
      <pc:sldMk xmlns:pc="http://schemas.microsoft.com/office/powerpoint/2013/main/command" cId="1588209160" sldId="452"/>
      <ac:spMk id="5" creationId="{2E4BDF70-2D64-B553-381D-74E497A2C4FF}"/>
    </ac:deMkLst>
    <p188:txBody>
      <a:bodyPr/>
      <a:lstStyle/>
      <a:p>
        <a:r>
          <a:rPr lang="sv-SE"/>
          <a:t>text på intranätet är: "Vad var mitt första intryck efter skattningen?" om det ska vara samma i PPT.n?</a:t>
        </a:r>
      </a:p>
    </p188:txBody>
  </p188:cm>
</p188:cmLst>
</file>

<file path=ppt/comments/modernComment_1C6_36F28469.xml><?xml version="1.0" encoding="utf-8"?>
<p188:cmLst xmlns:a="http://schemas.openxmlformats.org/drawingml/2006/main" xmlns:r="http://schemas.openxmlformats.org/officeDocument/2006/relationships" xmlns:p188="http://schemas.microsoft.com/office/powerpoint/2018/8/main">
  <p188:cm id="{8A86B555-E8EC-494C-BD0D-141FF5FAC10D}" authorId="{6B090655-DF9C-C0B9-8ECE-8973E3080FF1}" status="resolved" created="2025-12-02T10:14:11.897" complete="100000">
    <pc:sldMkLst xmlns:pc="http://schemas.microsoft.com/office/powerpoint/2013/main/command">
      <pc:docMk/>
      <pc:sldMk cId="921863273" sldId="454"/>
    </pc:sldMkLst>
    <p188:txBody>
      <a:bodyPr/>
      <a:lstStyle/>
      <a:p>
        <a:r>
          <a:rPr lang="sv-SE"/>
          <a:t>Gruppdiskussion istället för Reflektionsuppgift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a:lvl1pPr>
          </a:lstStyle>
          <a:p>
            <a:fld id="{991EA50A-7ED8-4297-A6D8-C39D2C596180}" type="datetimeFigureOut">
              <a:rPr lang="sv-SE" smtClean="0"/>
              <a:t>2025-12-16</a:t>
            </a:fld>
            <a:endParaRPr lang="sv-SE"/>
          </a:p>
        </p:txBody>
      </p:sp>
      <p:sp>
        <p:nvSpPr>
          <p:cNvPr id="4" name="Platshållare för bildobjekt 3"/>
          <p:cNvSpPr>
            <a:spLocks noGrp="1" noRot="1" noChangeAspect="1"/>
          </p:cNvSpPr>
          <p:nvPr>
            <p:ph type="sldImg" idx="2"/>
          </p:nvPr>
        </p:nvSpPr>
        <p:spPr>
          <a:xfrm>
            <a:off x="-373063" y="2514600"/>
            <a:ext cx="12055476" cy="678338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a:solidFill>
                  <a:schemeClr val="tx1"/>
                </a:solidFill>
                <a:effectLst/>
                <a:latin typeface="+mn-lt"/>
                <a:ea typeface="+mn-ea"/>
                <a:cs typeface="+mn-cs"/>
              </a:rPr>
              <a:t>Denna startmodul är en gemensam uppstart för arbetet med Utvecklande medarbetarskap. Den genomförs med fördel i direkt anslutning till att medarbetarna har gjort </a:t>
            </a:r>
            <a:r>
              <a:rPr lang="sv-SE" sz="1200" b="0" i="0" u="none" strike="noStrike" kern="1200" err="1">
                <a:solidFill>
                  <a:schemeClr val="tx1"/>
                </a:solidFill>
                <a:effectLst/>
                <a:latin typeface="+mn-lt"/>
                <a:ea typeface="+mn-ea"/>
                <a:cs typeface="+mn-cs"/>
              </a:rPr>
              <a:t>onlineutbildningen</a:t>
            </a:r>
            <a:r>
              <a:rPr lang="sv-SE" sz="1200" b="0" i="0" u="none" strike="noStrike" kern="1200">
                <a:solidFill>
                  <a:schemeClr val="tx1"/>
                </a:solidFill>
                <a:effectLst/>
                <a:latin typeface="+mn-lt"/>
                <a:ea typeface="+mn-ea"/>
                <a:cs typeface="+mn-cs"/>
              </a:rPr>
              <a:t> och fyllt i sin självskattning.</a:t>
            </a:r>
            <a:r>
              <a:rPr lang="en-US" sz="1200" b="0" i="0" kern="1200">
                <a:solidFill>
                  <a:schemeClr val="tx1"/>
                </a:solidFill>
                <a:effectLst/>
                <a:latin typeface="+mn-lt"/>
                <a:ea typeface="+mn-ea"/>
                <a:cs typeface="+mn-cs"/>
              </a:rPr>
              <a:t>​</a:t>
            </a:r>
          </a:p>
          <a:p>
            <a:pPr rtl="0" fontAlgn="base"/>
            <a:endParaRPr lang="sv-SE" sz="1200" b="0" i="0" kern="1200">
              <a:solidFill>
                <a:schemeClr val="tx1"/>
              </a:solidFill>
              <a:effectLst/>
              <a:latin typeface="+mn-lt"/>
              <a:ea typeface="+mn-ea"/>
              <a:cs typeface="+mn-cs"/>
            </a:endParaRPr>
          </a:p>
          <a:p>
            <a:pPr rtl="0" fontAlgn="base"/>
            <a:r>
              <a:rPr lang="sv-SE" sz="1200" b="1" i="0" u="none" strike="noStrike" kern="1200">
                <a:solidFill>
                  <a:schemeClr val="tx1"/>
                </a:solidFill>
                <a:effectLst/>
                <a:latin typeface="+mn-lt"/>
                <a:ea typeface="+mn-ea"/>
                <a:cs typeface="+mn-cs"/>
              </a:rPr>
              <a:t>Total tidsåtgång:</a:t>
            </a:r>
            <a:r>
              <a:rPr lang="sv-SE" sz="1200" b="0" i="0" u="none" strike="noStrike" kern="1200">
                <a:solidFill>
                  <a:schemeClr val="tx1"/>
                </a:solidFill>
                <a:effectLst/>
                <a:latin typeface="+mn-lt"/>
                <a:ea typeface="+mn-ea"/>
                <a:cs typeface="+mn-cs"/>
              </a:rPr>
              <a:t> 2–2,5 timmar</a:t>
            </a:r>
            <a:r>
              <a:rPr lang="en-US" sz="1200" b="0" i="0" kern="1200">
                <a:solidFill>
                  <a:schemeClr val="tx1"/>
                </a:solidFill>
                <a:effectLst/>
                <a:latin typeface="+mn-lt"/>
                <a:ea typeface="+mn-ea"/>
                <a:cs typeface="+mn-cs"/>
              </a:rPr>
              <a:t>​</a:t>
            </a:r>
          </a:p>
          <a:p>
            <a:pPr rtl="0" fontAlgn="base"/>
            <a:r>
              <a:rPr lang="sv-SE" sz="1200" b="0" i="0" kern="1200">
                <a:solidFill>
                  <a:schemeClr val="tx1"/>
                </a:solidFill>
                <a:effectLst/>
                <a:latin typeface="+mn-lt"/>
                <a:ea typeface="+mn-ea"/>
                <a:cs typeface="+mn-cs"/>
              </a:rPr>
              <a:t>​</a:t>
            </a:r>
          </a:p>
          <a:p>
            <a:pPr rtl="0" fontAlgn="base"/>
            <a:r>
              <a:rPr lang="sv-SE" sz="1200" b="0" i="0" kern="1200">
                <a:solidFill>
                  <a:schemeClr val="tx1"/>
                </a:solidFill>
                <a:effectLst/>
                <a:latin typeface="+mn-lt"/>
                <a:ea typeface="+mn-ea"/>
                <a:cs typeface="+mn-cs"/>
              </a:rPr>
              <a:t>​</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125575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Detta moment syftar till att ge varje medarbetare möjlighet att reflektera över sin självskattning, identifiera styrkor och utvecklingsområden samt formulera vad som behövs för fortsatt utveckling.</a:t>
            </a:r>
            <a:endParaRPr lang="sv-SE"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Starta med att förklara syftet med uppgiften vilket är att stärka det personliga lärandet genom reflektion kring självskattningen i formuläret för Utvecklande medarbetarskap.</a:t>
            </a: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Tidsåtgång: </a:t>
            </a:r>
            <a:r>
              <a:rPr lang="sv-SE" sz="1200" b="0" i="0" kern="1200" dirty="0">
                <a:solidFill>
                  <a:schemeClr val="tx1"/>
                </a:solidFill>
                <a:effectLst/>
                <a:latin typeface="+mn-lt"/>
                <a:ea typeface="+mn-ea"/>
                <a:cs typeface="+mn-cs"/>
              </a:rPr>
              <a:t>30-45 min</a:t>
            </a:r>
            <a:br>
              <a:rPr lang="sv-SE" sz="1200" b="0" i="0" kern="1200" dirty="0">
                <a:solidFill>
                  <a:schemeClr val="tx1"/>
                </a:solidFill>
                <a:effectLst/>
                <a:latin typeface="+mn-lt"/>
                <a:ea typeface="+mn-ea"/>
                <a:cs typeface="+mn-cs"/>
              </a:rPr>
            </a:br>
            <a:r>
              <a:rPr lang="sv-SE" sz="1200" b="1" i="0" kern="1200" dirty="0">
                <a:solidFill>
                  <a:schemeClr val="tx1"/>
                </a:solidFill>
                <a:effectLst/>
                <a:latin typeface="+mn-lt"/>
                <a:ea typeface="+mn-ea"/>
                <a:cs typeface="+mn-cs"/>
              </a:rPr>
              <a:t>Gruppindelning: </a:t>
            </a:r>
            <a:r>
              <a:rPr lang="sv-SE" sz="1200" b="0" i="0" kern="1200" dirty="0">
                <a:solidFill>
                  <a:schemeClr val="tx1"/>
                </a:solidFill>
                <a:effectLst/>
                <a:latin typeface="+mn-lt"/>
                <a:ea typeface="+mn-ea"/>
                <a:cs typeface="+mn-cs"/>
              </a:rPr>
              <a:t>3-4 personer</a:t>
            </a:r>
          </a:p>
          <a:p>
            <a:r>
              <a:rPr lang="sv-SE" sz="1200" b="0" i="0" kern="1200" dirty="0">
                <a:solidFill>
                  <a:schemeClr val="tx1"/>
                </a:solidFill>
                <a:effectLst/>
                <a:latin typeface="+mn-lt"/>
                <a:ea typeface="+mn-ea"/>
                <a:cs typeface="+mn-cs"/>
              </a:rPr>
              <a:t> </a:t>
            </a:r>
          </a:p>
          <a:p>
            <a:r>
              <a:rPr lang="sv-SE" sz="1200" b="1" i="0" kern="1200" dirty="0">
                <a:solidFill>
                  <a:schemeClr val="tx1"/>
                </a:solidFill>
                <a:effectLst/>
                <a:latin typeface="+mn-lt"/>
                <a:ea typeface="+mn-ea"/>
                <a:cs typeface="+mn-cs"/>
              </a:rPr>
              <a:t>Instruktion till dig som leder momentet</a:t>
            </a:r>
          </a:p>
          <a:p>
            <a:r>
              <a:rPr lang="sv-SE" sz="1200" b="0" i="0" kern="1200" dirty="0">
                <a:solidFill>
                  <a:schemeClr val="tx1"/>
                </a:solidFill>
                <a:effectLst/>
                <a:latin typeface="+mn-lt"/>
                <a:ea typeface="+mn-ea"/>
                <a:cs typeface="+mn-cs"/>
              </a:rPr>
              <a:t>Denna uppgift är uppdelad i tre steg:</a:t>
            </a:r>
          </a:p>
          <a:p>
            <a:r>
              <a:rPr lang="sv-SE" sz="1200" b="0" i="0" kern="1200" dirty="0">
                <a:solidFill>
                  <a:schemeClr val="tx1"/>
                </a:solidFill>
                <a:effectLst/>
                <a:latin typeface="+mn-lt"/>
                <a:ea typeface="+mn-ea"/>
                <a:cs typeface="+mn-cs"/>
              </a:rPr>
              <a:t>Individuell reflektion</a:t>
            </a:r>
          </a:p>
          <a:p>
            <a:r>
              <a:rPr lang="sv-SE" sz="1200" b="0" i="0" kern="1200" dirty="0">
                <a:solidFill>
                  <a:schemeClr val="tx1"/>
                </a:solidFill>
                <a:effectLst/>
                <a:latin typeface="+mn-lt"/>
                <a:ea typeface="+mn-ea"/>
                <a:cs typeface="+mn-cs"/>
              </a:rPr>
              <a:t>Gruppdiskussion i mindre grupper</a:t>
            </a:r>
          </a:p>
          <a:p>
            <a:r>
              <a:rPr lang="sv-SE" sz="1200" b="0" i="0" kern="1200" dirty="0">
                <a:solidFill>
                  <a:schemeClr val="tx1"/>
                </a:solidFill>
                <a:effectLst/>
                <a:latin typeface="+mn-lt"/>
                <a:ea typeface="+mn-ea"/>
                <a:cs typeface="+mn-cs"/>
              </a:rPr>
              <a:t>Avslutande reflektion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Anpassa gärna tiden för varje steg utifrån gruppens behov och sammanhanget. Varje steg innehåller en kort instruktion och reflektionsfrågor.</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77978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948D-8E26-2506-D72A-DF86A0ABD2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A6318B3-C803-BD89-B988-A3F477551E7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93735E7-E098-30EB-E2CA-724E3137044D}"/>
              </a:ext>
            </a:extLst>
          </p:cNvPr>
          <p:cNvSpPr>
            <a:spLocks noGrp="1"/>
          </p:cNvSpPr>
          <p:nvPr>
            <p:ph type="body" idx="1"/>
          </p:nvPr>
        </p:nvSpPr>
        <p:spPr/>
        <p:txBody>
          <a:bodyPr/>
          <a:lstStyle/>
          <a:p>
            <a:pPr rtl="0" fontAlgn="base"/>
            <a:r>
              <a:rPr lang="sv-SE" sz="1200" b="0" i="0" kern="1200" dirty="0">
                <a:solidFill>
                  <a:schemeClr val="tx1"/>
                </a:solidFill>
                <a:effectLst/>
                <a:latin typeface="+mn-lt"/>
                <a:ea typeface="+mn-ea"/>
                <a:cs typeface="+mn-cs"/>
              </a:rPr>
              <a:t>(10 min) </a:t>
            </a:r>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E1027523-1B52-4A51-FEA1-32AC9B7CD527}"/>
              </a:ext>
            </a:extLst>
          </p:cNvPr>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406335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4E7DB-F7CB-49E3-2CC8-5ECDA8B140B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F026B16-1C6E-ACE0-D5A9-D8C65D5D1A6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84DD008-477C-EB24-DB5E-545D990CDDED}"/>
              </a:ext>
            </a:extLst>
          </p:cNvPr>
          <p:cNvSpPr>
            <a:spLocks noGrp="1"/>
          </p:cNvSpPr>
          <p:nvPr>
            <p:ph type="body" idx="1"/>
          </p:nvPr>
        </p:nvSpPr>
        <p:spPr/>
        <p:txBody>
          <a:bodyPr/>
          <a:lstStyle/>
          <a:p>
            <a:r>
              <a:rPr lang="sv-SE" sz="1200" b="0" i="0" kern="1200">
                <a:solidFill>
                  <a:schemeClr val="tx1"/>
                </a:solidFill>
                <a:effectLst/>
                <a:latin typeface="+mn-lt"/>
                <a:ea typeface="+mn-ea"/>
                <a:cs typeface="+mn-cs"/>
              </a:rPr>
              <a:t>Sätt ihop deltagarna i mindre grupper om 3-4 personer och låt dem dela sina reflektioner. </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Uppmuntra till att ge konkreta exempel och påminn om att lyssna aktivt och att alla ska få utrymme att prata. (15 min)</a:t>
            </a:r>
            <a:endParaRPr lang="sv-SE"/>
          </a:p>
        </p:txBody>
      </p:sp>
      <p:sp>
        <p:nvSpPr>
          <p:cNvPr id="4" name="Platshållare för bildnummer 3">
            <a:extLst>
              <a:ext uri="{FF2B5EF4-FFF2-40B4-BE49-F238E27FC236}">
                <a16:creationId xmlns:a16="http://schemas.microsoft.com/office/drawing/2014/main" id="{40CB24F6-21A5-9D27-CA38-16EEFA3546E9}"/>
              </a:ext>
            </a:extLst>
          </p:cNvPr>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49076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4262-8D63-3C7A-4C5C-FA72D44840C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02930CA-8140-6948-5BCD-0DB46738DC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C00A34E-C3DF-0FF0-3E44-5383A39E27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a:solidFill>
                  <a:srgbClr val="000000"/>
                </a:solidFill>
                <a:effectLst/>
              </a:rPr>
              <a:t>Avsluta reflektionspasset med att alla får fundera individuellt (5 min)</a:t>
            </a:r>
          </a:p>
        </p:txBody>
      </p:sp>
      <p:sp>
        <p:nvSpPr>
          <p:cNvPr id="4" name="Platshållare för bildnummer 3">
            <a:extLst>
              <a:ext uri="{FF2B5EF4-FFF2-40B4-BE49-F238E27FC236}">
                <a16:creationId xmlns:a16="http://schemas.microsoft.com/office/drawing/2014/main" id="{A3AF4E63-C73D-73EE-2B94-FDEB5C5BB184}"/>
              </a:ext>
            </a:extLst>
          </p:cNvPr>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257184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2751F-1783-84AC-81BC-F371C3AE297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E11C1F4-742C-2EC6-96C2-8ACE3E9C1AF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BA899F5-9A3E-E01F-8174-354734054AFF}"/>
              </a:ext>
            </a:extLst>
          </p:cNvPr>
          <p:cNvSpPr>
            <a:spLocks noGrp="1"/>
          </p:cNvSpPr>
          <p:nvPr>
            <p:ph type="body" idx="1"/>
          </p:nvPr>
        </p:nvSpPr>
        <p:spPr/>
        <p:txBody>
          <a:bodyPr/>
          <a:lstStyle/>
          <a:p>
            <a:r>
              <a:rPr lang="sv-SE" sz="1200" b="1" i="0" kern="1200" dirty="0">
                <a:solidFill>
                  <a:schemeClr val="tx1"/>
                </a:solidFill>
                <a:effectLst/>
                <a:latin typeface="+mn-lt"/>
                <a:ea typeface="+mn-ea"/>
                <a:cs typeface="+mn-cs"/>
              </a:rPr>
              <a:t>Syfte: </a:t>
            </a:r>
          </a:p>
          <a:p>
            <a:r>
              <a:rPr lang="sv-SE" sz="1200" b="0" i="0" kern="1200" dirty="0">
                <a:solidFill>
                  <a:schemeClr val="tx1"/>
                </a:solidFill>
                <a:effectLst/>
                <a:latin typeface="+mn-lt"/>
                <a:ea typeface="+mn-ea"/>
                <a:cs typeface="+mn-cs"/>
              </a:rPr>
              <a:t>Den här uppgiften syftar till att tydliggöra vilka konkreta beteenden vi uppskattar hos en god kollega. Genom att reflektera över och dela med oss av exempel från verkligheten bidrar vi till en gemensam förståelse för vad utvecklande medarbetarskap innebär i praktiken. Övningen hjälper gruppen att formulera sina värderingar i handling och vad vi värdesätter, hur vi vill vara mot varandra och vad vi vill bygga vidare på tillsammans.</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Förväntad effekt:</a:t>
            </a:r>
          </a:p>
          <a:p>
            <a:r>
              <a:rPr lang="sv-SE" sz="1200" b="0" i="0" kern="1200" dirty="0">
                <a:solidFill>
                  <a:schemeClr val="tx1"/>
                </a:solidFill>
                <a:effectLst/>
                <a:latin typeface="+mn-lt"/>
                <a:ea typeface="+mn-ea"/>
                <a:cs typeface="+mn-cs"/>
              </a:rPr>
              <a:t>När vi sätter ord på vad vi uppskattar hos varandra blir det lättare att se vad som bygger tillit, trygghet och samarbete. Uppgiften stärker det som redan fungerar väl och synliggör viktiga beteenden att uppmuntra hos både oss själva och våra kollegor. Det genererar ett gemensamt språk för det önskvärda i vår arbetskultur och påverkar stämningen i positivt.</a:t>
            </a: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Tid: 60–75 minuter</a:t>
            </a:r>
          </a:p>
          <a:p>
            <a:r>
              <a:rPr lang="sv-SE" sz="1200" b="0" i="0" kern="1200" dirty="0">
                <a:solidFill>
                  <a:schemeClr val="tx1"/>
                </a:solidFill>
                <a:effectLst/>
                <a:latin typeface="+mn-lt"/>
                <a:ea typeface="+mn-ea"/>
                <a:cs typeface="+mn-cs"/>
              </a:rPr>
              <a:t>Gruppstorlek: 3–4 personer</a:t>
            </a:r>
          </a:p>
          <a:p>
            <a:r>
              <a:rPr lang="sv-SE" sz="1200" b="0" i="0" kern="1200" dirty="0">
                <a:solidFill>
                  <a:schemeClr val="tx1"/>
                </a:solidFill>
                <a:effectLst/>
                <a:latin typeface="+mn-lt"/>
                <a:ea typeface="+mn-ea"/>
                <a:cs typeface="+mn-cs"/>
              </a:rPr>
              <a:t>Material: Post-it-lappar, blädderblock/</a:t>
            </a:r>
            <a:r>
              <a:rPr lang="sv-SE" sz="1200" b="0" i="0" kern="1200" dirty="0" err="1">
                <a:solidFill>
                  <a:schemeClr val="tx1"/>
                </a:solidFill>
                <a:effectLst/>
                <a:latin typeface="+mn-lt"/>
                <a:ea typeface="+mn-ea"/>
                <a:cs typeface="+mn-cs"/>
              </a:rPr>
              <a:t>whiteboard</a:t>
            </a:r>
            <a:r>
              <a:rPr lang="sv-SE" sz="1200" b="0" i="0" kern="1200" dirty="0">
                <a:solidFill>
                  <a:schemeClr val="tx1"/>
                </a:solidFill>
                <a:effectLst/>
                <a:latin typeface="+mn-lt"/>
                <a:ea typeface="+mn-ea"/>
                <a:cs typeface="+mn-cs"/>
              </a:rPr>
              <a:t>, utskrift eller bild av UM-modellen (bild 19)</a:t>
            </a:r>
          </a:p>
          <a:p>
            <a:endParaRPr lang="sv-SE" dirty="0"/>
          </a:p>
        </p:txBody>
      </p:sp>
      <p:sp>
        <p:nvSpPr>
          <p:cNvPr id="4" name="Platshållare för bildnummer 3">
            <a:extLst>
              <a:ext uri="{FF2B5EF4-FFF2-40B4-BE49-F238E27FC236}">
                <a16:creationId xmlns:a16="http://schemas.microsoft.com/office/drawing/2014/main" id="{887A53DA-630E-3F7E-AFE1-2FC192ACED1C}"/>
              </a:ext>
            </a:extLst>
          </p:cNvPr>
          <p:cNvSpPr>
            <a:spLocks noGrp="1"/>
          </p:cNvSpPr>
          <p:nvPr>
            <p:ph type="sldNum" sz="quarter" idx="5"/>
          </p:nvPr>
        </p:nvSpPr>
        <p:spPr/>
        <p:txBody>
          <a:bodyPr/>
          <a:lstStyle/>
          <a:p>
            <a:fld id="{B733DB10-64AD-4478-BAF2-10592BD0BA82}" type="slidenum">
              <a:rPr lang="sv-SE" smtClean="0"/>
              <a:t>14</a:t>
            </a:fld>
            <a:endParaRPr lang="sv-SE"/>
          </a:p>
        </p:txBody>
      </p:sp>
    </p:spTree>
    <p:extLst>
      <p:ext uri="{BB962C8B-B14F-4D97-AF65-F5344CB8AC3E}">
        <p14:creationId xmlns:p14="http://schemas.microsoft.com/office/powerpoint/2010/main" val="1532919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147C-F1C8-8797-CF21-4D01C693FB7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B6E5A25-2DCD-BA40-76BA-69EB2F6EFF9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3FA0FD5-F111-89F4-8A5D-A526169838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Ca 5 min: Be deltagarna skriva ner konkreta beteenden – det vill säga vad personen faktiskt gjorde som gjorde intryck.</a:t>
            </a:r>
            <a:endParaRPr lang="sv-SE" dirty="0"/>
          </a:p>
          <a:p>
            <a:r>
              <a:rPr lang="sv-SE" sz="1200" b="0" i="0" u="none" strike="noStrike" kern="1200" dirty="0">
                <a:solidFill>
                  <a:schemeClr val="tx1"/>
                </a:solidFill>
                <a:effectLst/>
                <a:latin typeface="+mn-lt"/>
                <a:ea typeface="+mn-ea"/>
                <a:cs typeface="+mn-cs"/>
              </a:rPr>
              <a:t> för sig själva:</a:t>
            </a:r>
            <a:r>
              <a:rPr lang="sv-SE" sz="1200" b="0" i="0" kern="1200" dirty="0">
                <a:solidFill>
                  <a:schemeClr val="tx1"/>
                </a:solidFill>
                <a:effectLst/>
                <a:latin typeface="+mn-lt"/>
                <a:ea typeface="+mn-ea"/>
                <a:cs typeface="+mn-cs"/>
              </a:rPr>
              <a:t>​</a:t>
            </a:r>
            <a:endParaRPr lang="sv-SE" dirty="0"/>
          </a:p>
        </p:txBody>
      </p:sp>
      <p:sp>
        <p:nvSpPr>
          <p:cNvPr id="4" name="Platshållare för bildnummer 3">
            <a:extLst>
              <a:ext uri="{FF2B5EF4-FFF2-40B4-BE49-F238E27FC236}">
                <a16:creationId xmlns:a16="http://schemas.microsoft.com/office/drawing/2014/main" id="{907A5F05-AD11-B409-7DE2-679D70EF6EE9}"/>
              </a:ext>
            </a:extLst>
          </p:cNvPr>
          <p:cNvSpPr>
            <a:spLocks noGrp="1"/>
          </p:cNvSpPr>
          <p:nvPr>
            <p:ph type="sldNum" sz="quarter" idx="5"/>
          </p:nvPr>
        </p:nvSpPr>
        <p:spPr/>
        <p:txBody>
          <a:bodyPr/>
          <a:lstStyle/>
          <a:p>
            <a:fld id="{B733DB10-64AD-4478-BAF2-10592BD0BA82}" type="slidenum">
              <a:rPr lang="sv-SE" smtClean="0"/>
              <a:t>15</a:t>
            </a:fld>
            <a:endParaRPr lang="sv-SE"/>
          </a:p>
        </p:txBody>
      </p:sp>
    </p:spTree>
    <p:extLst>
      <p:ext uri="{BB962C8B-B14F-4D97-AF65-F5344CB8AC3E}">
        <p14:creationId xmlns:p14="http://schemas.microsoft.com/office/powerpoint/2010/main" val="2681106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E775-2B08-0F84-D52F-28C70F1C1D8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634629B-AD8C-9448-1108-00F1803C746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74D3C6B-2309-5C6D-21AD-6F034E63032C}"/>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Ca: 20 min: Dela in deltagarna i grupper om 3–4 personer.</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Instruktion: Skriv ner ett konkret beteende per post-it-lapp.</a:t>
            </a:r>
          </a:p>
        </p:txBody>
      </p:sp>
      <p:sp>
        <p:nvSpPr>
          <p:cNvPr id="4" name="Platshållare för bildnummer 3">
            <a:extLst>
              <a:ext uri="{FF2B5EF4-FFF2-40B4-BE49-F238E27FC236}">
                <a16:creationId xmlns:a16="http://schemas.microsoft.com/office/drawing/2014/main" id="{E273A7C0-AA3E-0D61-7BC3-2D1D32A2FBB6}"/>
              </a:ext>
            </a:extLst>
          </p:cNvPr>
          <p:cNvSpPr>
            <a:spLocks noGrp="1"/>
          </p:cNvSpPr>
          <p:nvPr>
            <p:ph type="sldNum" sz="quarter" idx="5"/>
          </p:nvPr>
        </p:nvSpPr>
        <p:spPr/>
        <p:txBody>
          <a:bodyPr/>
          <a:lstStyle/>
          <a:p>
            <a:fld id="{B733DB10-64AD-4478-BAF2-10592BD0BA82}" type="slidenum">
              <a:rPr lang="sv-SE" smtClean="0"/>
              <a:t>16</a:t>
            </a:fld>
            <a:endParaRPr lang="sv-SE"/>
          </a:p>
        </p:txBody>
      </p:sp>
    </p:spTree>
    <p:extLst>
      <p:ext uri="{BB962C8B-B14F-4D97-AF65-F5344CB8AC3E}">
        <p14:creationId xmlns:p14="http://schemas.microsoft.com/office/powerpoint/2010/main" val="1436343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mn-lt"/>
                <a:ea typeface="+mn-ea"/>
                <a:cs typeface="+mn-cs"/>
              </a:rPr>
              <a:t>Montering av beteenden (ca 5 min)</a:t>
            </a:r>
          </a:p>
          <a:p>
            <a:r>
              <a:rPr lang="sv-SE" sz="1200" b="0" i="0" kern="1200">
                <a:solidFill>
                  <a:schemeClr val="tx1"/>
                </a:solidFill>
                <a:effectLst/>
                <a:latin typeface="+mn-lt"/>
                <a:ea typeface="+mn-ea"/>
                <a:cs typeface="+mn-cs"/>
              </a:rPr>
              <a:t>Låt varje grupp sätta upp sina post-it-lappar på ett blädderblock eller en vägg så att alla kan se dem. Använd gärna olika färger för olika grupper om det underlättar översikten.</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17</a:t>
            </a:fld>
            <a:endParaRPr lang="sv-SE"/>
          </a:p>
        </p:txBody>
      </p:sp>
    </p:spTree>
    <p:extLst>
      <p:ext uri="{BB962C8B-B14F-4D97-AF65-F5344CB8AC3E}">
        <p14:creationId xmlns:p14="http://schemas.microsoft.com/office/powerpoint/2010/main" val="1772001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21397-E7B3-4DA7-D4D8-CB94FC5947B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1D3FA50-8F6E-E692-EFE0-A044BA323B1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97DEDC3-F5DF-F6B2-9E86-D78F430A83B5}"/>
              </a:ext>
            </a:extLst>
          </p:cNvPr>
          <p:cNvSpPr>
            <a:spLocks noGrp="1"/>
          </p:cNvSpPr>
          <p:nvPr>
            <p:ph type="body" idx="1"/>
          </p:nvPr>
        </p:nvSpPr>
        <p:spPr/>
        <p:txBody>
          <a:bodyPr/>
          <a:lstStyle/>
          <a:p>
            <a:r>
              <a:rPr lang="sv-SE"/>
              <a:t>5 min </a:t>
            </a:r>
            <a:r>
              <a:rPr lang="sv-SE" sz="1200" b="0" i="0" kern="1200">
                <a:solidFill>
                  <a:schemeClr val="tx1"/>
                </a:solidFill>
                <a:effectLst/>
                <a:latin typeface="+mn-lt"/>
                <a:ea typeface="+mn-ea"/>
                <a:cs typeface="+mn-cs"/>
              </a:rPr>
              <a:t>Be deltagarna gå runt och läsa de olika blädderblocken. Uppmuntra dem att reflektera över:</a:t>
            </a:r>
          </a:p>
          <a:p>
            <a:r>
              <a:rPr lang="sv-SE" sz="1200" b="0" i="1" kern="1200">
                <a:solidFill>
                  <a:schemeClr val="tx1"/>
                </a:solidFill>
                <a:effectLst/>
                <a:latin typeface="+mn-lt"/>
                <a:ea typeface="+mn-ea"/>
                <a:cs typeface="+mn-cs"/>
              </a:rPr>
              <a:t>Vilka mönster eller återkommande beteenden ser du? Vad är det som kännetecknar ett uppskattat medarbetarskap enligt gruppen?</a:t>
            </a:r>
            <a:endParaRPr lang="sv-SE" sz="1200" b="0" i="0" kern="120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6EF2D16E-0932-06EC-2481-2EA0763842EF}"/>
              </a:ext>
            </a:extLst>
          </p:cNvPr>
          <p:cNvSpPr>
            <a:spLocks noGrp="1"/>
          </p:cNvSpPr>
          <p:nvPr>
            <p:ph type="sldNum" sz="quarter" idx="5"/>
          </p:nvPr>
        </p:nvSpPr>
        <p:spPr/>
        <p:txBody>
          <a:bodyPr/>
          <a:lstStyle/>
          <a:p>
            <a:fld id="{B733DB10-64AD-4478-BAF2-10592BD0BA82}" type="slidenum">
              <a:rPr lang="sv-SE" smtClean="0"/>
              <a:t>18</a:t>
            </a:fld>
            <a:endParaRPr lang="sv-SE"/>
          </a:p>
        </p:txBody>
      </p:sp>
    </p:spTree>
    <p:extLst>
      <p:ext uri="{BB962C8B-B14F-4D97-AF65-F5344CB8AC3E}">
        <p14:creationId xmlns:p14="http://schemas.microsoft.com/office/powerpoint/2010/main" val="3080158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Gemensam koppling till UM-modellen (ca 15 min)</a:t>
            </a:r>
          </a:p>
          <a:p>
            <a:r>
              <a:rPr lang="sv-SE" sz="1200" b="0" i="0" kern="1200" dirty="0">
                <a:solidFill>
                  <a:schemeClr val="tx1"/>
                </a:solidFill>
                <a:effectLst/>
                <a:latin typeface="+mn-lt"/>
                <a:ea typeface="+mn-ea"/>
                <a:cs typeface="+mn-cs"/>
              </a:rPr>
              <a:t>Titta tillsammans på UM-modellen och ställ frågor som:</a:t>
            </a:r>
          </a:p>
          <a:p>
            <a:endParaRPr lang="sv-SE" sz="1200" b="0" i="1"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Vilka av dessa beteenden återkommer?</a:t>
            </a:r>
            <a:endParaRPr lang="sv-SE" sz="1200" b="0" i="0"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Var i UM-modellen hör de hemma – ansvarstagande, samspel eller drivkraft?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Skapa dialog kring hur dessa beteenden kan vara vägledande för ett utvecklande medarbetarskap.</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19</a:t>
            </a:fld>
            <a:endParaRPr lang="sv-SE"/>
          </a:p>
        </p:txBody>
      </p:sp>
    </p:spTree>
    <p:extLst>
      <p:ext uri="{BB962C8B-B14F-4D97-AF65-F5344CB8AC3E}">
        <p14:creationId xmlns:p14="http://schemas.microsoft.com/office/powerpoint/2010/main" val="164182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Starta med att berätta om varför vi ska jobba med UM och vad det ska leda till</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3580191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9909-1983-E296-A7DD-6BF2C4B2D93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D88979E-2DE5-4719-9D41-2FB6AD1C8FD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79A9599-C449-CCCF-8CF6-4B3A0F59EB78}"/>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Börja med en Individuell reflektion kring egna styrkor och utvecklingsområden (ca 5 min)</a:t>
            </a:r>
          </a:p>
          <a:p>
            <a:endParaRPr lang="sv-SE"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0D1667D4-CBD5-4861-3B3A-7DA5B78FBF1E}"/>
              </a:ext>
            </a:extLst>
          </p:cNvPr>
          <p:cNvSpPr>
            <a:spLocks noGrp="1"/>
          </p:cNvSpPr>
          <p:nvPr>
            <p:ph type="sldNum" sz="quarter" idx="5"/>
          </p:nvPr>
        </p:nvSpPr>
        <p:spPr/>
        <p:txBody>
          <a:bodyPr/>
          <a:lstStyle/>
          <a:p>
            <a:fld id="{B733DB10-64AD-4478-BAF2-10592BD0BA82}" type="slidenum">
              <a:rPr lang="sv-SE" smtClean="0"/>
              <a:t>20</a:t>
            </a:fld>
            <a:endParaRPr lang="sv-SE"/>
          </a:p>
        </p:txBody>
      </p:sp>
    </p:spTree>
    <p:extLst>
      <p:ext uri="{BB962C8B-B14F-4D97-AF65-F5344CB8AC3E}">
        <p14:creationId xmlns:p14="http://schemas.microsoft.com/office/powerpoint/2010/main" val="2433605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18D0F-53AB-BC40-CE01-47A88471589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D04E9CE-C1FC-C687-14B7-B0FBB275CA2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1360E0-92A5-5577-6E85-F0513A4DFF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Låt deltagarna dela sina reflektioner i samma grupper som tidigare, om det passar. Påminn om vikten av att lyssna respektfullt och att alla bara delar det de själva vill.</a:t>
            </a:r>
            <a:endParaRPr lang="sv-SE"/>
          </a:p>
          <a:p>
            <a:endParaRPr lang="sv-SE"/>
          </a:p>
        </p:txBody>
      </p:sp>
      <p:sp>
        <p:nvSpPr>
          <p:cNvPr id="4" name="Platshållare för bildnummer 3">
            <a:extLst>
              <a:ext uri="{FF2B5EF4-FFF2-40B4-BE49-F238E27FC236}">
                <a16:creationId xmlns:a16="http://schemas.microsoft.com/office/drawing/2014/main" id="{B2AAC3E7-D574-007A-4B61-100BB6E9204F}"/>
              </a:ext>
            </a:extLst>
          </p:cNvPr>
          <p:cNvSpPr>
            <a:spLocks noGrp="1"/>
          </p:cNvSpPr>
          <p:nvPr>
            <p:ph type="sldNum" sz="quarter" idx="5"/>
          </p:nvPr>
        </p:nvSpPr>
        <p:spPr/>
        <p:txBody>
          <a:bodyPr/>
          <a:lstStyle/>
          <a:p>
            <a:fld id="{B733DB10-64AD-4478-BAF2-10592BD0BA82}" type="slidenum">
              <a:rPr lang="sv-SE" smtClean="0"/>
              <a:t>21</a:t>
            </a:fld>
            <a:endParaRPr lang="sv-SE"/>
          </a:p>
        </p:txBody>
      </p:sp>
    </p:spTree>
    <p:extLst>
      <p:ext uri="{BB962C8B-B14F-4D97-AF65-F5344CB8AC3E}">
        <p14:creationId xmlns:p14="http://schemas.microsoft.com/office/powerpoint/2010/main" val="4233368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4C3-19DB-B5B8-EC13-D80BAA866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E0F9D7-D653-6A82-FB5B-5D2105B635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208D78-F87E-8128-EC2D-C4D76F24936F}"/>
              </a:ext>
            </a:extLst>
          </p:cNvPr>
          <p:cNvSpPr>
            <a:spLocks noGrp="1"/>
          </p:cNvSpPr>
          <p:nvPr>
            <p:ph type="body" idx="1"/>
          </p:nvPr>
        </p:nvSpPr>
        <p:spPr/>
        <p:txBody>
          <a:bodyPr/>
          <a:lstStyle/>
          <a:p>
            <a:pPr algn="l"/>
            <a:r>
              <a:rPr lang="sv-SE" sz="1200" b="0" i="0">
                <a:solidFill>
                  <a:srgbClr val="000000"/>
                </a:solidFill>
                <a:effectLst/>
              </a:rPr>
              <a:t>Tacka för engagemanget, och beskriv hur ni kommer arbeta vidare med utvecklande medarbetarskap.</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Tänk på: Följ upp vid nästa möte och påminn om uppgiften ”Min bästa kollega” och be deltagarna reflektera över om de har lagt märke till några positiva beteendeförändringar i gruppen – särskilt kopplat till det som framkommit önskvärt och viktigt hos kollegor.</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Synliggör framsteg. Lyft konkreta exempel från vardagen och de beteenden som grupperna tidigare identifierade som viktiga och uppskattade. Ställ öppna frågor som: Hur har vi sett dessa beteenden i praktiken? Vad har fungerat bra?</a:t>
            </a:r>
          </a:p>
          <a:p>
            <a:endParaRPr lang="sv-SE"/>
          </a:p>
        </p:txBody>
      </p:sp>
      <p:sp>
        <p:nvSpPr>
          <p:cNvPr id="4" name="Platshållare för bildnummer 3">
            <a:extLst>
              <a:ext uri="{FF2B5EF4-FFF2-40B4-BE49-F238E27FC236}">
                <a16:creationId xmlns:a16="http://schemas.microsoft.com/office/drawing/2014/main" id="{9B06865E-6AEC-161C-0777-05D60EF12F11}"/>
              </a:ext>
            </a:extLst>
          </p:cNvPr>
          <p:cNvSpPr>
            <a:spLocks noGrp="1"/>
          </p:cNvSpPr>
          <p:nvPr>
            <p:ph type="sldNum" sz="quarter" idx="5"/>
          </p:nvPr>
        </p:nvSpPr>
        <p:spPr/>
        <p:txBody>
          <a:bodyPr/>
          <a:lstStyle/>
          <a:p>
            <a:fld id="{B733DB10-64AD-4478-BAF2-10592BD0BA82}" type="slidenum">
              <a:rPr lang="sv-SE" smtClean="0"/>
              <a:t>22</a:t>
            </a:fld>
            <a:endParaRPr lang="sv-SE"/>
          </a:p>
        </p:txBody>
      </p:sp>
    </p:spTree>
    <p:extLst>
      <p:ext uri="{BB962C8B-B14F-4D97-AF65-F5344CB8AC3E}">
        <p14:creationId xmlns:p14="http://schemas.microsoft.com/office/powerpoint/2010/main" val="96635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Tid: 30 minuter</a:t>
            </a:r>
          </a:p>
          <a:p>
            <a:r>
              <a:rPr lang="sv-SE" sz="1200" b="0" i="0" kern="1200" dirty="0">
                <a:solidFill>
                  <a:schemeClr val="tx1"/>
                </a:solidFill>
                <a:effectLst/>
                <a:latin typeface="+mn-lt"/>
                <a:ea typeface="+mn-ea"/>
                <a:cs typeface="+mn-cs"/>
              </a:rPr>
              <a:t>Gruppstorlek: 3–4 personer</a:t>
            </a:r>
          </a:p>
          <a:p>
            <a:r>
              <a:rPr lang="sv-SE" sz="1200" b="0" i="0" kern="1200" dirty="0">
                <a:solidFill>
                  <a:schemeClr val="tx1"/>
                </a:solidFill>
                <a:effectLst/>
                <a:latin typeface="+mn-lt"/>
                <a:ea typeface="+mn-ea"/>
                <a:cs typeface="+mn-cs"/>
              </a:rPr>
              <a:t>Material: Blädderblock, </a:t>
            </a:r>
            <a:r>
              <a:rPr lang="sv-SE" sz="1200" b="0" i="0" kern="1200" dirty="0" err="1">
                <a:solidFill>
                  <a:schemeClr val="tx1"/>
                </a:solidFill>
                <a:effectLst/>
                <a:latin typeface="+mn-lt"/>
                <a:ea typeface="+mn-ea"/>
                <a:cs typeface="+mn-cs"/>
              </a:rPr>
              <a:t>whiteboard</a:t>
            </a:r>
            <a:r>
              <a:rPr lang="sv-SE" sz="1200" b="0" i="0" kern="1200" dirty="0">
                <a:solidFill>
                  <a:schemeClr val="tx1"/>
                </a:solidFill>
                <a:effectLst/>
                <a:latin typeface="+mn-lt"/>
                <a:ea typeface="+mn-ea"/>
                <a:cs typeface="+mn-cs"/>
              </a:rPr>
              <a:t> eller dokument som är synligt för alla</a:t>
            </a:r>
          </a:p>
          <a:p>
            <a:endParaRPr lang="sv-SE" b="1" dirty="0">
              <a:effectLst/>
            </a:endParaRPr>
          </a:p>
          <a:p>
            <a:endParaRPr lang="sv-SE" b="1" dirty="0">
              <a:effectLst/>
            </a:endParaRPr>
          </a:p>
          <a:p>
            <a:r>
              <a:rPr lang="sv-SE" b="1" dirty="0">
                <a:effectLst/>
              </a:rPr>
              <a:t>Varför använder vi den?</a:t>
            </a:r>
            <a:r>
              <a:rPr lang="sv-SE" sz="1200" b="1" i="0" kern="1200" dirty="0">
                <a:solidFill>
                  <a:schemeClr val="tx1"/>
                </a:solidFill>
                <a:effectLst/>
                <a:latin typeface="+mn-lt"/>
                <a:ea typeface="+mn-ea"/>
                <a:cs typeface="+mn-cs"/>
              </a:rPr>
              <a:t>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Syftet är att skapa gemensamma ramar för dialogen i arbetet med UM. Överenskomna spelregler stärker förutsättningarna för psykologisk trygghet, lärande och ett öppet samtalsklimat. De kan även fungera som ett stöd om någon i gruppen inte följer det gemensamma förhållningssättet.</a:t>
            </a:r>
          </a:p>
          <a:p>
            <a:endParaRPr lang="sv-SE" sz="1200" b="0" i="0" kern="1200" dirty="0">
              <a:solidFill>
                <a:schemeClr val="tx1"/>
              </a:solidFill>
              <a:effectLst/>
              <a:latin typeface="+mn-lt"/>
              <a:ea typeface="+mn-ea"/>
              <a:cs typeface="+mn-cs"/>
            </a:endParaRPr>
          </a:p>
          <a:p>
            <a:r>
              <a:rPr lang="sv-SE" b="1" dirty="0">
                <a:effectLst/>
              </a:rPr>
              <a:t>Vad är förväntad effekt?</a:t>
            </a:r>
            <a:r>
              <a:rPr lang="sv-SE" sz="1200" b="1"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När alla är delaktiga i att formulera spelreglerna ökar känslan av trygghet. Det blir lättare att lyssna, dela erfarenheter och våga vara ärlig. Ett tydligt och gemensamt förhållningssätt ökar också sannolikheten för att arbetssättet lever vidare utanför modulerna.</a:t>
            </a:r>
          </a:p>
          <a:p>
            <a:endParaRPr lang="sv-SE" sz="1200" b="0" i="0" kern="1200" dirty="0">
              <a:solidFill>
                <a:schemeClr val="tx1"/>
              </a:solidFill>
              <a:effectLst/>
              <a:latin typeface="+mn-lt"/>
              <a:ea typeface="+mn-ea"/>
              <a:cs typeface="+mn-cs"/>
            </a:endParaRPr>
          </a:p>
          <a:p>
            <a:r>
              <a:rPr lang="sv-SE" b="1" dirty="0"/>
              <a:t>Tillvägagångssätt</a:t>
            </a:r>
            <a:r>
              <a:rPr lang="sv-SE" sz="1200" b="1" i="0"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Ge en kort förklaring av syftet med uppgiften. Lyft hur gemensamt formulerade spelregler och överenskommelser kring hur vi ska vara och bete oss gentemot varandra är viktiga förutsättningar för att gruppen ska kunna arbeta utvecklande tillsammans. Det tydliggör vad vi förväntar oss av varandra och skapar ramar för ett öppet och tryggt samtalsklimat. Lyft att spelreglerna också kan fungera som stöd om någon i gruppen avviker från det gemensamma förhållningssättet och bidrar till psykologisk trygghet (definition i nästa bild) och lärande.</a:t>
            </a:r>
          </a:p>
          <a:p>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138101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Använd gärna följande formulering när du beskriver vad psykologisk trygghet innebär:</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sv-SE" sz="1200" b="0" i="0" u="none" strike="noStrike" kern="1200" dirty="0">
                <a:solidFill>
                  <a:schemeClr val="tx1"/>
                </a:solidFill>
                <a:effectLst/>
                <a:latin typeface="+mn-lt"/>
                <a:ea typeface="+mn-ea"/>
                <a:cs typeface="+mn-cs"/>
              </a:rPr>
              <a:t>”Ett klimat där vi visar ömsesidig respekt, förtroende och prestigelöshet. Där vi uppmuntras att ställa frågor, komma med idéer och prata öppet – utan rädsla för att skämmas eller bli avvisade.”</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Förklara också att spelreglerna blir ett gemensamt stöd för hur ni vill ha det i gruppen och att de tydliggör förväntningar på varandra.</a:t>
            </a:r>
            <a:endParaRPr lang="en-US"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340772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FD415-A7A0-0884-CDB0-435429FA242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3ED5E6-411B-5F18-C53B-B3562A0BBC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6E759E4-4838-832E-A1D1-DAA405F592C0}"/>
              </a:ext>
            </a:extLst>
          </p:cNvPr>
          <p:cNvSpPr>
            <a:spLocks noGrp="1"/>
          </p:cNvSpPr>
          <p:nvPr>
            <p:ph type="body" idx="1"/>
          </p:nvPr>
        </p:nvSpPr>
        <p:spPr/>
        <p:txBody>
          <a:bodyPr/>
          <a:lstStyle/>
          <a:p>
            <a:r>
              <a:rPr lang="sv-SE" dirty="0"/>
              <a:t>Cirka</a:t>
            </a:r>
            <a:r>
              <a:rPr lang="sv-SE" sz="1200" b="0" i="0" u="none" strike="noStrike" kern="1200" dirty="0">
                <a:solidFill>
                  <a:schemeClr val="tx1"/>
                </a:solidFill>
                <a:effectLst/>
                <a:latin typeface="+mn-lt"/>
                <a:ea typeface="+mn-ea"/>
                <a:cs typeface="+mn-cs"/>
              </a:rPr>
              <a:t> 3 min: Be deltagarna fundera tyst för sig själva:</a:t>
            </a:r>
            <a:r>
              <a:rPr lang="sv-SE" sz="1200" b="0" i="0" kern="1200" dirty="0">
                <a:solidFill>
                  <a:schemeClr val="tx1"/>
                </a:solidFill>
                <a:effectLst/>
                <a:latin typeface="+mn-lt"/>
                <a:ea typeface="+mn-ea"/>
                <a:cs typeface="+mn-cs"/>
              </a:rPr>
              <a:t>​</a:t>
            </a:r>
            <a:endParaRPr lang="sv-SE" dirty="0"/>
          </a:p>
        </p:txBody>
      </p:sp>
      <p:sp>
        <p:nvSpPr>
          <p:cNvPr id="4" name="Platshållare för bildnummer 3">
            <a:extLst>
              <a:ext uri="{FF2B5EF4-FFF2-40B4-BE49-F238E27FC236}">
                <a16:creationId xmlns:a16="http://schemas.microsoft.com/office/drawing/2014/main" id="{A28CFEA2-06BE-17E1-9497-13AB0D7767E1}"/>
              </a:ext>
            </a:extLst>
          </p:cNvPr>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38664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r>
              <a:rPr lang="sv-SE" sz="1200" b="0" i="0" u="none" strike="noStrike" kern="1200">
                <a:solidFill>
                  <a:schemeClr val="tx1"/>
                </a:solidFill>
                <a:effectLst/>
                <a:latin typeface="+mn-lt"/>
                <a:ea typeface="+mn-ea"/>
                <a:cs typeface="+mn-cs"/>
              </a:rPr>
              <a:t>12 min: Dela in gruppen i mindre grupper om 3–4 personer. </a:t>
            </a:r>
            <a:r>
              <a:rPr lang="en-US" sz="1200" b="0" i="0" kern="1200">
                <a:solidFill>
                  <a:schemeClr val="tx1"/>
                </a:solidFill>
                <a:effectLst/>
                <a:latin typeface="+mn-lt"/>
                <a:ea typeface="+mn-ea"/>
                <a:cs typeface="+mn-cs"/>
              </a:rPr>
              <a:t>​</a:t>
            </a:r>
          </a:p>
          <a:p>
            <a:pPr rtl="0" fontAlgn="base"/>
            <a:r>
              <a:rPr lang="sv-SE" sz="1200" b="0" i="0" kern="1200">
                <a:solidFill>
                  <a:schemeClr val="tx1"/>
                </a:solidFill>
                <a:effectLst/>
                <a:latin typeface="+mn-lt"/>
                <a:ea typeface="+mn-ea"/>
                <a:cs typeface="+mn-cs"/>
              </a:rPr>
              <a:t>​</a:t>
            </a:r>
          </a:p>
          <a:p>
            <a:pPr rtl="0" fontAlgn="base"/>
            <a:r>
              <a:rPr lang="sv-SE" sz="1200" b="0" i="0" u="none" strike="noStrike" kern="1200">
                <a:solidFill>
                  <a:schemeClr val="tx1"/>
                </a:solidFill>
                <a:effectLst/>
                <a:latin typeface="+mn-lt"/>
                <a:ea typeface="+mn-ea"/>
                <a:cs typeface="+mn-cs"/>
              </a:rPr>
              <a:t>Be dem dela sina tankar med varandra och tillsammans formulera 2–3 spelregler eller konkreta beteenden som de tycker är viktiga för gruppens samarbete och samtalsklimat.</a:t>
            </a:r>
            <a:r>
              <a:rPr lang="en-US" sz="1200" b="0" i="0" kern="1200">
                <a:solidFill>
                  <a:schemeClr val="tx1"/>
                </a:solidFill>
                <a:effectLst/>
                <a:latin typeface="+mn-lt"/>
                <a:ea typeface="+mn-ea"/>
                <a:cs typeface="+mn-cs"/>
              </a:rPr>
              <a:t>​</a:t>
            </a: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10 min: </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Låt varje grupp presentera sina förslag. Skriv upp alla spelregler på ett synligt sätt (t.ex. på </a:t>
            </a:r>
            <a:r>
              <a:rPr lang="sv-SE" sz="1200" b="0" i="0" u="none" strike="noStrike" kern="1200" dirty="0" err="1">
                <a:solidFill>
                  <a:schemeClr val="tx1"/>
                </a:solidFill>
                <a:effectLst/>
                <a:latin typeface="+mn-lt"/>
                <a:ea typeface="+mn-ea"/>
                <a:cs typeface="+mn-cs"/>
              </a:rPr>
              <a:t>whiteboard</a:t>
            </a:r>
            <a:r>
              <a:rPr lang="sv-SE" sz="1200" b="0" i="0" u="none" strike="noStrike" kern="1200" dirty="0">
                <a:solidFill>
                  <a:schemeClr val="tx1"/>
                </a:solidFill>
                <a:effectLst/>
                <a:latin typeface="+mn-lt"/>
                <a:ea typeface="+mn-ea"/>
                <a:cs typeface="+mn-cs"/>
              </a:rPr>
              <a:t>, blädderblock eller digitalt dokument). </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Hjälp gruppen i att formulera spelreglerna som </a:t>
            </a:r>
            <a:r>
              <a:rPr lang="sv-SE" sz="1200" b="1" i="0" u="none" strike="noStrike" kern="1200" dirty="0">
                <a:solidFill>
                  <a:schemeClr val="tx1"/>
                </a:solidFill>
                <a:effectLst/>
                <a:latin typeface="+mn-lt"/>
                <a:ea typeface="+mn-ea"/>
                <a:cs typeface="+mn-cs"/>
              </a:rPr>
              <a:t>konkreta och observerbara beteenden</a:t>
            </a:r>
            <a:r>
              <a:rPr lang="sv-SE" sz="1200" b="0" i="0" u="none" strike="noStrike" kern="1200" dirty="0">
                <a:solidFill>
                  <a:schemeClr val="tx1"/>
                </a:solidFill>
                <a:effectLst/>
                <a:latin typeface="+mn-lt"/>
                <a:ea typeface="+mn-ea"/>
                <a:cs typeface="+mn-cs"/>
              </a:rPr>
              <a:t>, till exempel:</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Vi lyssnar klart på varandra utan att avbryta</a:t>
            </a:r>
            <a:r>
              <a:rPr lang="en-US"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Vi vågar vara ärliga även när det känns svårt</a:t>
            </a:r>
            <a:r>
              <a:rPr lang="en-US" sz="1200" b="0" i="0" kern="1200" dirty="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908390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0555-9E24-8D9A-4143-29063D77A38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3ED606-7AEC-231E-D24D-5AD69BC589C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78497FF-CB4A-451B-E563-2D4A55BAA45E}"/>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Gemensam sammanfattning (5 min)</a:t>
            </a:r>
          </a:p>
          <a:p>
            <a:pPr rtl="0" fontAlgn="base"/>
            <a:br>
              <a:rPr lang="sv-SE" sz="1200" b="0" i="0" u="none" strike="noStrike" kern="1200" dirty="0">
                <a:effectLst/>
                <a:cs typeface="+mn-lt"/>
              </a:rPr>
            </a:br>
            <a:r>
              <a:rPr lang="sv-SE" sz="1200" b="0" i="0" u="none" strike="noStrike" kern="1200" dirty="0">
                <a:solidFill>
                  <a:schemeClr val="tx1"/>
                </a:solidFill>
                <a:effectLst/>
                <a:latin typeface="+mn-lt"/>
                <a:ea typeface="+mn-ea"/>
                <a:cs typeface="+mn-cs"/>
              </a:rPr>
              <a:t>Läs upp den samlade listan med spelregler. Stäm av att alla känner sig bekväma med och kan stå bakom dem. Justera vid behov.</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Calibri"/>
              <a:cs typeface="Calibri"/>
            </a:endParaRPr>
          </a:p>
          <a:p>
            <a:pPr rtl="0" fontAlgn="base"/>
            <a:endParaRPr lang="en-US" sz="1200" b="0" i="0" kern="120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Avsluta med att tacka för gruppens engagemang. Påminn om att ni kommer att använda spelreglerna som stöd i det fortsatta arbetet med UM-programmet.</a:t>
            </a:r>
            <a:endParaRPr lang="en-US" sz="1200" b="0" i="0" kern="1200" dirty="0">
              <a:solidFill>
                <a:schemeClr val="tx1"/>
              </a:solidFill>
              <a:effectLst/>
              <a:latin typeface="+mn-lt"/>
              <a:ea typeface="+mn-ea"/>
              <a:cs typeface="+mn-cs"/>
            </a:endParaRPr>
          </a:p>
          <a:p>
            <a:endParaRPr lang="sv-SE"/>
          </a:p>
          <a:p>
            <a:endParaRPr lang="sv-SE" dirty="0">
              <a:ea typeface="Calibri"/>
              <a:cs typeface="Calibri"/>
            </a:endParaRPr>
          </a:p>
        </p:txBody>
      </p:sp>
      <p:sp>
        <p:nvSpPr>
          <p:cNvPr id="4" name="Platshållare för bildnummer 3">
            <a:extLst>
              <a:ext uri="{FF2B5EF4-FFF2-40B4-BE49-F238E27FC236}">
                <a16:creationId xmlns:a16="http://schemas.microsoft.com/office/drawing/2014/main" id="{8FC84DD2-BF4C-02A0-D59E-145976C8CA8E}"/>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26923908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8.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4.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285591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781495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95381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8174955"/>
            <a:ext cx="4716000" cy="295439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14794100" y="180000"/>
            <a:ext cx="513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9" name="Platshållare för bild 11">
            <a:extLst>
              <a:ext uri="{FF2B5EF4-FFF2-40B4-BE49-F238E27FC236}">
                <a16:creationId xmlns:a16="http://schemas.microsoft.com/office/drawing/2014/main" id="{4798232A-73EF-6BAB-910A-26A2BE1F614C}"/>
              </a:ext>
            </a:extLst>
          </p:cNvPr>
          <p:cNvSpPr>
            <a:spLocks noGrp="1" noRot="1" noMove="1" noResize="1" noEditPoints="1" noAdjustHandles="1" noChangeArrowheads="1" noChangeShapeType="1"/>
          </p:cNvSpPr>
          <p:nvPr>
            <p:ph type="pic" sz="quarter" idx="26" hasCustomPrompt="1"/>
          </p:nvPr>
        </p:nvSpPr>
        <p:spPr>
          <a:xfrm>
            <a:off x="9304100" y="6913750"/>
            <a:ext cx="53100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56F9EFEF-9695-7AB3-FDC0-829FA125B2CC}"/>
              </a:ext>
            </a:extLst>
          </p:cNvPr>
          <p:cNvSpPr>
            <a:spLocks noGrp="1"/>
          </p:cNvSpPr>
          <p:nvPr>
            <p:ph type="ctrTitle" hasCustomPrompt="1"/>
          </p:nvPr>
        </p:nvSpPr>
        <p:spPr>
          <a:xfrm>
            <a:off x="5076000" y="7022827"/>
            <a:ext cx="4023825" cy="972128"/>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3" name="Platshållare för text 4">
            <a:extLst>
              <a:ext uri="{FF2B5EF4-FFF2-40B4-BE49-F238E27FC236}">
                <a16:creationId xmlns:a16="http://schemas.microsoft.com/office/drawing/2014/main" id="{3EBD60E3-AB8C-FA3F-4E75-0BB502CA3F7D}"/>
              </a:ext>
            </a:extLst>
          </p:cNvPr>
          <p:cNvSpPr>
            <a:spLocks noGrp="1"/>
          </p:cNvSpPr>
          <p:nvPr>
            <p:ph type="body" sz="quarter" idx="15" hasCustomPrompt="1"/>
          </p:nvPr>
        </p:nvSpPr>
        <p:spPr>
          <a:xfrm>
            <a:off x="5076000" y="8005650"/>
            <a:ext cx="4048100" cy="2905609"/>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4" name="Grupp 3">
            <a:extLst>
              <a:ext uri="{FF2B5EF4-FFF2-40B4-BE49-F238E27FC236}">
                <a16:creationId xmlns:a16="http://schemas.microsoft.com/office/drawing/2014/main" id="{D7B35C18-31BA-C480-0D6A-3E04BD624973}"/>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 name="Bild 4">
              <a:extLst>
                <a:ext uri="{FF2B5EF4-FFF2-40B4-BE49-F238E27FC236}">
                  <a16:creationId xmlns:a16="http://schemas.microsoft.com/office/drawing/2014/main" id="{16ED4C09-51FE-CD65-312F-C7C542BCBE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6" name="Bild 5">
              <a:extLst>
                <a:ext uri="{FF2B5EF4-FFF2-40B4-BE49-F238E27FC236}">
                  <a16:creationId xmlns:a16="http://schemas.microsoft.com/office/drawing/2014/main" id="{6C996E8F-0F50-1B7B-6FCE-C27149836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493463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7456562" cy="1094443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5294635"/>
            <a:ext cx="4716000" cy="583471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7" name="Platshållare för bild 16">
            <a:extLst>
              <a:ext uri="{FF2B5EF4-FFF2-40B4-BE49-F238E27FC236}">
                <a16:creationId xmlns:a16="http://schemas.microsoft.com/office/drawing/2014/main" id="{07741B52-3B3E-3BC7-9652-BCFA930D0BD9}"/>
              </a:ext>
            </a:extLst>
          </p:cNvPr>
          <p:cNvSpPr>
            <a:spLocks noGrp="1" noRot="1" noMove="1" noResize="1" noEditPoints="1" noAdjustHandles="1" noChangeArrowheads="1" noChangeShapeType="1"/>
          </p:cNvSpPr>
          <p:nvPr>
            <p:ph type="pic" sz="quarter" idx="28" hasCustomPrompt="1"/>
          </p:nvPr>
        </p:nvSpPr>
        <p:spPr>
          <a:xfrm>
            <a:off x="12712562" y="3962467"/>
            <a:ext cx="7211538" cy="7161963"/>
          </a:xfrm>
          <a:custGeom>
            <a:avLst/>
            <a:gdLst>
              <a:gd name="connsiteX0" fmla="*/ 5943324 w 7211538"/>
              <a:gd name="connsiteY0" fmla="*/ 5004576 h 7161963"/>
              <a:gd name="connsiteX1" fmla="*/ 5044344 w 7211538"/>
              <a:gd name="connsiteY1" fmla="*/ 5903556 h 7161963"/>
              <a:gd name="connsiteX2" fmla="*/ 5044344 w 7211538"/>
              <a:gd name="connsiteY2" fmla="*/ 6802537 h 7161963"/>
              <a:gd name="connsiteX3" fmla="*/ 5943324 w 7211538"/>
              <a:gd name="connsiteY3" fmla="*/ 6802537 h 7161963"/>
              <a:gd name="connsiteX4" fmla="*/ 6842306 w 7211538"/>
              <a:gd name="connsiteY4" fmla="*/ 5903556 h 7161963"/>
              <a:gd name="connsiteX5" fmla="*/ 5943324 w 7211538"/>
              <a:gd name="connsiteY5" fmla="*/ 5004576 h 7161963"/>
              <a:gd name="connsiteX6" fmla="*/ 0 w 7211538"/>
              <a:gd name="connsiteY6" fmla="*/ 0 h 7161963"/>
              <a:gd name="connsiteX7" fmla="*/ 7211538 w 7211538"/>
              <a:gd name="connsiteY7" fmla="*/ 0 h 7161963"/>
              <a:gd name="connsiteX8" fmla="*/ 7211538 w 7211538"/>
              <a:gd name="connsiteY8" fmla="*/ 7161963 h 7161963"/>
              <a:gd name="connsiteX9" fmla="*/ 0 w 7211538"/>
              <a:gd name="connsiteY9" fmla="*/ 7161963 h 71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1538" h="7161963">
                <a:moveTo>
                  <a:pt x="5943324" y="5004576"/>
                </a:moveTo>
                <a:cubicBezTo>
                  <a:pt x="5446830" y="5004576"/>
                  <a:pt x="5044344" y="5407063"/>
                  <a:pt x="5044344" y="5903556"/>
                </a:cubicBezTo>
                <a:lnTo>
                  <a:pt x="5044344" y="6802537"/>
                </a:lnTo>
                <a:cubicBezTo>
                  <a:pt x="5044344" y="6802537"/>
                  <a:pt x="5943324" y="6802537"/>
                  <a:pt x="5943324" y="6802537"/>
                </a:cubicBezTo>
                <a:cubicBezTo>
                  <a:pt x="6439818" y="6802537"/>
                  <a:pt x="6842306" y="6400050"/>
                  <a:pt x="6842306" y="5903556"/>
                </a:cubicBezTo>
                <a:cubicBezTo>
                  <a:pt x="6842306" y="5407063"/>
                  <a:pt x="6439818" y="5004576"/>
                  <a:pt x="5943324" y="5004576"/>
                </a:cubicBezTo>
                <a:close/>
                <a:moveTo>
                  <a:pt x="0" y="0"/>
                </a:moveTo>
                <a:lnTo>
                  <a:pt x="7211538" y="0"/>
                </a:lnTo>
                <a:lnTo>
                  <a:pt x="7211538" y="7161963"/>
                </a:lnTo>
                <a:lnTo>
                  <a:pt x="0" y="7161963"/>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Platshållare för bild 11">
            <a:extLst>
              <a:ext uri="{FF2B5EF4-FFF2-40B4-BE49-F238E27FC236}">
                <a16:creationId xmlns:a16="http://schemas.microsoft.com/office/drawing/2014/main" id="{F536D92B-87AA-BBF0-BDDC-1A023F4BB453}"/>
              </a:ext>
            </a:extLst>
          </p:cNvPr>
          <p:cNvSpPr>
            <a:spLocks noGrp="1" noRot="1" noMove="1" noResize="1" noEditPoints="1" noAdjustHandles="1" noChangeArrowheads="1" noChangeShapeType="1"/>
          </p:cNvSpPr>
          <p:nvPr>
            <p:ph type="pic" sz="quarter" idx="29" hasCustomPrompt="1"/>
          </p:nvPr>
        </p:nvSpPr>
        <p:spPr>
          <a:xfrm>
            <a:off x="16414100" y="180000"/>
            <a:ext cx="3510000" cy="3602467"/>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a:t>Montera </a:t>
            </a:r>
            <a:r>
              <a:rPr lang="en-US" err="1"/>
              <a:t>bild</a:t>
            </a:r>
            <a:r>
              <a:rPr lang="en-US"/>
              <a:t> </a:t>
            </a:r>
            <a:r>
              <a:rPr lang="en-US" err="1"/>
              <a:t>här</a:t>
            </a:r>
            <a:r>
              <a:rPr lang="en-US"/>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3" name="Platshållare för bild 22">
            <a:extLst>
              <a:ext uri="{FF2B5EF4-FFF2-40B4-BE49-F238E27FC236}">
                <a16:creationId xmlns:a16="http://schemas.microsoft.com/office/drawing/2014/main" id="{AE476CC3-39A7-954F-B55A-B3FADD79CCA8}"/>
              </a:ext>
            </a:extLst>
          </p:cNvPr>
          <p:cNvSpPr>
            <a:spLocks noGrp="1"/>
          </p:cNvSpPr>
          <p:nvPr>
            <p:ph type="pic" sz="quarter" idx="31" hasCustomPrompt="1"/>
          </p:nvPr>
        </p:nvSpPr>
        <p:spPr>
          <a:xfrm>
            <a:off x="13487300" y="180000"/>
            <a:ext cx="6436800" cy="10949350"/>
          </a:xfrm>
          <a:custGeom>
            <a:avLst/>
            <a:gdLst>
              <a:gd name="connsiteX0" fmla="*/ 5168586 w 6436800"/>
              <a:gd name="connsiteY0" fmla="*/ 8787043 h 10949350"/>
              <a:gd name="connsiteX1" fmla="*/ 4269606 w 6436800"/>
              <a:gd name="connsiteY1" fmla="*/ 9686023 h 10949350"/>
              <a:gd name="connsiteX2" fmla="*/ 4269606 w 6436800"/>
              <a:gd name="connsiteY2" fmla="*/ 10585004 h 10949350"/>
              <a:gd name="connsiteX3" fmla="*/ 5168586 w 6436800"/>
              <a:gd name="connsiteY3" fmla="*/ 10585004 h 10949350"/>
              <a:gd name="connsiteX4" fmla="*/ 6067568 w 6436800"/>
              <a:gd name="connsiteY4" fmla="*/ 9686023 h 10949350"/>
              <a:gd name="connsiteX5" fmla="*/ 5168586 w 6436800"/>
              <a:gd name="connsiteY5" fmla="*/ 8787043 h 10949350"/>
              <a:gd name="connsiteX6" fmla="*/ 0 w 6436800"/>
              <a:gd name="connsiteY6" fmla="*/ 0 h 10949350"/>
              <a:gd name="connsiteX7" fmla="*/ 6436800 w 6436800"/>
              <a:gd name="connsiteY7" fmla="*/ 0 h 10949350"/>
              <a:gd name="connsiteX8" fmla="*/ 6436800 w 6436800"/>
              <a:gd name="connsiteY8" fmla="*/ 10949350 h 10949350"/>
              <a:gd name="connsiteX9" fmla="*/ 0 w 6436800"/>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800" h="10949350">
                <a:moveTo>
                  <a:pt x="5168586" y="8787043"/>
                </a:moveTo>
                <a:cubicBezTo>
                  <a:pt x="4672092" y="8787043"/>
                  <a:pt x="4269606" y="9189530"/>
                  <a:pt x="4269606" y="9686023"/>
                </a:cubicBezTo>
                <a:lnTo>
                  <a:pt x="4269606" y="10585004"/>
                </a:lnTo>
                <a:cubicBezTo>
                  <a:pt x="4269606" y="10585004"/>
                  <a:pt x="5168586" y="10585004"/>
                  <a:pt x="5168586" y="10585004"/>
                </a:cubicBezTo>
                <a:cubicBezTo>
                  <a:pt x="5665080" y="10585004"/>
                  <a:pt x="6067568" y="10182517"/>
                  <a:pt x="6067568" y="9686023"/>
                </a:cubicBezTo>
                <a:cubicBezTo>
                  <a:pt x="6067568" y="9189530"/>
                  <a:pt x="5665080" y="8787043"/>
                  <a:pt x="5168586" y="8787043"/>
                </a:cubicBezTo>
                <a:close/>
                <a:moveTo>
                  <a:pt x="0" y="0"/>
                </a:moveTo>
                <a:lnTo>
                  <a:pt x="6436800" y="0"/>
                </a:lnTo>
                <a:lnTo>
                  <a:pt x="6436800"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1" name="Platshållare för bild 11">
            <a:extLst>
              <a:ext uri="{FF2B5EF4-FFF2-40B4-BE49-F238E27FC236}">
                <a16:creationId xmlns:a16="http://schemas.microsoft.com/office/drawing/2014/main" id="{04A79490-3E77-1BC2-C4F7-C0081AFF5F6D}"/>
              </a:ext>
            </a:extLst>
          </p:cNvPr>
          <p:cNvSpPr>
            <a:spLocks noGrp="1"/>
          </p:cNvSpPr>
          <p:nvPr>
            <p:ph type="pic" sz="quarter" idx="32" hasCustomPrompt="1"/>
          </p:nvPr>
        </p:nvSpPr>
        <p:spPr>
          <a:xfrm>
            <a:off x="683365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0" name="Platshållare för bild 9">
            <a:extLst>
              <a:ext uri="{FF2B5EF4-FFF2-40B4-BE49-F238E27FC236}">
                <a16:creationId xmlns:a16="http://schemas.microsoft.com/office/drawing/2014/main" id="{05B2B2DE-FEA3-653C-0931-379607DA7294}"/>
              </a:ext>
            </a:extLst>
          </p:cNvPr>
          <p:cNvSpPr>
            <a:spLocks noGrp="1"/>
          </p:cNvSpPr>
          <p:nvPr>
            <p:ph type="pic" sz="quarter" idx="33" hasCustomPrompt="1"/>
          </p:nvPr>
        </p:nvSpPr>
        <p:spPr>
          <a:xfrm>
            <a:off x="6833652" y="180000"/>
            <a:ext cx="13090449" cy="10949350"/>
          </a:xfrm>
          <a:custGeom>
            <a:avLst/>
            <a:gdLst>
              <a:gd name="connsiteX0" fmla="*/ 11822235 w 13090449"/>
              <a:gd name="connsiteY0" fmla="*/ 8787043 h 10949350"/>
              <a:gd name="connsiteX1" fmla="*/ 10923255 w 13090449"/>
              <a:gd name="connsiteY1" fmla="*/ 9686023 h 10949350"/>
              <a:gd name="connsiteX2" fmla="*/ 10923255 w 13090449"/>
              <a:gd name="connsiteY2" fmla="*/ 10585004 h 10949350"/>
              <a:gd name="connsiteX3" fmla="*/ 11822235 w 13090449"/>
              <a:gd name="connsiteY3" fmla="*/ 10585004 h 10949350"/>
              <a:gd name="connsiteX4" fmla="*/ 12721217 w 13090449"/>
              <a:gd name="connsiteY4" fmla="*/ 9686023 h 10949350"/>
              <a:gd name="connsiteX5" fmla="*/ 11822235 w 13090449"/>
              <a:gd name="connsiteY5" fmla="*/ 8787043 h 10949350"/>
              <a:gd name="connsiteX6" fmla="*/ 0 w 13090449"/>
              <a:gd name="connsiteY6" fmla="*/ 0 h 10949350"/>
              <a:gd name="connsiteX7" fmla="*/ 13090449 w 13090449"/>
              <a:gd name="connsiteY7" fmla="*/ 0 h 10949350"/>
              <a:gd name="connsiteX8" fmla="*/ 13090449 w 13090449"/>
              <a:gd name="connsiteY8" fmla="*/ 10949350 h 10949350"/>
              <a:gd name="connsiteX9" fmla="*/ 0 w 13090449"/>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0449" h="10949350">
                <a:moveTo>
                  <a:pt x="11822235" y="8787043"/>
                </a:moveTo>
                <a:cubicBezTo>
                  <a:pt x="11325741" y="8787043"/>
                  <a:pt x="10923255" y="9189530"/>
                  <a:pt x="10923255" y="9686023"/>
                </a:cubicBezTo>
                <a:lnTo>
                  <a:pt x="10923255" y="10585004"/>
                </a:lnTo>
                <a:cubicBezTo>
                  <a:pt x="10923255" y="10585004"/>
                  <a:pt x="11822235" y="10585004"/>
                  <a:pt x="11822235" y="10585004"/>
                </a:cubicBezTo>
                <a:cubicBezTo>
                  <a:pt x="12318729" y="10585004"/>
                  <a:pt x="12721217" y="10182517"/>
                  <a:pt x="12721217" y="9686023"/>
                </a:cubicBezTo>
                <a:cubicBezTo>
                  <a:pt x="12721217" y="9189530"/>
                  <a:pt x="12318729" y="8787043"/>
                  <a:pt x="11822235" y="8787043"/>
                </a:cubicBezTo>
                <a:close/>
                <a:moveTo>
                  <a:pt x="0" y="0"/>
                </a:moveTo>
                <a:lnTo>
                  <a:pt x="13090449" y="0"/>
                </a:lnTo>
                <a:lnTo>
                  <a:pt x="13090449"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a:t>Montera </a:t>
            </a:r>
            <a:r>
              <a:rPr lang="en-US" err="1"/>
              <a:t>bild</a:t>
            </a:r>
            <a:r>
              <a:rPr lang="en-US"/>
              <a:t> </a:t>
            </a:r>
            <a:r>
              <a:rPr lang="en-US" err="1"/>
              <a:t>här</a:t>
            </a:r>
            <a:r>
              <a:rPr lang="en-US"/>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967304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57730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781495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95381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8174955"/>
            <a:ext cx="4716000" cy="295439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14794100" y="180000"/>
            <a:ext cx="513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9" name="Platshållare för bild 11">
            <a:extLst>
              <a:ext uri="{FF2B5EF4-FFF2-40B4-BE49-F238E27FC236}">
                <a16:creationId xmlns:a16="http://schemas.microsoft.com/office/drawing/2014/main" id="{4798232A-73EF-6BAB-910A-26A2BE1F614C}"/>
              </a:ext>
            </a:extLst>
          </p:cNvPr>
          <p:cNvSpPr>
            <a:spLocks noGrp="1" noRot="1" noMove="1" noResize="1" noEditPoints="1" noAdjustHandles="1" noChangeArrowheads="1" noChangeShapeType="1"/>
          </p:cNvSpPr>
          <p:nvPr>
            <p:ph type="pic" sz="quarter" idx="26" hasCustomPrompt="1"/>
          </p:nvPr>
        </p:nvSpPr>
        <p:spPr>
          <a:xfrm>
            <a:off x="9304100" y="6913750"/>
            <a:ext cx="53100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56F9EFEF-9695-7AB3-FDC0-829FA125B2CC}"/>
              </a:ext>
            </a:extLst>
          </p:cNvPr>
          <p:cNvSpPr>
            <a:spLocks noGrp="1"/>
          </p:cNvSpPr>
          <p:nvPr>
            <p:ph type="ctrTitle" hasCustomPrompt="1"/>
          </p:nvPr>
        </p:nvSpPr>
        <p:spPr>
          <a:xfrm>
            <a:off x="5076000" y="7022827"/>
            <a:ext cx="4023825" cy="972128"/>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3" name="Platshållare för text 4">
            <a:extLst>
              <a:ext uri="{FF2B5EF4-FFF2-40B4-BE49-F238E27FC236}">
                <a16:creationId xmlns:a16="http://schemas.microsoft.com/office/drawing/2014/main" id="{3EBD60E3-AB8C-FA3F-4E75-0BB502CA3F7D}"/>
              </a:ext>
            </a:extLst>
          </p:cNvPr>
          <p:cNvSpPr>
            <a:spLocks noGrp="1"/>
          </p:cNvSpPr>
          <p:nvPr>
            <p:ph type="body" sz="quarter" idx="15" hasCustomPrompt="1"/>
          </p:nvPr>
        </p:nvSpPr>
        <p:spPr>
          <a:xfrm>
            <a:off x="5076000" y="8005650"/>
            <a:ext cx="4048100" cy="2905609"/>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4" name="Grupp 3">
            <a:extLst>
              <a:ext uri="{FF2B5EF4-FFF2-40B4-BE49-F238E27FC236}">
                <a16:creationId xmlns:a16="http://schemas.microsoft.com/office/drawing/2014/main" id="{D7B35C18-31BA-C480-0D6A-3E04BD624973}"/>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 name="Bild 4">
              <a:extLst>
                <a:ext uri="{FF2B5EF4-FFF2-40B4-BE49-F238E27FC236}">
                  <a16:creationId xmlns:a16="http://schemas.microsoft.com/office/drawing/2014/main" id="{16ED4C09-51FE-CD65-312F-C7C542BCBE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6" name="Bild 5">
              <a:extLst>
                <a:ext uri="{FF2B5EF4-FFF2-40B4-BE49-F238E27FC236}">
                  <a16:creationId xmlns:a16="http://schemas.microsoft.com/office/drawing/2014/main" id="{6C996E8F-0F50-1B7B-6FCE-C27149836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2784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2875"/>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493463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7456562" cy="1094443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5294635"/>
            <a:ext cx="4716000" cy="583471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7" name="Platshållare för bild 16">
            <a:extLst>
              <a:ext uri="{FF2B5EF4-FFF2-40B4-BE49-F238E27FC236}">
                <a16:creationId xmlns:a16="http://schemas.microsoft.com/office/drawing/2014/main" id="{07741B52-3B3E-3BC7-9652-BCFA930D0BD9}"/>
              </a:ext>
            </a:extLst>
          </p:cNvPr>
          <p:cNvSpPr>
            <a:spLocks noGrp="1" noRot="1" noMove="1" noResize="1" noEditPoints="1" noAdjustHandles="1" noChangeArrowheads="1" noChangeShapeType="1"/>
          </p:cNvSpPr>
          <p:nvPr>
            <p:ph type="pic" sz="quarter" idx="28" hasCustomPrompt="1"/>
          </p:nvPr>
        </p:nvSpPr>
        <p:spPr>
          <a:xfrm>
            <a:off x="12712562" y="3962467"/>
            <a:ext cx="7211538" cy="7161963"/>
          </a:xfrm>
          <a:custGeom>
            <a:avLst/>
            <a:gdLst>
              <a:gd name="connsiteX0" fmla="*/ 5943324 w 7211538"/>
              <a:gd name="connsiteY0" fmla="*/ 5004576 h 7161963"/>
              <a:gd name="connsiteX1" fmla="*/ 5044344 w 7211538"/>
              <a:gd name="connsiteY1" fmla="*/ 5903556 h 7161963"/>
              <a:gd name="connsiteX2" fmla="*/ 5044344 w 7211538"/>
              <a:gd name="connsiteY2" fmla="*/ 6802537 h 7161963"/>
              <a:gd name="connsiteX3" fmla="*/ 5943324 w 7211538"/>
              <a:gd name="connsiteY3" fmla="*/ 6802537 h 7161963"/>
              <a:gd name="connsiteX4" fmla="*/ 6842306 w 7211538"/>
              <a:gd name="connsiteY4" fmla="*/ 5903556 h 7161963"/>
              <a:gd name="connsiteX5" fmla="*/ 5943324 w 7211538"/>
              <a:gd name="connsiteY5" fmla="*/ 5004576 h 7161963"/>
              <a:gd name="connsiteX6" fmla="*/ 0 w 7211538"/>
              <a:gd name="connsiteY6" fmla="*/ 0 h 7161963"/>
              <a:gd name="connsiteX7" fmla="*/ 7211538 w 7211538"/>
              <a:gd name="connsiteY7" fmla="*/ 0 h 7161963"/>
              <a:gd name="connsiteX8" fmla="*/ 7211538 w 7211538"/>
              <a:gd name="connsiteY8" fmla="*/ 7161963 h 7161963"/>
              <a:gd name="connsiteX9" fmla="*/ 0 w 7211538"/>
              <a:gd name="connsiteY9" fmla="*/ 7161963 h 71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1538" h="7161963">
                <a:moveTo>
                  <a:pt x="5943324" y="5004576"/>
                </a:moveTo>
                <a:cubicBezTo>
                  <a:pt x="5446830" y="5004576"/>
                  <a:pt x="5044344" y="5407063"/>
                  <a:pt x="5044344" y="5903556"/>
                </a:cubicBezTo>
                <a:lnTo>
                  <a:pt x="5044344" y="6802537"/>
                </a:lnTo>
                <a:cubicBezTo>
                  <a:pt x="5044344" y="6802537"/>
                  <a:pt x="5943324" y="6802537"/>
                  <a:pt x="5943324" y="6802537"/>
                </a:cubicBezTo>
                <a:cubicBezTo>
                  <a:pt x="6439818" y="6802537"/>
                  <a:pt x="6842306" y="6400050"/>
                  <a:pt x="6842306" y="5903556"/>
                </a:cubicBezTo>
                <a:cubicBezTo>
                  <a:pt x="6842306" y="5407063"/>
                  <a:pt x="6439818" y="5004576"/>
                  <a:pt x="5943324" y="5004576"/>
                </a:cubicBezTo>
                <a:close/>
                <a:moveTo>
                  <a:pt x="0" y="0"/>
                </a:moveTo>
                <a:lnTo>
                  <a:pt x="7211538" y="0"/>
                </a:lnTo>
                <a:lnTo>
                  <a:pt x="7211538" y="7161963"/>
                </a:lnTo>
                <a:lnTo>
                  <a:pt x="0" y="7161963"/>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Platshållare för bild 11">
            <a:extLst>
              <a:ext uri="{FF2B5EF4-FFF2-40B4-BE49-F238E27FC236}">
                <a16:creationId xmlns:a16="http://schemas.microsoft.com/office/drawing/2014/main" id="{F536D92B-87AA-BBF0-BDDC-1A023F4BB453}"/>
              </a:ext>
            </a:extLst>
          </p:cNvPr>
          <p:cNvSpPr>
            <a:spLocks noGrp="1" noRot="1" noMove="1" noResize="1" noEditPoints="1" noAdjustHandles="1" noChangeArrowheads="1" noChangeShapeType="1"/>
          </p:cNvSpPr>
          <p:nvPr>
            <p:ph type="pic" sz="quarter" idx="29" hasCustomPrompt="1"/>
          </p:nvPr>
        </p:nvSpPr>
        <p:spPr>
          <a:xfrm>
            <a:off x="16414100" y="180000"/>
            <a:ext cx="3510000" cy="3602467"/>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349553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3" name="Platshållare för bild 22">
            <a:extLst>
              <a:ext uri="{FF2B5EF4-FFF2-40B4-BE49-F238E27FC236}">
                <a16:creationId xmlns:a16="http://schemas.microsoft.com/office/drawing/2014/main" id="{AE476CC3-39A7-954F-B55A-B3FADD79CCA8}"/>
              </a:ext>
            </a:extLst>
          </p:cNvPr>
          <p:cNvSpPr>
            <a:spLocks noGrp="1"/>
          </p:cNvSpPr>
          <p:nvPr>
            <p:ph type="pic" sz="quarter" idx="31" hasCustomPrompt="1"/>
          </p:nvPr>
        </p:nvSpPr>
        <p:spPr>
          <a:xfrm>
            <a:off x="13487300" y="180000"/>
            <a:ext cx="6436800" cy="10949350"/>
          </a:xfrm>
          <a:custGeom>
            <a:avLst/>
            <a:gdLst>
              <a:gd name="connsiteX0" fmla="*/ 5168586 w 6436800"/>
              <a:gd name="connsiteY0" fmla="*/ 8787043 h 10949350"/>
              <a:gd name="connsiteX1" fmla="*/ 4269606 w 6436800"/>
              <a:gd name="connsiteY1" fmla="*/ 9686023 h 10949350"/>
              <a:gd name="connsiteX2" fmla="*/ 4269606 w 6436800"/>
              <a:gd name="connsiteY2" fmla="*/ 10585004 h 10949350"/>
              <a:gd name="connsiteX3" fmla="*/ 5168586 w 6436800"/>
              <a:gd name="connsiteY3" fmla="*/ 10585004 h 10949350"/>
              <a:gd name="connsiteX4" fmla="*/ 6067568 w 6436800"/>
              <a:gd name="connsiteY4" fmla="*/ 9686023 h 10949350"/>
              <a:gd name="connsiteX5" fmla="*/ 5168586 w 6436800"/>
              <a:gd name="connsiteY5" fmla="*/ 8787043 h 10949350"/>
              <a:gd name="connsiteX6" fmla="*/ 0 w 6436800"/>
              <a:gd name="connsiteY6" fmla="*/ 0 h 10949350"/>
              <a:gd name="connsiteX7" fmla="*/ 6436800 w 6436800"/>
              <a:gd name="connsiteY7" fmla="*/ 0 h 10949350"/>
              <a:gd name="connsiteX8" fmla="*/ 6436800 w 6436800"/>
              <a:gd name="connsiteY8" fmla="*/ 10949350 h 10949350"/>
              <a:gd name="connsiteX9" fmla="*/ 0 w 6436800"/>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800" h="10949350">
                <a:moveTo>
                  <a:pt x="5168586" y="8787043"/>
                </a:moveTo>
                <a:cubicBezTo>
                  <a:pt x="4672092" y="8787043"/>
                  <a:pt x="4269606" y="9189530"/>
                  <a:pt x="4269606" y="9686023"/>
                </a:cubicBezTo>
                <a:lnTo>
                  <a:pt x="4269606" y="10585004"/>
                </a:lnTo>
                <a:cubicBezTo>
                  <a:pt x="4269606" y="10585004"/>
                  <a:pt x="5168586" y="10585004"/>
                  <a:pt x="5168586" y="10585004"/>
                </a:cubicBezTo>
                <a:cubicBezTo>
                  <a:pt x="5665080" y="10585004"/>
                  <a:pt x="6067568" y="10182517"/>
                  <a:pt x="6067568" y="9686023"/>
                </a:cubicBezTo>
                <a:cubicBezTo>
                  <a:pt x="6067568" y="9189530"/>
                  <a:pt x="5665080" y="8787043"/>
                  <a:pt x="5168586" y="8787043"/>
                </a:cubicBezTo>
                <a:close/>
                <a:moveTo>
                  <a:pt x="0" y="0"/>
                </a:moveTo>
                <a:lnTo>
                  <a:pt x="6436800" y="0"/>
                </a:lnTo>
                <a:lnTo>
                  <a:pt x="6436800"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1" name="Platshållare för bild 11">
            <a:extLst>
              <a:ext uri="{FF2B5EF4-FFF2-40B4-BE49-F238E27FC236}">
                <a16:creationId xmlns:a16="http://schemas.microsoft.com/office/drawing/2014/main" id="{04A79490-3E77-1BC2-C4F7-C0081AFF5F6D}"/>
              </a:ext>
            </a:extLst>
          </p:cNvPr>
          <p:cNvSpPr>
            <a:spLocks noGrp="1"/>
          </p:cNvSpPr>
          <p:nvPr>
            <p:ph type="pic" sz="quarter" idx="32" hasCustomPrompt="1"/>
          </p:nvPr>
        </p:nvSpPr>
        <p:spPr>
          <a:xfrm>
            <a:off x="683365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63691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0" name="Platshållare för bild 9">
            <a:extLst>
              <a:ext uri="{FF2B5EF4-FFF2-40B4-BE49-F238E27FC236}">
                <a16:creationId xmlns:a16="http://schemas.microsoft.com/office/drawing/2014/main" id="{05B2B2DE-FEA3-653C-0931-379607DA7294}"/>
              </a:ext>
            </a:extLst>
          </p:cNvPr>
          <p:cNvSpPr>
            <a:spLocks noGrp="1"/>
          </p:cNvSpPr>
          <p:nvPr>
            <p:ph type="pic" sz="quarter" idx="33" hasCustomPrompt="1"/>
          </p:nvPr>
        </p:nvSpPr>
        <p:spPr>
          <a:xfrm>
            <a:off x="6833652" y="180000"/>
            <a:ext cx="13090449" cy="10949350"/>
          </a:xfrm>
          <a:custGeom>
            <a:avLst/>
            <a:gdLst>
              <a:gd name="connsiteX0" fmla="*/ 11822235 w 13090449"/>
              <a:gd name="connsiteY0" fmla="*/ 8787043 h 10949350"/>
              <a:gd name="connsiteX1" fmla="*/ 10923255 w 13090449"/>
              <a:gd name="connsiteY1" fmla="*/ 9686023 h 10949350"/>
              <a:gd name="connsiteX2" fmla="*/ 10923255 w 13090449"/>
              <a:gd name="connsiteY2" fmla="*/ 10585004 h 10949350"/>
              <a:gd name="connsiteX3" fmla="*/ 11822235 w 13090449"/>
              <a:gd name="connsiteY3" fmla="*/ 10585004 h 10949350"/>
              <a:gd name="connsiteX4" fmla="*/ 12721217 w 13090449"/>
              <a:gd name="connsiteY4" fmla="*/ 9686023 h 10949350"/>
              <a:gd name="connsiteX5" fmla="*/ 11822235 w 13090449"/>
              <a:gd name="connsiteY5" fmla="*/ 8787043 h 10949350"/>
              <a:gd name="connsiteX6" fmla="*/ 0 w 13090449"/>
              <a:gd name="connsiteY6" fmla="*/ 0 h 10949350"/>
              <a:gd name="connsiteX7" fmla="*/ 13090449 w 13090449"/>
              <a:gd name="connsiteY7" fmla="*/ 0 h 10949350"/>
              <a:gd name="connsiteX8" fmla="*/ 13090449 w 13090449"/>
              <a:gd name="connsiteY8" fmla="*/ 10949350 h 10949350"/>
              <a:gd name="connsiteX9" fmla="*/ 0 w 13090449"/>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0449" h="10949350">
                <a:moveTo>
                  <a:pt x="11822235" y="8787043"/>
                </a:moveTo>
                <a:cubicBezTo>
                  <a:pt x="11325741" y="8787043"/>
                  <a:pt x="10923255" y="9189530"/>
                  <a:pt x="10923255" y="9686023"/>
                </a:cubicBezTo>
                <a:lnTo>
                  <a:pt x="10923255" y="10585004"/>
                </a:lnTo>
                <a:cubicBezTo>
                  <a:pt x="10923255" y="10585004"/>
                  <a:pt x="11822235" y="10585004"/>
                  <a:pt x="11822235" y="10585004"/>
                </a:cubicBezTo>
                <a:cubicBezTo>
                  <a:pt x="12318729" y="10585004"/>
                  <a:pt x="12721217" y="10182517"/>
                  <a:pt x="12721217" y="9686023"/>
                </a:cubicBezTo>
                <a:cubicBezTo>
                  <a:pt x="12721217" y="9189530"/>
                  <a:pt x="12318729" y="8787043"/>
                  <a:pt x="11822235" y="8787043"/>
                </a:cubicBezTo>
                <a:close/>
                <a:moveTo>
                  <a:pt x="0" y="0"/>
                </a:moveTo>
                <a:lnTo>
                  <a:pt x="13090449" y="0"/>
                </a:lnTo>
                <a:lnTo>
                  <a:pt x="13090449"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498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a:t>Montera </a:t>
            </a:r>
            <a:r>
              <a:rPr lang="en-US" err="1"/>
              <a:t>bild</a:t>
            </a:r>
            <a:r>
              <a:rPr lang="en-US"/>
              <a:t> </a:t>
            </a:r>
            <a:r>
              <a:rPr lang="en-US" err="1"/>
              <a:t>här</a:t>
            </a:r>
            <a:r>
              <a:rPr lang="en-US"/>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7641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711889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60414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781495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95381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8174955"/>
            <a:ext cx="4716000" cy="295439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14794100" y="180000"/>
            <a:ext cx="513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9" name="Platshållare för bild 11">
            <a:extLst>
              <a:ext uri="{FF2B5EF4-FFF2-40B4-BE49-F238E27FC236}">
                <a16:creationId xmlns:a16="http://schemas.microsoft.com/office/drawing/2014/main" id="{4798232A-73EF-6BAB-910A-26A2BE1F614C}"/>
              </a:ext>
            </a:extLst>
          </p:cNvPr>
          <p:cNvSpPr>
            <a:spLocks noGrp="1" noRot="1" noMove="1" noResize="1" noEditPoints="1" noAdjustHandles="1" noChangeArrowheads="1" noChangeShapeType="1"/>
          </p:cNvSpPr>
          <p:nvPr>
            <p:ph type="pic" sz="quarter" idx="26" hasCustomPrompt="1"/>
          </p:nvPr>
        </p:nvSpPr>
        <p:spPr>
          <a:xfrm>
            <a:off x="9304100" y="6913750"/>
            <a:ext cx="53100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56F9EFEF-9695-7AB3-FDC0-829FA125B2CC}"/>
              </a:ext>
            </a:extLst>
          </p:cNvPr>
          <p:cNvSpPr>
            <a:spLocks noGrp="1"/>
          </p:cNvSpPr>
          <p:nvPr>
            <p:ph type="ctrTitle" hasCustomPrompt="1"/>
          </p:nvPr>
        </p:nvSpPr>
        <p:spPr>
          <a:xfrm>
            <a:off x="5076000" y="7022827"/>
            <a:ext cx="4023825" cy="972128"/>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3" name="Platshållare för text 4">
            <a:extLst>
              <a:ext uri="{FF2B5EF4-FFF2-40B4-BE49-F238E27FC236}">
                <a16:creationId xmlns:a16="http://schemas.microsoft.com/office/drawing/2014/main" id="{3EBD60E3-AB8C-FA3F-4E75-0BB502CA3F7D}"/>
              </a:ext>
            </a:extLst>
          </p:cNvPr>
          <p:cNvSpPr>
            <a:spLocks noGrp="1"/>
          </p:cNvSpPr>
          <p:nvPr>
            <p:ph type="body" sz="quarter" idx="15" hasCustomPrompt="1"/>
          </p:nvPr>
        </p:nvSpPr>
        <p:spPr>
          <a:xfrm>
            <a:off x="5076000" y="8005650"/>
            <a:ext cx="4048100" cy="2905609"/>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4" name="Grupp 3">
            <a:extLst>
              <a:ext uri="{FF2B5EF4-FFF2-40B4-BE49-F238E27FC236}">
                <a16:creationId xmlns:a16="http://schemas.microsoft.com/office/drawing/2014/main" id="{D7B35C18-31BA-C480-0D6A-3E04BD624973}"/>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 name="Bild 4">
              <a:extLst>
                <a:ext uri="{FF2B5EF4-FFF2-40B4-BE49-F238E27FC236}">
                  <a16:creationId xmlns:a16="http://schemas.microsoft.com/office/drawing/2014/main" id="{16ED4C09-51FE-CD65-312F-C7C542BCBE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6" name="Bild 5">
              <a:extLst>
                <a:ext uri="{FF2B5EF4-FFF2-40B4-BE49-F238E27FC236}">
                  <a16:creationId xmlns:a16="http://schemas.microsoft.com/office/drawing/2014/main" id="{6C996E8F-0F50-1B7B-6FCE-C27149836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497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493463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7456562" cy="1094443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5294635"/>
            <a:ext cx="4716000" cy="583471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7" name="Platshållare för bild 16">
            <a:extLst>
              <a:ext uri="{FF2B5EF4-FFF2-40B4-BE49-F238E27FC236}">
                <a16:creationId xmlns:a16="http://schemas.microsoft.com/office/drawing/2014/main" id="{07741B52-3B3E-3BC7-9652-BCFA930D0BD9}"/>
              </a:ext>
            </a:extLst>
          </p:cNvPr>
          <p:cNvSpPr>
            <a:spLocks noGrp="1" noRot="1" noMove="1" noResize="1" noEditPoints="1" noAdjustHandles="1" noChangeArrowheads="1" noChangeShapeType="1"/>
          </p:cNvSpPr>
          <p:nvPr>
            <p:ph type="pic" sz="quarter" idx="28" hasCustomPrompt="1"/>
          </p:nvPr>
        </p:nvSpPr>
        <p:spPr>
          <a:xfrm>
            <a:off x="12712562" y="3962467"/>
            <a:ext cx="7211538" cy="7161963"/>
          </a:xfrm>
          <a:custGeom>
            <a:avLst/>
            <a:gdLst>
              <a:gd name="connsiteX0" fmla="*/ 5943324 w 7211538"/>
              <a:gd name="connsiteY0" fmla="*/ 5004576 h 7161963"/>
              <a:gd name="connsiteX1" fmla="*/ 5044344 w 7211538"/>
              <a:gd name="connsiteY1" fmla="*/ 5903556 h 7161963"/>
              <a:gd name="connsiteX2" fmla="*/ 5044344 w 7211538"/>
              <a:gd name="connsiteY2" fmla="*/ 6802537 h 7161963"/>
              <a:gd name="connsiteX3" fmla="*/ 5943324 w 7211538"/>
              <a:gd name="connsiteY3" fmla="*/ 6802537 h 7161963"/>
              <a:gd name="connsiteX4" fmla="*/ 6842306 w 7211538"/>
              <a:gd name="connsiteY4" fmla="*/ 5903556 h 7161963"/>
              <a:gd name="connsiteX5" fmla="*/ 5943324 w 7211538"/>
              <a:gd name="connsiteY5" fmla="*/ 5004576 h 7161963"/>
              <a:gd name="connsiteX6" fmla="*/ 0 w 7211538"/>
              <a:gd name="connsiteY6" fmla="*/ 0 h 7161963"/>
              <a:gd name="connsiteX7" fmla="*/ 7211538 w 7211538"/>
              <a:gd name="connsiteY7" fmla="*/ 0 h 7161963"/>
              <a:gd name="connsiteX8" fmla="*/ 7211538 w 7211538"/>
              <a:gd name="connsiteY8" fmla="*/ 7161963 h 7161963"/>
              <a:gd name="connsiteX9" fmla="*/ 0 w 7211538"/>
              <a:gd name="connsiteY9" fmla="*/ 7161963 h 71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1538" h="7161963">
                <a:moveTo>
                  <a:pt x="5943324" y="5004576"/>
                </a:moveTo>
                <a:cubicBezTo>
                  <a:pt x="5446830" y="5004576"/>
                  <a:pt x="5044344" y="5407063"/>
                  <a:pt x="5044344" y="5903556"/>
                </a:cubicBezTo>
                <a:lnTo>
                  <a:pt x="5044344" y="6802537"/>
                </a:lnTo>
                <a:cubicBezTo>
                  <a:pt x="5044344" y="6802537"/>
                  <a:pt x="5943324" y="6802537"/>
                  <a:pt x="5943324" y="6802537"/>
                </a:cubicBezTo>
                <a:cubicBezTo>
                  <a:pt x="6439818" y="6802537"/>
                  <a:pt x="6842306" y="6400050"/>
                  <a:pt x="6842306" y="5903556"/>
                </a:cubicBezTo>
                <a:cubicBezTo>
                  <a:pt x="6842306" y="5407063"/>
                  <a:pt x="6439818" y="5004576"/>
                  <a:pt x="5943324" y="5004576"/>
                </a:cubicBezTo>
                <a:close/>
                <a:moveTo>
                  <a:pt x="0" y="0"/>
                </a:moveTo>
                <a:lnTo>
                  <a:pt x="7211538" y="0"/>
                </a:lnTo>
                <a:lnTo>
                  <a:pt x="7211538" y="7161963"/>
                </a:lnTo>
                <a:lnTo>
                  <a:pt x="0" y="7161963"/>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Platshållare för bild 11">
            <a:extLst>
              <a:ext uri="{FF2B5EF4-FFF2-40B4-BE49-F238E27FC236}">
                <a16:creationId xmlns:a16="http://schemas.microsoft.com/office/drawing/2014/main" id="{F536D92B-87AA-BBF0-BDDC-1A023F4BB453}"/>
              </a:ext>
            </a:extLst>
          </p:cNvPr>
          <p:cNvSpPr>
            <a:spLocks noGrp="1" noRot="1" noMove="1" noResize="1" noEditPoints="1" noAdjustHandles="1" noChangeArrowheads="1" noChangeShapeType="1"/>
          </p:cNvSpPr>
          <p:nvPr>
            <p:ph type="pic" sz="quarter" idx="29" hasCustomPrompt="1"/>
          </p:nvPr>
        </p:nvSpPr>
        <p:spPr>
          <a:xfrm>
            <a:off x="16414100" y="180000"/>
            <a:ext cx="3510000" cy="3602467"/>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46869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3" name="Platshållare för bild 22">
            <a:extLst>
              <a:ext uri="{FF2B5EF4-FFF2-40B4-BE49-F238E27FC236}">
                <a16:creationId xmlns:a16="http://schemas.microsoft.com/office/drawing/2014/main" id="{AE476CC3-39A7-954F-B55A-B3FADD79CCA8}"/>
              </a:ext>
            </a:extLst>
          </p:cNvPr>
          <p:cNvSpPr>
            <a:spLocks noGrp="1"/>
          </p:cNvSpPr>
          <p:nvPr>
            <p:ph type="pic" sz="quarter" idx="31" hasCustomPrompt="1"/>
          </p:nvPr>
        </p:nvSpPr>
        <p:spPr>
          <a:xfrm>
            <a:off x="13487300" y="180000"/>
            <a:ext cx="6436800" cy="10949350"/>
          </a:xfrm>
          <a:custGeom>
            <a:avLst/>
            <a:gdLst>
              <a:gd name="connsiteX0" fmla="*/ 5168586 w 6436800"/>
              <a:gd name="connsiteY0" fmla="*/ 8787043 h 10949350"/>
              <a:gd name="connsiteX1" fmla="*/ 4269606 w 6436800"/>
              <a:gd name="connsiteY1" fmla="*/ 9686023 h 10949350"/>
              <a:gd name="connsiteX2" fmla="*/ 4269606 w 6436800"/>
              <a:gd name="connsiteY2" fmla="*/ 10585004 h 10949350"/>
              <a:gd name="connsiteX3" fmla="*/ 5168586 w 6436800"/>
              <a:gd name="connsiteY3" fmla="*/ 10585004 h 10949350"/>
              <a:gd name="connsiteX4" fmla="*/ 6067568 w 6436800"/>
              <a:gd name="connsiteY4" fmla="*/ 9686023 h 10949350"/>
              <a:gd name="connsiteX5" fmla="*/ 5168586 w 6436800"/>
              <a:gd name="connsiteY5" fmla="*/ 8787043 h 10949350"/>
              <a:gd name="connsiteX6" fmla="*/ 0 w 6436800"/>
              <a:gd name="connsiteY6" fmla="*/ 0 h 10949350"/>
              <a:gd name="connsiteX7" fmla="*/ 6436800 w 6436800"/>
              <a:gd name="connsiteY7" fmla="*/ 0 h 10949350"/>
              <a:gd name="connsiteX8" fmla="*/ 6436800 w 6436800"/>
              <a:gd name="connsiteY8" fmla="*/ 10949350 h 10949350"/>
              <a:gd name="connsiteX9" fmla="*/ 0 w 6436800"/>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800" h="10949350">
                <a:moveTo>
                  <a:pt x="5168586" y="8787043"/>
                </a:moveTo>
                <a:cubicBezTo>
                  <a:pt x="4672092" y="8787043"/>
                  <a:pt x="4269606" y="9189530"/>
                  <a:pt x="4269606" y="9686023"/>
                </a:cubicBezTo>
                <a:lnTo>
                  <a:pt x="4269606" y="10585004"/>
                </a:lnTo>
                <a:cubicBezTo>
                  <a:pt x="4269606" y="10585004"/>
                  <a:pt x="5168586" y="10585004"/>
                  <a:pt x="5168586" y="10585004"/>
                </a:cubicBezTo>
                <a:cubicBezTo>
                  <a:pt x="5665080" y="10585004"/>
                  <a:pt x="6067568" y="10182517"/>
                  <a:pt x="6067568" y="9686023"/>
                </a:cubicBezTo>
                <a:cubicBezTo>
                  <a:pt x="6067568" y="9189530"/>
                  <a:pt x="5665080" y="8787043"/>
                  <a:pt x="5168586" y="8787043"/>
                </a:cubicBezTo>
                <a:close/>
                <a:moveTo>
                  <a:pt x="0" y="0"/>
                </a:moveTo>
                <a:lnTo>
                  <a:pt x="6436800" y="0"/>
                </a:lnTo>
                <a:lnTo>
                  <a:pt x="6436800"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1" name="Platshållare för bild 11">
            <a:extLst>
              <a:ext uri="{FF2B5EF4-FFF2-40B4-BE49-F238E27FC236}">
                <a16:creationId xmlns:a16="http://schemas.microsoft.com/office/drawing/2014/main" id="{04A79490-3E77-1BC2-C4F7-C0081AFF5F6D}"/>
              </a:ext>
            </a:extLst>
          </p:cNvPr>
          <p:cNvSpPr>
            <a:spLocks noGrp="1"/>
          </p:cNvSpPr>
          <p:nvPr>
            <p:ph type="pic" sz="quarter" idx="32" hasCustomPrompt="1"/>
          </p:nvPr>
        </p:nvSpPr>
        <p:spPr>
          <a:xfrm>
            <a:off x="683365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83208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0" name="Platshållare för bild 9">
            <a:extLst>
              <a:ext uri="{FF2B5EF4-FFF2-40B4-BE49-F238E27FC236}">
                <a16:creationId xmlns:a16="http://schemas.microsoft.com/office/drawing/2014/main" id="{05B2B2DE-FEA3-653C-0931-379607DA7294}"/>
              </a:ext>
            </a:extLst>
          </p:cNvPr>
          <p:cNvSpPr>
            <a:spLocks noGrp="1"/>
          </p:cNvSpPr>
          <p:nvPr>
            <p:ph type="pic" sz="quarter" idx="33" hasCustomPrompt="1"/>
          </p:nvPr>
        </p:nvSpPr>
        <p:spPr>
          <a:xfrm>
            <a:off x="6833652" y="180000"/>
            <a:ext cx="13090449" cy="10949350"/>
          </a:xfrm>
          <a:custGeom>
            <a:avLst/>
            <a:gdLst>
              <a:gd name="connsiteX0" fmla="*/ 11822235 w 13090449"/>
              <a:gd name="connsiteY0" fmla="*/ 8787043 h 10949350"/>
              <a:gd name="connsiteX1" fmla="*/ 10923255 w 13090449"/>
              <a:gd name="connsiteY1" fmla="*/ 9686023 h 10949350"/>
              <a:gd name="connsiteX2" fmla="*/ 10923255 w 13090449"/>
              <a:gd name="connsiteY2" fmla="*/ 10585004 h 10949350"/>
              <a:gd name="connsiteX3" fmla="*/ 11822235 w 13090449"/>
              <a:gd name="connsiteY3" fmla="*/ 10585004 h 10949350"/>
              <a:gd name="connsiteX4" fmla="*/ 12721217 w 13090449"/>
              <a:gd name="connsiteY4" fmla="*/ 9686023 h 10949350"/>
              <a:gd name="connsiteX5" fmla="*/ 11822235 w 13090449"/>
              <a:gd name="connsiteY5" fmla="*/ 8787043 h 10949350"/>
              <a:gd name="connsiteX6" fmla="*/ 0 w 13090449"/>
              <a:gd name="connsiteY6" fmla="*/ 0 h 10949350"/>
              <a:gd name="connsiteX7" fmla="*/ 13090449 w 13090449"/>
              <a:gd name="connsiteY7" fmla="*/ 0 h 10949350"/>
              <a:gd name="connsiteX8" fmla="*/ 13090449 w 13090449"/>
              <a:gd name="connsiteY8" fmla="*/ 10949350 h 10949350"/>
              <a:gd name="connsiteX9" fmla="*/ 0 w 13090449"/>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0449" h="10949350">
                <a:moveTo>
                  <a:pt x="11822235" y="8787043"/>
                </a:moveTo>
                <a:cubicBezTo>
                  <a:pt x="11325741" y="8787043"/>
                  <a:pt x="10923255" y="9189530"/>
                  <a:pt x="10923255" y="9686023"/>
                </a:cubicBezTo>
                <a:lnTo>
                  <a:pt x="10923255" y="10585004"/>
                </a:lnTo>
                <a:cubicBezTo>
                  <a:pt x="10923255" y="10585004"/>
                  <a:pt x="11822235" y="10585004"/>
                  <a:pt x="11822235" y="10585004"/>
                </a:cubicBezTo>
                <a:cubicBezTo>
                  <a:pt x="12318729" y="10585004"/>
                  <a:pt x="12721217" y="10182517"/>
                  <a:pt x="12721217" y="9686023"/>
                </a:cubicBezTo>
                <a:cubicBezTo>
                  <a:pt x="12721217" y="9189530"/>
                  <a:pt x="12318729" y="8787043"/>
                  <a:pt x="11822235" y="8787043"/>
                </a:cubicBezTo>
                <a:close/>
                <a:moveTo>
                  <a:pt x="0" y="0"/>
                </a:moveTo>
                <a:lnTo>
                  <a:pt x="13090449" y="0"/>
                </a:lnTo>
                <a:lnTo>
                  <a:pt x="13090449"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949488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a:t>Montera </a:t>
            </a:r>
            <a:r>
              <a:rPr lang="en-US" err="1"/>
              <a:t>bild</a:t>
            </a:r>
            <a:r>
              <a:rPr lang="en-US"/>
              <a:t> </a:t>
            </a:r>
            <a:r>
              <a:rPr lang="en-US" err="1"/>
              <a:t>här</a:t>
            </a:r>
            <a:r>
              <a:rPr lang="en-US"/>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83146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741973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04935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781495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95381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8174955"/>
            <a:ext cx="4716000" cy="295439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14794100" y="180000"/>
            <a:ext cx="513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9" name="Platshållare för bild 11">
            <a:extLst>
              <a:ext uri="{FF2B5EF4-FFF2-40B4-BE49-F238E27FC236}">
                <a16:creationId xmlns:a16="http://schemas.microsoft.com/office/drawing/2014/main" id="{4798232A-73EF-6BAB-910A-26A2BE1F614C}"/>
              </a:ext>
            </a:extLst>
          </p:cNvPr>
          <p:cNvSpPr>
            <a:spLocks noGrp="1" noRot="1" noMove="1" noResize="1" noEditPoints="1" noAdjustHandles="1" noChangeArrowheads="1" noChangeShapeType="1"/>
          </p:cNvSpPr>
          <p:nvPr>
            <p:ph type="pic" sz="quarter" idx="26" hasCustomPrompt="1"/>
          </p:nvPr>
        </p:nvSpPr>
        <p:spPr>
          <a:xfrm>
            <a:off x="9304100" y="6913750"/>
            <a:ext cx="53100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56F9EFEF-9695-7AB3-FDC0-829FA125B2CC}"/>
              </a:ext>
            </a:extLst>
          </p:cNvPr>
          <p:cNvSpPr>
            <a:spLocks noGrp="1"/>
          </p:cNvSpPr>
          <p:nvPr>
            <p:ph type="ctrTitle" hasCustomPrompt="1"/>
          </p:nvPr>
        </p:nvSpPr>
        <p:spPr>
          <a:xfrm>
            <a:off x="5076000" y="7022827"/>
            <a:ext cx="4023825" cy="972128"/>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3" name="Platshållare för text 4">
            <a:extLst>
              <a:ext uri="{FF2B5EF4-FFF2-40B4-BE49-F238E27FC236}">
                <a16:creationId xmlns:a16="http://schemas.microsoft.com/office/drawing/2014/main" id="{3EBD60E3-AB8C-FA3F-4E75-0BB502CA3F7D}"/>
              </a:ext>
            </a:extLst>
          </p:cNvPr>
          <p:cNvSpPr>
            <a:spLocks noGrp="1"/>
          </p:cNvSpPr>
          <p:nvPr>
            <p:ph type="body" sz="quarter" idx="15" hasCustomPrompt="1"/>
          </p:nvPr>
        </p:nvSpPr>
        <p:spPr>
          <a:xfrm>
            <a:off x="5076000" y="8005650"/>
            <a:ext cx="4048100" cy="2905609"/>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4" name="Grupp 3">
            <a:extLst>
              <a:ext uri="{FF2B5EF4-FFF2-40B4-BE49-F238E27FC236}">
                <a16:creationId xmlns:a16="http://schemas.microsoft.com/office/drawing/2014/main" id="{D7B35C18-31BA-C480-0D6A-3E04BD624973}"/>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 name="Bild 4">
              <a:extLst>
                <a:ext uri="{FF2B5EF4-FFF2-40B4-BE49-F238E27FC236}">
                  <a16:creationId xmlns:a16="http://schemas.microsoft.com/office/drawing/2014/main" id="{16ED4C09-51FE-CD65-312F-C7C542BCBE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6" name="Bild 5">
              <a:extLst>
                <a:ext uri="{FF2B5EF4-FFF2-40B4-BE49-F238E27FC236}">
                  <a16:creationId xmlns:a16="http://schemas.microsoft.com/office/drawing/2014/main" id="{6C996E8F-0F50-1B7B-6FCE-C27149836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225141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493463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7456562" cy="1094443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5294635"/>
            <a:ext cx="4716000" cy="583471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7" name="Platshållare för bild 16">
            <a:extLst>
              <a:ext uri="{FF2B5EF4-FFF2-40B4-BE49-F238E27FC236}">
                <a16:creationId xmlns:a16="http://schemas.microsoft.com/office/drawing/2014/main" id="{07741B52-3B3E-3BC7-9652-BCFA930D0BD9}"/>
              </a:ext>
            </a:extLst>
          </p:cNvPr>
          <p:cNvSpPr>
            <a:spLocks noGrp="1" noRot="1" noMove="1" noResize="1" noEditPoints="1" noAdjustHandles="1" noChangeArrowheads="1" noChangeShapeType="1"/>
          </p:cNvSpPr>
          <p:nvPr>
            <p:ph type="pic" sz="quarter" idx="28" hasCustomPrompt="1"/>
          </p:nvPr>
        </p:nvSpPr>
        <p:spPr>
          <a:xfrm>
            <a:off x="12712562" y="3962467"/>
            <a:ext cx="7211538" cy="7161963"/>
          </a:xfrm>
          <a:custGeom>
            <a:avLst/>
            <a:gdLst>
              <a:gd name="connsiteX0" fmla="*/ 5943324 w 7211538"/>
              <a:gd name="connsiteY0" fmla="*/ 5004576 h 7161963"/>
              <a:gd name="connsiteX1" fmla="*/ 5044344 w 7211538"/>
              <a:gd name="connsiteY1" fmla="*/ 5903556 h 7161963"/>
              <a:gd name="connsiteX2" fmla="*/ 5044344 w 7211538"/>
              <a:gd name="connsiteY2" fmla="*/ 6802537 h 7161963"/>
              <a:gd name="connsiteX3" fmla="*/ 5943324 w 7211538"/>
              <a:gd name="connsiteY3" fmla="*/ 6802537 h 7161963"/>
              <a:gd name="connsiteX4" fmla="*/ 6842306 w 7211538"/>
              <a:gd name="connsiteY4" fmla="*/ 5903556 h 7161963"/>
              <a:gd name="connsiteX5" fmla="*/ 5943324 w 7211538"/>
              <a:gd name="connsiteY5" fmla="*/ 5004576 h 7161963"/>
              <a:gd name="connsiteX6" fmla="*/ 0 w 7211538"/>
              <a:gd name="connsiteY6" fmla="*/ 0 h 7161963"/>
              <a:gd name="connsiteX7" fmla="*/ 7211538 w 7211538"/>
              <a:gd name="connsiteY7" fmla="*/ 0 h 7161963"/>
              <a:gd name="connsiteX8" fmla="*/ 7211538 w 7211538"/>
              <a:gd name="connsiteY8" fmla="*/ 7161963 h 7161963"/>
              <a:gd name="connsiteX9" fmla="*/ 0 w 7211538"/>
              <a:gd name="connsiteY9" fmla="*/ 7161963 h 71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1538" h="7161963">
                <a:moveTo>
                  <a:pt x="5943324" y="5004576"/>
                </a:moveTo>
                <a:cubicBezTo>
                  <a:pt x="5446830" y="5004576"/>
                  <a:pt x="5044344" y="5407063"/>
                  <a:pt x="5044344" y="5903556"/>
                </a:cubicBezTo>
                <a:lnTo>
                  <a:pt x="5044344" y="6802537"/>
                </a:lnTo>
                <a:cubicBezTo>
                  <a:pt x="5044344" y="6802537"/>
                  <a:pt x="5943324" y="6802537"/>
                  <a:pt x="5943324" y="6802537"/>
                </a:cubicBezTo>
                <a:cubicBezTo>
                  <a:pt x="6439818" y="6802537"/>
                  <a:pt x="6842306" y="6400050"/>
                  <a:pt x="6842306" y="5903556"/>
                </a:cubicBezTo>
                <a:cubicBezTo>
                  <a:pt x="6842306" y="5407063"/>
                  <a:pt x="6439818" y="5004576"/>
                  <a:pt x="5943324" y="5004576"/>
                </a:cubicBezTo>
                <a:close/>
                <a:moveTo>
                  <a:pt x="0" y="0"/>
                </a:moveTo>
                <a:lnTo>
                  <a:pt x="7211538" y="0"/>
                </a:lnTo>
                <a:lnTo>
                  <a:pt x="7211538" y="7161963"/>
                </a:lnTo>
                <a:lnTo>
                  <a:pt x="0" y="7161963"/>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Platshållare för bild 11">
            <a:extLst>
              <a:ext uri="{FF2B5EF4-FFF2-40B4-BE49-F238E27FC236}">
                <a16:creationId xmlns:a16="http://schemas.microsoft.com/office/drawing/2014/main" id="{F536D92B-87AA-BBF0-BDDC-1A023F4BB453}"/>
              </a:ext>
            </a:extLst>
          </p:cNvPr>
          <p:cNvSpPr>
            <a:spLocks noGrp="1" noRot="1" noMove="1" noResize="1" noEditPoints="1" noAdjustHandles="1" noChangeArrowheads="1" noChangeShapeType="1"/>
          </p:cNvSpPr>
          <p:nvPr>
            <p:ph type="pic" sz="quarter" idx="29" hasCustomPrompt="1"/>
          </p:nvPr>
        </p:nvSpPr>
        <p:spPr>
          <a:xfrm>
            <a:off x="16414100" y="180000"/>
            <a:ext cx="3510000" cy="3602467"/>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32859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3" name="Platshållare för bild 22">
            <a:extLst>
              <a:ext uri="{FF2B5EF4-FFF2-40B4-BE49-F238E27FC236}">
                <a16:creationId xmlns:a16="http://schemas.microsoft.com/office/drawing/2014/main" id="{AE476CC3-39A7-954F-B55A-B3FADD79CCA8}"/>
              </a:ext>
            </a:extLst>
          </p:cNvPr>
          <p:cNvSpPr>
            <a:spLocks noGrp="1"/>
          </p:cNvSpPr>
          <p:nvPr>
            <p:ph type="pic" sz="quarter" idx="31" hasCustomPrompt="1"/>
          </p:nvPr>
        </p:nvSpPr>
        <p:spPr>
          <a:xfrm>
            <a:off x="13487300" y="180000"/>
            <a:ext cx="6436800" cy="10949350"/>
          </a:xfrm>
          <a:custGeom>
            <a:avLst/>
            <a:gdLst>
              <a:gd name="connsiteX0" fmla="*/ 5168586 w 6436800"/>
              <a:gd name="connsiteY0" fmla="*/ 8787043 h 10949350"/>
              <a:gd name="connsiteX1" fmla="*/ 4269606 w 6436800"/>
              <a:gd name="connsiteY1" fmla="*/ 9686023 h 10949350"/>
              <a:gd name="connsiteX2" fmla="*/ 4269606 w 6436800"/>
              <a:gd name="connsiteY2" fmla="*/ 10585004 h 10949350"/>
              <a:gd name="connsiteX3" fmla="*/ 5168586 w 6436800"/>
              <a:gd name="connsiteY3" fmla="*/ 10585004 h 10949350"/>
              <a:gd name="connsiteX4" fmla="*/ 6067568 w 6436800"/>
              <a:gd name="connsiteY4" fmla="*/ 9686023 h 10949350"/>
              <a:gd name="connsiteX5" fmla="*/ 5168586 w 6436800"/>
              <a:gd name="connsiteY5" fmla="*/ 8787043 h 10949350"/>
              <a:gd name="connsiteX6" fmla="*/ 0 w 6436800"/>
              <a:gd name="connsiteY6" fmla="*/ 0 h 10949350"/>
              <a:gd name="connsiteX7" fmla="*/ 6436800 w 6436800"/>
              <a:gd name="connsiteY7" fmla="*/ 0 h 10949350"/>
              <a:gd name="connsiteX8" fmla="*/ 6436800 w 6436800"/>
              <a:gd name="connsiteY8" fmla="*/ 10949350 h 10949350"/>
              <a:gd name="connsiteX9" fmla="*/ 0 w 6436800"/>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800" h="10949350">
                <a:moveTo>
                  <a:pt x="5168586" y="8787043"/>
                </a:moveTo>
                <a:cubicBezTo>
                  <a:pt x="4672092" y="8787043"/>
                  <a:pt x="4269606" y="9189530"/>
                  <a:pt x="4269606" y="9686023"/>
                </a:cubicBezTo>
                <a:lnTo>
                  <a:pt x="4269606" y="10585004"/>
                </a:lnTo>
                <a:cubicBezTo>
                  <a:pt x="4269606" y="10585004"/>
                  <a:pt x="5168586" y="10585004"/>
                  <a:pt x="5168586" y="10585004"/>
                </a:cubicBezTo>
                <a:cubicBezTo>
                  <a:pt x="5665080" y="10585004"/>
                  <a:pt x="6067568" y="10182517"/>
                  <a:pt x="6067568" y="9686023"/>
                </a:cubicBezTo>
                <a:cubicBezTo>
                  <a:pt x="6067568" y="9189530"/>
                  <a:pt x="5665080" y="8787043"/>
                  <a:pt x="5168586" y="8787043"/>
                </a:cubicBezTo>
                <a:close/>
                <a:moveTo>
                  <a:pt x="0" y="0"/>
                </a:moveTo>
                <a:lnTo>
                  <a:pt x="6436800" y="0"/>
                </a:lnTo>
                <a:lnTo>
                  <a:pt x="6436800"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1" name="Platshållare för bild 11">
            <a:extLst>
              <a:ext uri="{FF2B5EF4-FFF2-40B4-BE49-F238E27FC236}">
                <a16:creationId xmlns:a16="http://schemas.microsoft.com/office/drawing/2014/main" id="{04A79490-3E77-1BC2-C4F7-C0081AFF5F6D}"/>
              </a:ext>
            </a:extLst>
          </p:cNvPr>
          <p:cNvSpPr>
            <a:spLocks noGrp="1"/>
          </p:cNvSpPr>
          <p:nvPr>
            <p:ph type="pic" sz="quarter" idx="32" hasCustomPrompt="1"/>
          </p:nvPr>
        </p:nvSpPr>
        <p:spPr>
          <a:xfrm>
            <a:off x="683365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357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0" name="Platshållare för bild 9">
            <a:extLst>
              <a:ext uri="{FF2B5EF4-FFF2-40B4-BE49-F238E27FC236}">
                <a16:creationId xmlns:a16="http://schemas.microsoft.com/office/drawing/2014/main" id="{05B2B2DE-FEA3-653C-0931-379607DA7294}"/>
              </a:ext>
            </a:extLst>
          </p:cNvPr>
          <p:cNvSpPr>
            <a:spLocks noGrp="1"/>
          </p:cNvSpPr>
          <p:nvPr>
            <p:ph type="pic" sz="quarter" idx="33" hasCustomPrompt="1"/>
          </p:nvPr>
        </p:nvSpPr>
        <p:spPr>
          <a:xfrm>
            <a:off x="6833652" y="180000"/>
            <a:ext cx="13090449" cy="10949350"/>
          </a:xfrm>
          <a:custGeom>
            <a:avLst/>
            <a:gdLst>
              <a:gd name="connsiteX0" fmla="*/ 11822235 w 13090449"/>
              <a:gd name="connsiteY0" fmla="*/ 8787043 h 10949350"/>
              <a:gd name="connsiteX1" fmla="*/ 10923255 w 13090449"/>
              <a:gd name="connsiteY1" fmla="*/ 9686023 h 10949350"/>
              <a:gd name="connsiteX2" fmla="*/ 10923255 w 13090449"/>
              <a:gd name="connsiteY2" fmla="*/ 10585004 h 10949350"/>
              <a:gd name="connsiteX3" fmla="*/ 11822235 w 13090449"/>
              <a:gd name="connsiteY3" fmla="*/ 10585004 h 10949350"/>
              <a:gd name="connsiteX4" fmla="*/ 12721217 w 13090449"/>
              <a:gd name="connsiteY4" fmla="*/ 9686023 h 10949350"/>
              <a:gd name="connsiteX5" fmla="*/ 11822235 w 13090449"/>
              <a:gd name="connsiteY5" fmla="*/ 8787043 h 10949350"/>
              <a:gd name="connsiteX6" fmla="*/ 0 w 13090449"/>
              <a:gd name="connsiteY6" fmla="*/ 0 h 10949350"/>
              <a:gd name="connsiteX7" fmla="*/ 13090449 w 13090449"/>
              <a:gd name="connsiteY7" fmla="*/ 0 h 10949350"/>
              <a:gd name="connsiteX8" fmla="*/ 13090449 w 13090449"/>
              <a:gd name="connsiteY8" fmla="*/ 10949350 h 10949350"/>
              <a:gd name="connsiteX9" fmla="*/ 0 w 13090449"/>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0449" h="10949350">
                <a:moveTo>
                  <a:pt x="11822235" y="8787043"/>
                </a:moveTo>
                <a:cubicBezTo>
                  <a:pt x="11325741" y="8787043"/>
                  <a:pt x="10923255" y="9189530"/>
                  <a:pt x="10923255" y="9686023"/>
                </a:cubicBezTo>
                <a:lnTo>
                  <a:pt x="10923255" y="10585004"/>
                </a:lnTo>
                <a:cubicBezTo>
                  <a:pt x="10923255" y="10585004"/>
                  <a:pt x="11822235" y="10585004"/>
                  <a:pt x="11822235" y="10585004"/>
                </a:cubicBezTo>
                <a:cubicBezTo>
                  <a:pt x="12318729" y="10585004"/>
                  <a:pt x="12721217" y="10182517"/>
                  <a:pt x="12721217" y="9686023"/>
                </a:cubicBezTo>
                <a:cubicBezTo>
                  <a:pt x="12721217" y="9189530"/>
                  <a:pt x="12318729" y="8787043"/>
                  <a:pt x="11822235" y="8787043"/>
                </a:cubicBezTo>
                <a:close/>
                <a:moveTo>
                  <a:pt x="0" y="0"/>
                </a:moveTo>
                <a:lnTo>
                  <a:pt x="13090449" y="0"/>
                </a:lnTo>
                <a:lnTo>
                  <a:pt x="13090449"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7954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4.sv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3.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sv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4.sv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3.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sv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image" Target="../media/image4.svg"/><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3.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2.sv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png"/><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3">
              <a:extLst>
                <a:ext uri="{96DAC541-7B7A-43D3-8B79-37D633B846F1}">
                  <asvg:svgBlip xmlns:asvg="http://schemas.microsoft.com/office/drawing/2016/SVG/main" r:embed="rId24"/>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5">
              <a:extLst>
                <a:ext uri="{96DAC541-7B7A-43D3-8B79-37D633B846F1}">
                  <asvg:svgBlip xmlns:asvg="http://schemas.microsoft.com/office/drawing/2016/SVG/main" r:embed="rId2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3789" r:id="rId3"/>
    <p:sldLayoutId id="2147483773" r:id="rId4"/>
    <p:sldLayoutId id="2147483974" r:id="rId5"/>
    <p:sldLayoutId id="2147483755" r:id="rId6"/>
    <p:sldLayoutId id="2147483735" r:id="rId7"/>
    <p:sldLayoutId id="2147483748" r:id="rId8"/>
    <p:sldLayoutId id="2147483766" r:id="rId9"/>
    <p:sldLayoutId id="2147483741" r:id="rId10"/>
    <p:sldLayoutId id="2147483768" r:id="rId11"/>
    <p:sldLayoutId id="2147483969" r:id="rId12"/>
    <p:sldLayoutId id="2147483978" r:id="rId13"/>
    <p:sldLayoutId id="2147483979" r:id="rId14"/>
    <p:sldLayoutId id="2147483980" r:id="rId15"/>
    <p:sldLayoutId id="2147483792" r:id="rId16"/>
    <p:sldLayoutId id="2147483970" r:id="rId17"/>
    <p:sldLayoutId id="2147483971" r:id="rId18"/>
    <p:sldLayoutId id="2147483972" r:id="rId19"/>
    <p:sldLayoutId id="2147483816" r:id="rId20"/>
    <p:sldLayoutId id="2147483982" r:id="rId21"/>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3">
              <a:extLst>
                <a:ext uri="{96DAC541-7B7A-43D3-8B79-37D633B846F1}">
                  <asvg:svgBlip xmlns:asvg="http://schemas.microsoft.com/office/drawing/2016/SVG/main" r:embed="rId24"/>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5">
              <a:extLst>
                <a:ext uri="{96DAC541-7B7A-43D3-8B79-37D633B846F1}">
                  <asvg:svgBlip xmlns:asvg="http://schemas.microsoft.com/office/drawing/2016/SVG/main" r:embed="rId2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2" r:id="rId17"/>
    <p:sldLayoutId id="2147484004" r:id="rId18"/>
    <p:sldLayoutId id="2147484006" r:id="rId19"/>
    <p:sldLayoutId id="2147484007" r:id="rId20"/>
    <p:sldLayoutId id="2147484009" r:id="rId21"/>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3">
              <a:extLst>
                <a:ext uri="{96DAC541-7B7A-43D3-8B79-37D633B846F1}">
                  <asvg:svgBlip xmlns:asvg="http://schemas.microsoft.com/office/drawing/2016/SVG/main" r:embed="rId24"/>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5">
              <a:extLst>
                <a:ext uri="{96DAC541-7B7A-43D3-8B79-37D633B846F1}">
                  <asvg:svgBlip xmlns:asvg="http://schemas.microsoft.com/office/drawing/2016/SVG/main" r:embed="rId2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8" r:id="rId17"/>
    <p:sldLayoutId id="2147484030" r:id="rId18"/>
    <p:sldLayoutId id="2147484032" r:id="rId19"/>
    <p:sldLayoutId id="2147484033" r:id="rId20"/>
    <p:sldLayoutId id="2147484035" r:id="rId21"/>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3">
              <a:extLst>
                <a:ext uri="{96DAC541-7B7A-43D3-8B79-37D633B846F1}">
                  <asvg:svgBlip xmlns:asvg="http://schemas.microsoft.com/office/drawing/2016/SVG/main" r:embed="rId24"/>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5">
              <a:extLst>
                <a:ext uri="{96DAC541-7B7A-43D3-8B79-37D633B846F1}">
                  <asvg:svgBlip xmlns:asvg="http://schemas.microsoft.com/office/drawing/2016/SVG/main" r:embed="rId2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6" r:id="rId5"/>
    <p:sldLayoutId id="2147484044" r:id="rId6"/>
    <p:sldLayoutId id="2147484045"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7" r:id="rId17"/>
    <p:sldLayoutId id="2147484059" r:id="rId18"/>
    <p:sldLayoutId id="2147484061" r:id="rId19"/>
    <p:sldLayoutId id="2147484062" r:id="rId20"/>
    <p:sldLayoutId id="2147484064" r:id="rId21"/>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C4_5EAA2608.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C6_36F28469.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a:extLst>
              <a:ext uri="{FF2B5EF4-FFF2-40B4-BE49-F238E27FC236}">
                <a16:creationId xmlns:a16="http://schemas.microsoft.com/office/drawing/2014/main" id="{73ECAF5F-B90F-44DD-6CD8-B49CE00A2093}"/>
              </a:ext>
            </a:extLst>
          </p:cNvPr>
          <p:cNvSpPr>
            <a:spLocks noGrp="1"/>
          </p:cNvSpPr>
          <p:nvPr>
            <p:ph type="ctrTitle"/>
          </p:nvPr>
        </p:nvSpPr>
        <p:spPr>
          <a:xfrm>
            <a:off x="1123058" y="1694235"/>
            <a:ext cx="10260000" cy="4525838"/>
          </a:xfrm>
        </p:spPr>
        <p:txBody>
          <a:bodyPr/>
          <a:lstStyle/>
          <a:p>
            <a:r>
              <a:rPr lang="sv-SE" b="1"/>
              <a:t>Utvecklande medarbetarskap</a:t>
            </a:r>
            <a:endParaRPr lang="en-US" b="0"/>
          </a:p>
        </p:txBody>
      </p:sp>
      <p:sp>
        <p:nvSpPr>
          <p:cNvPr id="5" name="Underrubrik 8">
            <a:extLst>
              <a:ext uri="{FF2B5EF4-FFF2-40B4-BE49-F238E27FC236}">
                <a16:creationId xmlns:a16="http://schemas.microsoft.com/office/drawing/2014/main" id="{1CA8CFBE-42AD-27BA-6947-E421DCE75343}"/>
              </a:ext>
            </a:extLst>
          </p:cNvPr>
          <p:cNvSpPr>
            <a:spLocks noGrp="1"/>
          </p:cNvSpPr>
          <p:nvPr>
            <p:ph type="subTitle" idx="1"/>
          </p:nvPr>
        </p:nvSpPr>
        <p:spPr>
          <a:xfrm>
            <a:off x="1123058" y="6711821"/>
            <a:ext cx="10260000" cy="2406650"/>
          </a:xfrm>
        </p:spPr>
        <p:txBody>
          <a:bodyPr/>
          <a:lstStyle/>
          <a:p>
            <a:r>
              <a:rPr lang="sv-SE"/>
              <a:t>Startmodul</a:t>
            </a:r>
          </a:p>
        </p:txBody>
      </p:sp>
    </p:spTree>
    <p:extLst>
      <p:ext uri="{BB962C8B-B14F-4D97-AF65-F5344CB8AC3E}">
        <p14:creationId xmlns:p14="http://schemas.microsoft.com/office/powerpoint/2010/main" val="96603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D3EF-33F3-92DD-7AA3-AC91D93FC218}"/>
            </a:ext>
          </a:extLst>
        </p:cNvPr>
        <p:cNvGrpSpPr/>
        <p:nvPr/>
      </p:nvGrpSpPr>
      <p:grpSpPr>
        <a:xfrm>
          <a:off x="0" y="0"/>
          <a:ext cx="0" cy="0"/>
          <a:chOff x="0" y="0"/>
          <a:chExt cx="0" cy="0"/>
        </a:xfrm>
      </p:grpSpPr>
      <p:pic>
        <p:nvPicPr>
          <p:cNvPr id="17" name="Platshållare för bild 16">
            <a:extLst>
              <a:ext uri="{FF2B5EF4-FFF2-40B4-BE49-F238E27FC236}">
                <a16:creationId xmlns:a16="http://schemas.microsoft.com/office/drawing/2014/main" id="{9204CABA-CB99-9127-E822-59F665293043}"/>
              </a:ext>
              <a:ext uri="{C183D7F6-B498-43B3-948B-1728B52AA6E4}">
                <adec:decorative xmlns:adec="http://schemas.microsoft.com/office/drawing/2017/decorative" val="1"/>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7810" b="7810"/>
          <a:stretch>
            <a:fillRect/>
          </a:stretch>
        </p:blipFill>
        <p:spPr/>
      </p:pic>
      <p:sp>
        <p:nvSpPr>
          <p:cNvPr id="3" name="Rubrik 2">
            <a:extLst>
              <a:ext uri="{FF2B5EF4-FFF2-40B4-BE49-F238E27FC236}">
                <a16:creationId xmlns:a16="http://schemas.microsoft.com/office/drawing/2014/main" id="{28FFC2FD-1D6C-3942-0C5D-390DDA1B21F3}"/>
              </a:ext>
            </a:extLst>
          </p:cNvPr>
          <p:cNvSpPr>
            <a:spLocks noGrp="1"/>
          </p:cNvSpPr>
          <p:nvPr>
            <p:ph type="ctrTitle"/>
          </p:nvPr>
        </p:nvSpPr>
        <p:spPr>
          <a:xfrm>
            <a:off x="691010" y="2558331"/>
            <a:ext cx="10844773" cy="4525838"/>
          </a:xfrm>
        </p:spPr>
        <p:txBody>
          <a:bodyPr/>
          <a:lstStyle/>
          <a:p>
            <a:r>
              <a:rPr lang="sv-SE" b="1"/>
              <a:t>Reflektionsuppgift</a:t>
            </a:r>
            <a:r>
              <a:rPr lang="sv-SE"/>
              <a:t>​</a:t>
            </a:r>
            <a:endParaRPr lang="en-US" b="0"/>
          </a:p>
        </p:txBody>
      </p:sp>
    </p:spTree>
    <p:extLst>
      <p:ext uri="{BB962C8B-B14F-4D97-AF65-F5344CB8AC3E}">
        <p14:creationId xmlns:p14="http://schemas.microsoft.com/office/powerpoint/2010/main" val="1066892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2C607-C77B-DFA6-40B0-72AE00EDA73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5E1DF8C-5D7A-D584-1754-85745F2AB971}"/>
              </a:ext>
            </a:extLst>
          </p:cNvPr>
          <p:cNvSpPr>
            <a:spLocks noGrp="1"/>
          </p:cNvSpPr>
          <p:nvPr>
            <p:ph type="title"/>
          </p:nvPr>
        </p:nvSpPr>
        <p:spPr>
          <a:xfrm>
            <a:off x="979042" y="906627"/>
            <a:ext cx="15840000" cy="2052000"/>
          </a:xfrm>
        </p:spPr>
        <p:txBody>
          <a:bodyPr/>
          <a:lstStyle/>
          <a:p>
            <a:r>
              <a:rPr lang="sv-SE" dirty="0"/>
              <a:t>Reflektionsuppgift – steg 1 </a:t>
            </a:r>
            <a:endParaRPr lang="en-US" dirty="0"/>
          </a:p>
        </p:txBody>
      </p:sp>
      <p:sp>
        <p:nvSpPr>
          <p:cNvPr id="5" name="Platshållare för innehåll 4">
            <a:extLst>
              <a:ext uri="{FF2B5EF4-FFF2-40B4-BE49-F238E27FC236}">
                <a16:creationId xmlns:a16="http://schemas.microsoft.com/office/drawing/2014/main" id="{2E4BDF70-2D64-B553-381D-74E497A2C4FF}"/>
              </a:ext>
            </a:extLst>
          </p:cNvPr>
          <p:cNvSpPr>
            <a:spLocks noGrp="1"/>
          </p:cNvSpPr>
          <p:nvPr>
            <p:ph sz="quarter" idx="14"/>
          </p:nvPr>
        </p:nvSpPr>
        <p:spPr>
          <a:xfrm>
            <a:off x="979042" y="3638451"/>
            <a:ext cx="11330330" cy="5040000"/>
          </a:xfrm>
        </p:spPr>
        <p:txBody>
          <a:bodyPr/>
          <a:lstStyle/>
          <a:p>
            <a:pPr marL="0" indent="0" algn="l">
              <a:buNone/>
            </a:pPr>
            <a:r>
              <a:rPr lang="sv-SE" dirty="0">
                <a:solidFill>
                  <a:srgbClr val="000000"/>
                </a:solidFill>
              </a:rPr>
              <a:t>Utifrån din självskattning på frågorna i skattningsformuläret – fundera över följande frågor individuellt:</a:t>
            </a:r>
          </a:p>
          <a:p>
            <a:pPr algn="l"/>
            <a:r>
              <a:rPr lang="sv-SE" dirty="0">
                <a:solidFill>
                  <a:srgbClr val="000000"/>
                </a:solidFill>
              </a:rPr>
              <a:t>Vad är mitt första intryck efter skattningen?</a:t>
            </a:r>
          </a:p>
          <a:p>
            <a:r>
              <a:rPr lang="sv-SE" dirty="0">
                <a:solidFill>
                  <a:srgbClr val="000000"/>
                </a:solidFill>
              </a:rPr>
              <a:t> </a:t>
            </a:r>
            <a:r>
              <a:rPr lang="sv-SE" dirty="0"/>
              <a:t>Vad gör jag ofta och är stolt över?</a:t>
            </a:r>
          </a:p>
          <a:p>
            <a:r>
              <a:rPr lang="sv-SE" dirty="0">
                <a:solidFill>
                  <a:srgbClr val="000000"/>
                </a:solidFill>
              </a:rPr>
              <a:t> </a:t>
            </a:r>
            <a:r>
              <a:rPr lang="sv-SE" dirty="0"/>
              <a:t>Vad gör jag mindre av – vad kan jag utveckla?</a:t>
            </a:r>
          </a:p>
          <a:p>
            <a:pPr algn="l"/>
            <a:r>
              <a:rPr lang="sv-SE" dirty="0">
                <a:solidFill>
                  <a:srgbClr val="000000"/>
                </a:solidFill>
              </a:rPr>
              <a:t> </a:t>
            </a:r>
            <a:r>
              <a:rPr lang="sv-SE" dirty="0"/>
              <a:t>Vad behöver jag för att komma vidare i min utveckling?</a:t>
            </a:r>
          </a:p>
          <a:p>
            <a:pPr algn="l"/>
            <a:endParaRPr lang="sv-SE" dirty="0"/>
          </a:p>
        </p:txBody>
      </p:sp>
    </p:spTree>
    <p:extLst>
      <p:ext uri="{BB962C8B-B14F-4D97-AF65-F5344CB8AC3E}">
        <p14:creationId xmlns:p14="http://schemas.microsoft.com/office/powerpoint/2010/main" val="158820916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C7EBB-C35D-13A1-1CEC-FE16AEB0216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8F03433-9CCF-B005-9590-64FF1D97CD03}"/>
              </a:ext>
            </a:extLst>
          </p:cNvPr>
          <p:cNvSpPr>
            <a:spLocks noGrp="1"/>
          </p:cNvSpPr>
          <p:nvPr>
            <p:ph type="title"/>
          </p:nvPr>
        </p:nvSpPr>
        <p:spPr>
          <a:xfrm>
            <a:off x="907034" y="2774355"/>
            <a:ext cx="15840000" cy="2052000"/>
          </a:xfrm>
        </p:spPr>
        <p:txBody>
          <a:bodyPr/>
          <a:lstStyle/>
          <a:p>
            <a:r>
              <a:rPr lang="sv-SE" dirty="0"/>
              <a:t>Gruppdiskussion – steg 2 </a:t>
            </a:r>
          </a:p>
        </p:txBody>
      </p:sp>
      <p:sp>
        <p:nvSpPr>
          <p:cNvPr id="5" name="Platshållare för innehåll 4">
            <a:extLst>
              <a:ext uri="{FF2B5EF4-FFF2-40B4-BE49-F238E27FC236}">
                <a16:creationId xmlns:a16="http://schemas.microsoft.com/office/drawing/2014/main" id="{9AEA47C5-8B26-DFB8-7F00-3CE91348F142}"/>
              </a:ext>
            </a:extLst>
          </p:cNvPr>
          <p:cNvSpPr>
            <a:spLocks noGrp="1"/>
          </p:cNvSpPr>
          <p:nvPr>
            <p:ph sz="quarter" idx="14"/>
          </p:nvPr>
        </p:nvSpPr>
        <p:spPr>
          <a:xfrm>
            <a:off x="907034" y="5506179"/>
            <a:ext cx="11330330" cy="5040000"/>
          </a:xfrm>
        </p:spPr>
        <p:txBody>
          <a:bodyPr/>
          <a:lstStyle/>
          <a:p>
            <a:pPr marL="0" indent="0" algn="l">
              <a:buNone/>
            </a:pPr>
            <a:r>
              <a:rPr lang="sv-SE" dirty="0">
                <a:solidFill>
                  <a:srgbClr val="000000"/>
                </a:solidFill>
              </a:rPr>
              <a:t>Dela era reflektioner, lyft gärna konkreta exempel med varandra!</a:t>
            </a:r>
          </a:p>
          <a:p>
            <a:pPr marL="0" indent="0" algn="l">
              <a:buNone/>
            </a:pPr>
            <a:endParaRPr lang="sv-SE" dirty="0"/>
          </a:p>
        </p:txBody>
      </p:sp>
    </p:spTree>
    <p:extLst>
      <p:ext uri="{BB962C8B-B14F-4D97-AF65-F5344CB8AC3E}">
        <p14:creationId xmlns:p14="http://schemas.microsoft.com/office/powerpoint/2010/main" val="92186327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145B-CC4B-B179-55F3-A4DDDFFD65E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FB6362A-1602-F3D4-EB6F-6D14CD5BC7D3}"/>
              </a:ext>
            </a:extLst>
          </p:cNvPr>
          <p:cNvSpPr>
            <a:spLocks noGrp="1"/>
          </p:cNvSpPr>
          <p:nvPr>
            <p:ph type="title"/>
          </p:nvPr>
        </p:nvSpPr>
        <p:spPr>
          <a:xfrm>
            <a:off x="907034" y="2630339"/>
            <a:ext cx="15840000" cy="2052000"/>
          </a:xfrm>
        </p:spPr>
        <p:txBody>
          <a:bodyPr/>
          <a:lstStyle/>
          <a:p>
            <a:r>
              <a:rPr lang="sv-SE" dirty="0"/>
              <a:t>Reflektionsuppgift - avslutning </a:t>
            </a:r>
            <a:endParaRPr lang="en-US" dirty="0"/>
          </a:p>
        </p:txBody>
      </p:sp>
      <p:sp>
        <p:nvSpPr>
          <p:cNvPr id="5" name="Platshållare för innehåll 4">
            <a:extLst>
              <a:ext uri="{FF2B5EF4-FFF2-40B4-BE49-F238E27FC236}">
                <a16:creationId xmlns:a16="http://schemas.microsoft.com/office/drawing/2014/main" id="{988A5607-1C76-5A61-F922-CE168E0E9565}"/>
              </a:ext>
            </a:extLst>
          </p:cNvPr>
          <p:cNvSpPr>
            <a:spLocks noGrp="1"/>
          </p:cNvSpPr>
          <p:nvPr>
            <p:ph sz="quarter" idx="14"/>
          </p:nvPr>
        </p:nvSpPr>
        <p:spPr>
          <a:xfrm>
            <a:off x="907034" y="5362163"/>
            <a:ext cx="11330330" cy="5040000"/>
          </a:xfrm>
        </p:spPr>
        <p:txBody>
          <a:bodyPr/>
          <a:lstStyle/>
          <a:p>
            <a:pPr marL="0" indent="0" algn="l">
              <a:buNone/>
            </a:pPr>
            <a:r>
              <a:rPr lang="sv-SE">
                <a:solidFill>
                  <a:srgbClr val="000000"/>
                </a:solidFill>
              </a:rPr>
              <a:t>Utifrån diskussionen -  vad tar jag med mig och vad ska jag göra mer av framåt för att utvecklas i mitt medarbetarskap?</a:t>
            </a:r>
            <a:endParaRPr lang="sv-SE"/>
          </a:p>
          <a:p>
            <a:pPr marL="0" indent="0" algn="l">
              <a:buNone/>
            </a:pPr>
            <a:endParaRPr lang="sv-SE"/>
          </a:p>
        </p:txBody>
      </p:sp>
    </p:spTree>
    <p:extLst>
      <p:ext uri="{BB962C8B-B14F-4D97-AF65-F5344CB8AC3E}">
        <p14:creationId xmlns:p14="http://schemas.microsoft.com/office/powerpoint/2010/main" val="3878532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95AA5-F043-1FCA-DD5A-C313F398445C}"/>
            </a:ext>
          </a:extLst>
        </p:cNvPr>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8F5ADE9E-E64B-56F3-D32C-4AD7E6C8EEB1}"/>
              </a:ext>
              <a:ext uri="{C183D7F6-B498-43B3-948B-1728B52AA6E4}">
                <adec:decorative xmlns:adec="http://schemas.microsoft.com/office/drawing/2017/decorative" val="1"/>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BAE380CE-2265-1BDB-ACFB-E86A38E59B77}"/>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78BDF8F3-1376-0D89-A481-2067863FCCAF}"/>
              </a:ext>
            </a:extLst>
          </p:cNvPr>
          <p:cNvSpPr>
            <a:spLocks noGrp="1"/>
          </p:cNvSpPr>
          <p:nvPr>
            <p:ph type="ctrTitle"/>
          </p:nvPr>
        </p:nvSpPr>
        <p:spPr>
          <a:xfrm>
            <a:off x="1210722" y="2270299"/>
            <a:ext cx="13130530" cy="4525838"/>
          </a:xfrm>
        </p:spPr>
        <p:txBody>
          <a:bodyPr/>
          <a:lstStyle/>
          <a:p>
            <a:r>
              <a:rPr lang="sv-SE" b="1"/>
              <a:t>Min bästa kollega</a:t>
            </a:r>
            <a:endParaRPr lang="en-US" b="1"/>
          </a:p>
        </p:txBody>
      </p:sp>
      <p:sp>
        <p:nvSpPr>
          <p:cNvPr id="9" name="Underrubrik 3">
            <a:extLst>
              <a:ext uri="{FF2B5EF4-FFF2-40B4-BE49-F238E27FC236}">
                <a16:creationId xmlns:a16="http://schemas.microsoft.com/office/drawing/2014/main" id="{22EB8974-078F-1BEB-0E69-09259BE797A6}"/>
              </a:ext>
            </a:extLst>
          </p:cNvPr>
          <p:cNvSpPr>
            <a:spLocks noGrp="1"/>
          </p:cNvSpPr>
          <p:nvPr>
            <p:ph type="subTitle" idx="1"/>
          </p:nvPr>
        </p:nvSpPr>
        <p:spPr>
          <a:xfrm>
            <a:off x="1210722" y="6992813"/>
            <a:ext cx="10260000" cy="2406650"/>
          </a:xfrm>
        </p:spPr>
        <p:txBody>
          <a:bodyPr/>
          <a:lstStyle/>
          <a:p>
            <a:r>
              <a:rPr lang="sv-SE"/>
              <a:t>Fördjupande uppgift</a:t>
            </a:r>
          </a:p>
        </p:txBody>
      </p:sp>
    </p:spTree>
    <p:extLst>
      <p:ext uri="{BB962C8B-B14F-4D97-AF65-F5344CB8AC3E}">
        <p14:creationId xmlns:p14="http://schemas.microsoft.com/office/powerpoint/2010/main" val="31471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98BA-4328-E8AB-A635-6D39A0CE57F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1AA401F-F66B-B7AD-8474-BF0E43A95634}"/>
              </a:ext>
            </a:extLst>
          </p:cNvPr>
          <p:cNvSpPr>
            <a:spLocks noGrp="1"/>
          </p:cNvSpPr>
          <p:nvPr>
            <p:ph type="title"/>
          </p:nvPr>
        </p:nvSpPr>
        <p:spPr>
          <a:xfrm>
            <a:off x="835026" y="2342307"/>
            <a:ext cx="15840000" cy="2052000"/>
          </a:xfrm>
        </p:spPr>
        <p:txBody>
          <a:bodyPr/>
          <a:lstStyle/>
          <a:p>
            <a:r>
              <a:rPr lang="sv-SE" dirty="0"/>
              <a:t>Individuell reflektion​</a:t>
            </a:r>
            <a:br>
              <a:rPr lang="sv-SE" dirty="0"/>
            </a:br>
            <a:r>
              <a:rPr lang="sv-SE" b="1" dirty="0"/>
              <a:t>Vad gör en uppskattad kollega? ​</a:t>
            </a:r>
            <a:endParaRPr lang="en-US" b="1" dirty="0"/>
          </a:p>
        </p:txBody>
      </p:sp>
      <p:sp>
        <p:nvSpPr>
          <p:cNvPr id="5" name="Platshållare för innehåll 4">
            <a:extLst>
              <a:ext uri="{FF2B5EF4-FFF2-40B4-BE49-F238E27FC236}">
                <a16:creationId xmlns:a16="http://schemas.microsoft.com/office/drawing/2014/main" id="{4E2E2E9E-06D5-E6EE-4F68-001FB1E52EE3}"/>
              </a:ext>
            </a:extLst>
          </p:cNvPr>
          <p:cNvSpPr>
            <a:spLocks noGrp="1"/>
          </p:cNvSpPr>
          <p:nvPr>
            <p:ph sz="quarter" idx="14"/>
          </p:nvPr>
        </p:nvSpPr>
        <p:spPr>
          <a:xfrm>
            <a:off x="835026" y="5071224"/>
            <a:ext cx="11330330" cy="5040000"/>
          </a:xfrm>
        </p:spPr>
        <p:txBody>
          <a:bodyPr/>
          <a:lstStyle/>
          <a:p>
            <a:pPr marL="0" indent="0" rtl="0" fontAlgn="base">
              <a:buNone/>
            </a:pPr>
            <a:r>
              <a:rPr lang="sv-SE" dirty="0"/>
              <a:t>Tänk på en kollega du verkligen uppskattat att arbeta med:  Vad gjorde den personen som du upplevde som särskilt </a:t>
            </a:r>
            <a:r>
              <a:rPr lang="sv-SE" b="1" dirty="0"/>
              <a:t>positivt</a:t>
            </a:r>
            <a:r>
              <a:rPr lang="sv-SE" dirty="0"/>
              <a:t> och </a:t>
            </a:r>
            <a:r>
              <a:rPr lang="sv-SE" b="1" dirty="0"/>
              <a:t>värdefullt?</a:t>
            </a:r>
          </a:p>
        </p:txBody>
      </p:sp>
    </p:spTree>
    <p:extLst>
      <p:ext uri="{BB962C8B-B14F-4D97-AF65-F5344CB8AC3E}">
        <p14:creationId xmlns:p14="http://schemas.microsoft.com/office/powerpoint/2010/main" val="3503593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33624-F3A5-42CE-4DB2-592BD28B9B1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E62D5AB-FA40-87F5-06C9-634B0E530595}"/>
              </a:ext>
            </a:extLst>
          </p:cNvPr>
          <p:cNvSpPr>
            <a:spLocks noGrp="1"/>
          </p:cNvSpPr>
          <p:nvPr>
            <p:ph type="title"/>
          </p:nvPr>
        </p:nvSpPr>
        <p:spPr>
          <a:xfrm>
            <a:off x="975198" y="2414315"/>
            <a:ext cx="15840000" cy="2052000"/>
          </a:xfrm>
        </p:spPr>
        <p:txBody>
          <a:bodyPr/>
          <a:lstStyle/>
          <a:p>
            <a:r>
              <a:rPr lang="sv-SE" dirty="0"/>
              <a:t>Samtal i smågrupper</a:t>
            </a:r>
            <a:br>
              <a:rPr lang="sv-SE" dirty="0"/>
            </a:br>
            <a:r>
              <a:rPr lang="sv-SE" b="1" dirty="0"/>
              <a:t>Identifiera gemensamma beteenden</a:t>
            </a:r>
          </a:p>
        </p:txBody>
      </p:sp>
      <p:sp>
        <p:nvSpPr>
          <p:cNvPr id="5" name="Platshållare för innehåll 4">
            <a:extLst>
              <a:ext uri="{FF2B5EF4-FFF2-40B4-BE49-F238E27FC236}">
                <a16:creationId xmlns:a16="http://schemas.microsoft.com/office/drawing/2014/main" id="{510AA1E5-4ED1-5DA0-E199-D9F6F3BC8576}"/>
              </a:ext>
            </a:extLst>
          </p:cNvPr>
          <p:cNvSpPr>
            <a:spLocks noGrp="1"/>
          </p:cNvSpPr>
          <p:nvPr>
            <p:ph sz="quarter" idx="14"/>
          </p:nvPr>
        </p:nvSpPr>
        <p:spPr>
          <a:xfrm>
            <a:off x="966764" y="4862587"/>
            <a:ext cx="11330330" cy="5040000"/>
          </a:xfrm>
        </p:spPr>
        <p:txBody>
          <a:bodyPr/>
          <a:lstStyle/>
          <a:p>
            <a:pPr marL="0" indent="0">
              <a:buNone/>
            </a:pPr>
            <a:r>
              <a:rPr lang="sv-SE" dirty="0"/>
              <a:t>Dela med varandra, och tillsammans identifierar ni beteenden som är gemensamma för de kollegor ni uppskattat.</a:t>
            </a:r>
          </a:p>
          <a:p>
            <a:pPr marL="0" indent="0">
              <a:buNone/>
            </a:pPr>
            <a:endParaRPr lang="sv-SE" dirty="0"/>
          </a:p>
          <a:p>
            <a:pPr marL="0" indent="0">
              <a:buNone/>
            </a:pPr>
            <a:r>
              <a:rPr lang="sv-SE" dirty="0"/>
              <a:t>Skriv ett beteende per post-it</a:t>
            </a:r>
          </a:p>
          <a:p>
            <a:pPr marL="0" indent="0" algn="l">
              <a:buNone/>
            </a:pPr>
            <a:endParaRPr lang="sv-SE" dirty="0"/>
          </a:p>
        </p:txBody>
      </p:sp>
    </p:spTree>
    <p:extLst>
      <p:ext uri="{BB962C8B-B14F-4D97-AF65-F5344CB8AC3E}">
        <p14:creationId xmlns:p14="http://schemas.microsoft.com/office/powerpoint/2010/main" val="310850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61D2C1-A7E9-57A0-2C50-8811E7008887}"/>
              </a:ext>
            </a:extLst>
          </p:cNvPr>
          <p:cNvSpPr>
            <a:spLocks noGrp="1"/>
          </p:cNvSpPr>
          <p:nvPr>
            <p:ph type="title"/>
          </p:nvPr>
        </p:nvSpPr>
        <p:spPr>
          <a:xfrm>
            <a:off x="907034" y="3602675"/>
            <a:ext cx="15840000" cy="2052000"/>
          </a:xfrm>
        </p:spPr>
        <p:txBody>
          <a:bodyPr/>
          <a:lstStyle/>
          <a:p>
            <a:r>
              <a:rPr lang="sv-SE" dirty="0"/>
              <a:t>Sätt upp era beteenden</a:t>
            </a:r>
          </a:p>
        </p:txBody>
      </p:sp>
    </p:spTree>
    <p:extLst>
      <p:ext uri="{BB962C8B-B14F-4D97-AF65-F5344CB8AC3E}">
        <p14:creationId xmlns:p14="http://schemas.microsoft.com/office/powerpoint/2010/main" val="4251132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67FB-91A4-148E-D5AA-1C5018D0076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1E03166-2082-9F48-4C99-83DD4F8D399A}"/>
              </a:ext>
            </a:extLst>
          </p:cNvPr>
          <p:cNvSpPr>
            <a:spLocks noGrp="1"/>
          </p:cNvSpPr>
          <p:nvPr>
            <p:ph type="title"/>
          </p:nvPr>
        </p:nvSpPr>
        <p:spPr>
          <a:xfrm>
            <a:off x="975198" y="2414315"/>
            <a:ext cx="15840000" cy="2052000"/>
          </a:xfrm>
        </p:spPr>
        <p:txBody>
          <a:bodyPr/>
          <a:lstStyle/>
          <a:p>
            <a:r>
              <a:rPr lang="sv-SE"/>
              <a:t>Vernissage</a:t>
            </a:r>
          </a:p>
        </p:txBody>
      </p:sp>
      <p:sp>
        <p:nvSpPr>
          <p:cNvPr id="5" name="Platshållare för innehåll 4">
            <a:extLst>
              <a:ext uri="{FF2B5EF4-FFF2-40B4-BE49-F238E27FC236}">
                <a16:creationId xmlns:a16="http://schemas.microsoft.com/office/drawing/2014/main" id="{CC41D15B-6AFA-30FB-ABA2-ED29EEAC6671}"/>
              </a:ext>
            </a:extLst>
          </p:cNvPr>
          <p:cNvSpPr>
            <a:spLocks noGrp="1"/>
          </p:cNvSpPr>
          <p:nvPr>
            <p:ph sz="quarter" idx="14"/>
          </p:nvPr>
        </p:nvSpPr>
        <p:spPr>
          <a:xfrm>
            <a:off x="966764" y="4862587"/>
            <a:ext cx="11330330" cy="5040000"/>
          </a:xfrm>
        </p:spPr>
        <p:txBody>
          <a:bodyPr/>
          <a:lstStyle/>
          <a:p>
            <a:pPr marL="0" indent="0" algn="l">
              <a:buNone/>
            </a:pPr>
            <a:r>
              <a:rPr lang="sv-SE" i="1" kern="1200" dirty="0"/>
              <a:t>Vilka mönster eller återkommande beteenden ser du? </a:t>
            </a:r>
            <a:endParaRPr lang="sv-SE" dirty="0">
              <a:solidFill>
                <a:srgbClr val="000000"/>
              </a:solidFill>
            </a:endParaRPr>
          </a:p>
          <a:p>
            <a:pPr marL="0" indent="0" algn="l">
              <a:buNone/>
            </a:pPr>
            <a:endParaRPr lang="sv-SE" dirty="0"/>
          </a:p>
        </p:txBody>
      </p:sp>
    </p:spTree>
    <p:extLst>
      <p:ext uri="{BB962C8B-B14F-4D97-AF65-F5344CB8AC3E}">
        <p14:creationId xmlns:p14="http://schemas.microsoft.com/office/powerpoint/2010/main" val="369432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C7648C60-424D-3E50-A3A9-CAEF1E8E1686}"/>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5134298" y="546125"/>
            <a:ext cx="8562098" cy="10217100"/>
          </a:xfrm>
        </p:spPr>
      </p:pic>
      <p:sp>
        <p:nvSpPr>
          <p:cNvPr id="3" name="Rubrik 2">
            <a:extLst>
              <a:ext uri="{FF2B5EF4-FFF2-40B4-BE49-F238E27FC236}">
                <a16:creationId xmlns:a16="http://schemas.microsoft.com/office/drawing/2014/main" id="{E1976C3F-0CCB-E98F-5203-30D6C46D93A1}"/>
              </a:ext>
            </a:extLst>
          </p:cNvPr>
          <p:cNvSpPr>
            <a:spLocks noGrp="1"/>
          </p:cNvSpPr>
          <p:nvPr>
            <p:ph type="title"/>
          </p:nvPr>
        </p:nvSpPr>
        <p:spPr>
          <a:xfrm>
            <a:off x="1242000" y="-2052000"/>
            <a:ext cx="15840000" cy="2052000"/>
          </a:xfrm>
        </p:spPr>
        <p:txBody>
          <a:bodyPr vert="horz" lIns="0" tIns="0" rIns="0" bIns="0" rtlCol="0" anchor="b" anchorCtr="0">
            <a:noAutofit/>
          </a:bodyPr>
          <a:lstStyle/>
          <a:p>
            <a:r>
              <a:rPr lang="sv-SE" dirty="0"/>
              <a:t>Utvecklande medarbetarskap, modell</a:t>
            </a:r>
          </a:p>
        </p:txBody>
      </p:sp>
    </p:spTree>
    <p:extLst>
      <p:ext uri="{BB962C8B-B14F-4D97-AF65-F5344CB8AC3E}">
        <p14:creationId xmlns:p14="http://schemas.microsoft.com/office/powerpoint/2010/main" val="2638932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600ABE-F362-FAD1-3B18-26588D41CFE4}"/>
              </a:ext>
            </a:extLst>
          </p:cNvPr>
          <p:cNvSpPr>
            <a:spLocks noGrp="1"/>
          </p:cNvSpPr>
          <p:nvPr>
            <p:ph type="title"/>
          </p:nvPr>
        </p:nvSpPr>
        <p:spPr/>
        <p:txBody>
          <a:bodyPr/>
          <a:lstStyle/>
          <a:p>
            <a:r>
              <a:rPr lang="sv-SE" dirty="0"/>
              <a:t>Varför är det här viktigt?​</a:t>
            </a:r>
            <a:endParaRPr lang="en-US" dirty="0"/>
          </a:p>
        </p:txBody>
      </p:sp>
      <p:sp>
        <p:nvSpPr>
          <p:cNvPr id="5" name="Platshållare för innehåll 4">
            <a:extLst>
              <a:ext uri="{FF2B5EF4-FFF2-40B4-BE49-F238E27FC236}">
                <a16:creationId xmlns:a16="http://schemas.microsoft.com/office/drawing/2014/main" id="{D0E53623-290C-160B-6E72-147E49A5A399}"/>
              </a:ext>
            </a:extLst>
          </p:cNvPr>
          <p:cNvSpPr>
            <a:spLocks noGrp="1"/>
          </p:cNvSpPr>
          <p:nvPr>
            <p:ph sz="quarter" idx="14"/>
          </p:nvPr>
        </p:nvSpPr>
        <p:spPr>
          <a:xfrm>
            <a:off x="1242000" y="3636000"/>
            <a:ext cx="11330330" cy="5040000"/>
          </a:xfrm>
        </p:spPr>
        <p:txBody>
          <a:bodyPr/>
          <a:lstStyle/>
          <a:p>
            <a:pPr marL="0" indent="0" rtl="0" fontAlgn="base">
              <a:buNone/>
            </a:pPr>
            <a:r>
              <a:rPr lang="sv-SE" dirty="0"/>
              <a:t>Utvecklande medarbetarskap (UM) är en satsning som syftar till att stärka samarbetet på arbetsplatsen, skapa engagemang och bidra till en hållbar arbetsmiljö. Genom att utveckla hur vi är mot varandra – i vardagen och i förändring – lägger vi grunden för bättre kvalitet, ökad trivsel och en ökad förmåga att möta dagens och framtidens krav. </a:t>
            </a:r>
            <a:r>
              <a:rPr lang="en-US" dirty="0"/>
              <a:t>​</a:t>
            </a:r>
          </a:p>
          <a:p>
            <a:pPr marL="0" indent="0" rtl="0" fontAlgn="base">
              <a:buNone/>
            </a:pPr>
            <a:r>
              <a:rPr lang="sv-SE" b="1" dirty="0"/>
              <a:t>Tillsammans gör vi skillnad. På riktigt.</a:t>
            </a:r>
          </a:p>
        </p:txBody>
      </p:sp>
    </p:spTree>
    <p:extLst>
      <p:ext uri="{BB962C8B-B14F-4D97-AF65-F5344CB8AC3E}">
        <p14:creationId xmlns:p14="http://schemas.microsoft.com/office/powerpoint/2010/main" val="3986374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F7A8-C0C3-5C6C-184E-E321E5FE056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56CE766-F6B5-AA31-7A8A-054FF1EBF999}"/>
              </a:ext>
            </a:extLst>
          </p:cNvPr>
          <p:cNvSpPr>
            <a:spLocks noGrp="1"/>
          </p:cNvSpPr>
          <p:nvPr>
            <p:ph type="title"/>
          </p:nvPr>
        </p:nvSpPr>
        <p:spPr>
          <a:xfrm>
            <a:off x="975198" y="2414315"/>
            <a:ext cx="15840000" cy="2052000"/>
          </a:xfrm>
        </p:spPr>
        <p:txBody>
          <a:bodyPr/>
          <a:lstStyle/>
          <a:p>
            <a:r>
              <a:rPr lang="sv-SE" dirty="0"/>
              <a:t>Individuell reflektion</a:t>
            </a:r>
            <a:br>
              <a:rPr lang="sv-SE" dirty="0"/>
            </a:br>
            <a:r>
              <a:rPr lang="sv-SE" b="1" dirty="0"/>
              <a:t>Mina styrkor och utvecklingsområden</a:t>
            </a:r>
          </a:p>
        </p:txBody>
      </p:sp>
      <p:sp>
        <p:nvSpPr>
          <p:cNvPr id="5" name="Platshållare för innehåll 4">
            <a:extLst>
              <a:ext uri="{FF2B5EF4-FFF2-40B4-BE49-F238E27FC236}">
                <a16:creationId xmlns:a16="http://schemas.microsoft.com/office/drawing/2014/main" id="{ED063631-693B-C91E-748C-22D866EF6078}"/>
              </a:ext>
            </a:extLst>
          </p:cNvPr>
          <p:cNvSpPr>
            <a:spLocks noGrp="1"/>
          </p:cNvSpPr>
          <p:nvPr>
            <p:ph sz="quarter" idx="14"/>
          </p:nvPr>
        </p:nvSpPr>
        <p:spPr>
          <a:xfrm>
            <a:off x="966764" y="4862587"/>
            <a:ext cx="11330330" cy="5040000"/>
          </a:xfrm>
        </p:spPr>
        <p:txBody>
          <a:bodyPr/>
          <a:lstStyle/>
          <a:p>
            <a:pPr marL="0" indent="0" algn="l">
              <a:buNone/>
            </a:pPr>
            <a:r>
              <a:rPr lang="sv-SE" kern="1200" dirty="0"/>
              <a:t>Vad är jag nöjd med i mitt medarbetarskap?</a:t>
            </a:r>
          </a:p>
          <a:p>
            <a:pPr marL="0" indent="0" algn="l">
              <a:buNone/>
            </a:pPr>
            <a:r>
              <a:rPr lang="sv-SE" kern="1200" dirty="0"/>
              <a:t>Vad skulle jag kunna göra mer av för att bidra till vår gemensamma arbetsmiljö och kultur?</a:t>
            </a:r>
          </a:p>
          <a:p>
            <a:pPr marL="0" indent="0" algn="l">
              <a:buNone/>
            </a:pPr>
            <a:endParaRPr lang="sv-SE" dirty="0"/>
          </a:p>
        </p:txBody>
      </p:sp>
    </p:spTree>
    <p:extLst>
      <p:ext uri="{BB962C8B-B14F-4D97-AF65-F5344CB8AC3E}">
        <p14:creationId xmlns:p14="http://schemas.microsoft.com/office/powerpoint/2010/main" val="4930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C193-F618-D075-0F63-73945B994AB9}"/>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4B601E8B-CB85-CC20-8FCE-E6C65C255A71}"/>
              </a:ext>
            </a:extLst>
          </p:cNvPr>
          <p:cNvSpPr>
            <a:spLocks noGrp="1"/>
          </p:cNvSpPr>
          <p:nvPr>
            <p:ph type="title"/>
          </p:nvPr>
        </p:nvSpPr>
        <p:spPr>
          <a:xfrm>
            <a:off x="979042" y="3582344"/>
            <a:ext cx="15840075" cy="2052638"/>
          </a:xfrm>
        </p:spPr>
        <p:txBody>
          <a:bodyPr anchor="b">
            <a:normAutofit/>
          </a:bodyPr>
          <a:lstStyle/>
          <a:p>
            <a:r>
              <a:rPr lang="sv-SE"/>
              <a:t>Reflektion i grupp</a:t>
            </a:r>
          </a:p>
        </p:txBody>
      </p:sp>
    </p:spTree>
    <p:extLst>
      <p:ext uri="{BB962C8B-B14F-4D97-AF65-F5344CB8AC3E}">
        <p14:creationId xmlns:p14="http://schemas.microsoft.com/office/powerpoint/2010/main" val="349862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1204-854F-5E54-C375-8495CFCC3DC6}"/>
            </a:ext>
          </a:extLst>
        </p:cNvPr>
        <p:cNvGrpSpPr/>
        <p:nvPr/>
      </p:nvGrpSpPr>
      <p:grpSpPr>
        <a:xfrm>
          <a:off x="0" y="0"/>
          <a:ext cx="0" cy="0"/>
          <a:chOff x="0" y="0"/>
          <a:chExt cx="0" cy="0"/>
        </a:xfrm>
      </p:grpSpPr>
      <p:pic>
        <p:nvPicPr>
          <p:cNvPr id="13" name="Platshållare för bild 12" descr="Två medarbetare vid ett skrivbord, en med headset och en som tittar in i kameran.&#10;&#10;">
            <a:extLst>
              <a:ext uri="{FF2B5EF4-FFF2-40B4-BE49-F238E27FC236}">
                <a16:creationId xmlns:a16="http://schemas.microsoft.com/office/drawing/2014/main" id="{CC39FE8F-D1F7-B9FD-4C11-5CEB5294E0B8}"/>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8F623C90-B3CD-4AF1-9C44-E0498636F267}"/>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A3B9C21B-2DF8-E8EA-EB46-22B02D6A780B}"/>
              </a:ext>
            </a:extLst>
          </p:cNvPr>
          <p:cNvSpPr>
            <a:spLocks noGrp="1"/>
          </p:cNvSpPr>
          <p:nvPr>
            <p:ph type="ctrTitle"/>
          </p:nvPr>
        </p:nvSpPr>
        <p:spPr>
          <a:xfrm>
            <a:off x="1210722" y="2270299"/>
            <a:ext cx="13130530" cy="4525838"/>
          </a:xfrm>
        </p:spPr>
        <p:txBody>
          <a:bodyPr/>
          <a:lstStyle/>
          <a:p>
            <a:r>
              <a:rPr lang="sv-SE" b="1"/>
              <a:t>Tack för idag!</a:t>
            </a:r>
            <a:endParaRPr lang="en-US" b="1"/>
          </a:p>
        </p:txBody>
      </p:sp>
    </p:spTree>
    <p:extLst>
      <p:ext uri="{BB962C8B-B14F-4D97-AF65-F5344CB8AC3E}">
        <p14:creationId xmlns:p14="http://schemas.microsoft.com/office/powerpoint/2010/main" val="102536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123058" y="1622787"/>
            <a:ext cx="15840000" cy="2052000"/>
          </a:xfrm>
        </p:spPr>
        <p:txBody>
          <a:bodyPr/>
          <a:lstStyle/>
          <a:p>
            <a:r>
              <a:rPr lang="sv-SE" dirty="0"/>
              <a:t>Innehåll</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123058" y="4142507"/>
            <a:ext cx="11330330" cy="5040000"/>
          </a:xfrm>
        </p:spPr>
        <p:txBody>
          <a:bodyPr/>
          <a:lstStyle/>
          <a:p>
            <a:pPr marL="171450" indent="-171450" rtl="0" fontAlgn="base"/>
            <a:r>
              <a:rPr lang="sv-SE" kern="1200" dirty="0"/>
              <a:t>Våra spelregler</a:t>
            </a:r>
            <a:r>
              <a:rPr lang="en-US" kern="1200" dirty="0"/>
              <a:t>​ - </a:t>
            </a:r>
            <a:r>
              <a:rPr lang="en-US" kern="1200" dirty="0" err="1"/>
              <a:t>en</a:t>
            </a:r>
            <a:r>
              <a:rPr lang="en-US" kern="1200" dirty="0"/>
              <a:t> </a:t>
            </a:r>
            <a:r>
              <a:rPr lang="en-US" kern="1200" dirty="0" err="1"/>
              <a:t>första</a:t>
            </a:r>
            <a:r>
              <a:rPr lang="en-US" kern="1200" dirty="0"/>
              <a:t> </a:t>
            </a:r>
            <a:r>
              <a:rPr lang="en-US" kern="1200" dirty="0" err="1"/>
              <a:t>uppgift</a:t>
            </a:r>
            <a:endParaRPr lang="en-US" kern="1200" dirty="0"/>
          </a:p>
          <a:p>
            <a:pPr marL="171450" indent="-171450" rtl="0" fontAlgn="base"/>
            <a:r>
              <a:rPr lang="sv-SE" kern="1200" dirty="0"/>
              <a:t>Reflektionsuppgift</a:t>
            </a:r>
            <a:r>
              <a:rPr lang="en-US" kern="1200" dirty="0"/>
              <a:t>​</a:t>
            </a:r>
          </a:p>
          <a:p>
            <a:pPr marL="171450" indent="-171450" rtl="0" fontAlgn="base"/>
            <a:r>
              <a:rPr lang="sv-SE" kern="1200" dirty="0"/>
              <a:t>Min bästa kollega – fördjupande uppgift</a:t>
            </a:r>
            <a:endParaRPr lang="en-US" kern="1200" dirty="0"/>
          </a:p>
        </p:txBody>
      </p:sp>
    </p:spTree>
    <p:extLst>
      <p:ext uri="{BB962C8B-B14F-4D97-AF65-F5344CB8AC3E}">
        <p14:creationId xmlns:p14="http://schemas.microsoft.com/office/powerpoint/2010/main" val="3566725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69ED01C2-6AB5-3280-45C3-B4DC57550B4F}"/>
              </a:ext>
              <a:ext uri="{C183D7F6-B498-43B3-948B-1728B52AA6E4}">
                <adec:decorative xmlns:adec="http://schemas.microsoft.com/office/drawing/2017/decorative" val="1"/>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DAE4826F-6BCD-BD55-B7FB-25CEDAA74229}"/>
              </a:ext>
              <a:ext uri="{C183D7F6-B498-43B3-948B-1728B52AA6E4}">
                <adec:decorative xmlns:adec="http://schemas.microsoft.com/office/drawing/2017/decorative" val="1"/>
              </a:ext>
            </a:extLst>
          </p:cNvPr>
          <p:cNvSpPr/>
          <p:nvPr/>
        </p:nvSpPr>
        <p:spPr>
          <a:xfrm>
            <a:off x="-518" y="-28317"/>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3BDEA8DB-5326-23EA-14A4-BC997613355E}"/>
              </a:ext>
            </a:extLst>
          </p:cNvPr>
          <p:cNvSpPr>
            <a:spLocks noGrp="1"/>
          </p:cNvSpPr>
          <p:nvPr>
            <p:ph type="ctrTitle"/>
          </p:nvPr>
        </p:nvSpPr>
        <p:spPr>
          <a:xfrm>
            <a:off x="831611" y="1507854"/>
            <a:ext cx="10260000" cy="4525838"/>
          </a:xfrm>
        </p:spPr>
        <p:txBody>
          <a:bodyPr/>
          <a:lstStyle/>
          <a:p>
            <a:r>
              <a:rPr lang="sv-SE" b="1" dirty="0"/>
              <a:t>Våra spelregler under UM</a:t>
            </a:r>
            <a:endParaRPr lang="en-US" b="1" dirty="0"/>
          </a:p>
        </p:txBody>
      </p:sp>
      <p:sp>
        <p:nvSpPr>
          <p:cNvPr id="4" name="Underrubrik 3">
            <a:extLst>
              <a:ext uri="{FF2B5EF4-FFF2-40B4-BE49-F238E27FC236}">
                <a16:creationId xmlns:a16="http://schemas.microsoft.com/office/drawing/2014/main" id="{62210D07-1763-04B0-44BB-9955ECE79BEE}"/>
              </a:ext>
            </a:extLst>
          </p:cNvPr>
          <p:cNvSpPr>
            <a:spLocks noGrp="1"/>
          </p:cNvSpPr>
          <p:nvPr>
            <p:ph type="subTitle" idx="1"/>
          </p:nvPr>
        </p:nvSpPr>
        <p:spPr>
          <a:xfrm>
            <a:off x="1051050" y="6024791"/>
            <a:ext cx="10260000" cy="2406650"/>
          </a:xfrm>
        </p:spPr>
        <p:txBody>
          <a:bodyPr/>
          <a:lstStyle/>
          <a:p>
            <a:r>
              <a:rPr lang="sv-SE" dirty="0"/>
              <a:t>En första uppgift</a:t>
            </a:r>
          </a:p>
        </p:txBody>
      </p:sp>
    </p:spTree>
    <p:extLst>
      <p:ext uri="{BB962C8B-B14F-4D97-AF65-F5344CB8AC3E}">
        <p14:creationId xmlns:p14="http://schemas.microsoft.com/office/powerpoint/2010/main" val="344323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63589-9607-A77B-E2F5-12FCC6905A9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4DDA831-3E5D-2984-9979-166D7CB5832C}"/>
              </a:ext>
            </a:extLst>
          </p:cNvPr>
          <p:cNvSpPr>
            <a:spLocks noGrp="1"/>
          </p:cNvSpPr>
          <p:nvPr>
            <p:ph type="title"/>
          </p:nvPr>
        </p:nvSpPr>
        <p:spPr>
          <a:xfrm>
            <a:off x="1195066" y="2414315"/>
            <a:ext cx="15840000" cy="2052000"/>
          </a:xfrm>
        </p:spPr>
        <p:txBody>
          <a:bodyPr/>
          <a:lstStyle/>
          <a:p>
            <a:r>
              <a:rPr lang="sv-SE" dirty="0"/>
              <a:t>Syftet med uppgiften ​</a:t>
            </a:r>
            <a:endParaRPr lang="en-US" dirty="0"/>
          </a:p>
        </p:txBody>
      </p:sp>
      <p:sp>
        <p:nvSpPr>
          <p:cNvPr id="5" name="Platshållare för innehåll 4">
            <a:extLst>
              <a:ext uri="{FF2B5EF4-FFF2-40B4-BE49-F238E27FC236}">
                <a16:creationId xmlns:a16="http://schemas.microsoft.com/office/drawing/2014/main" id="{665ABCB4-D08B-AB77-626A-0E659AB4A7F7}"/>
              </a:ext>
            </a:extLst>
          </p:cNvPr>
          <p:cNvSpPr>
            <a:spLocks noGrp="1"/>
          </p:cNvSpPr>
          <p:nvPr>
            <p:ph sz="quarter" idx="14"/>
          </p:nvPr>
        </p:nvSpPr>
        <p:spPr>
          <a:xfrm>
            <a:off x="1195066" y="5290715"/>
            <a:ext cx="11330330" cy="5040000"/>
          </a:xfrm>
        </p:spPr>
        <p:txBody>
          <a:bodyPr/>
          <a:lstStyle/>
          <a:p>
            <a:pPr marL="0" indent="0" rtl="0" fontAlgn="base">
              <a:buNone/>
            </a:pPr>
            <a:r>
              <a:rPr lang="sv-SE" dirty="0"/>
              <a:t>Tillsammans formulera spelregler som skapar goda förutsättningar för lärande, öppenhet och </a:t>
            </a:r>
            <a:r>
              <a:rPr lang="sv-SE" i="1" dirty="0"/>
              <a:t>psykologisk trygghet </a:t>
            </a:r>
            <a:r>
              <a:rPr lang="sv-SE" dirty="0"/>
              <a:t>i gruppen.</a:t>
            </a:r>
            <a:endParaRPr lang="sv-SE" b="1" dirty="0"/>
          </a:p>
        </p:txBody>
      </p:sp>
    </p:spTree>
    <p:extLst>
      <p:ext uri="{BB962C8B-B14F-4D97-AF65-F5344CB8AC3E}">
        <p14:creationId xmlns:p14="http://schemas.microsoft.com/office/powerpoint/2010/main" val="1504316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C11F-11BD-1276-35B1-AAAD9F53A2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FEC72A-C3F6-9029-41BD-77E7B0493DC8}"/>
              </a:ext>
            </a:extLst>
          </p:cNvPr>
          <p:cNvSpPr>
            <a:spLocks noGrp="1"/>
          </p:cNvSpPr>
          <p:nvPr>
            <p:ph type="title"/>
          </p:nvPr>
        </p:nvSpPr>
        <p:spPr>
          <a:xfrm>
            <a:off x="835026" y="2342307"/>
            <a:ext cx="15840000" cy="2052000"/>
          </a:xfrm>
        </p:spPr>
        <p:txBody>
          <a:bodyPr/>
          <a:lstStyle/>
          <a:p>
            <a:r>
              <a:rPr lang="sv-SE" dirty="0"/>
              <a:t>Individuell reflektion​ ​</a:t>
            </a:r>
            <a:endParaRPr lang="en-US" dirty="0"/>
          </a:p>
        </p:txBody>
      </p:sp>
      <p:sp>
        <p:nvSpPr>
          <p:cNvPr id="5" name="Platshållare för innehåll 4">
            <a:extLst>
              <a:ext uri="{FF2B5EF4-FFF2-40B4-BE49-F238E27FC236}">
                <a16:creationId xmlns:a16="http://schemas.microsoft.com/office/drawing/2014/main" id="{7A41AEA7-66A0-937F-CC3F-7CBBCCAD22EA}"/>
              </a:ext>
            </a:extLst>
          </p:cNvPr>
          <p:cNvSpPr>
            <a:spLocks noGrp="1"/>
          </p:cNvSpPr>
          <p:nvPr>
            <p:ph sz="quarter" idx="14"/>
          </p:nvPr>
        </p:nvSpPr>
        <p:spPr>
          <a:xfrm>
            <a:off x="835026" y="4673017"/>
            <a:ext cx="11330330" cy="5040000"/>
          </a:xfrm>
        </p:spPr>
        <p:txBody>
          <a:bodyPr/>
          <a:lstStyle/>
          <a:p>
            <a:pPr marL="0" indent="0" rtl="0" fontAlgn="base">
              <a:buNone/>
            </a:pPr>
            <a:r>
              <a:rPr lang="sv-SE" dirty="0"/>
              <a:t>Vad behöver vi tänka på och hur ska vi vara mot varandra för att skapa ett öppet klimat i samtalen?</a:t>
            </a:r>
            <a:endParaRPr lang="sv-SE" b="1" dirty="0"/>
          </a:p>
        </p:txBody>
      </p:sp>
    </p:spTree>
    <p:extLst>
      <p:ext uri="{BB962C8B-B14F-4D97-AF65-F5344CB8AC3E}">
        <p14:creationId xmlns:p14="http://schemas.microsoft.com/office/powerpoint/2010/main" val="358698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979042" y="2486323"/>
            <a:ext cx="15840000" cy="2052000"/>
          </a:xfrm>
        </p:spPr>
        <p:txBody>
          <a:bodyPr/>
          <a:lstStyle/>
          <a:p>
            <a:r>
              <a:rPr lang="sv-SE" dirty="0"/>
              <a:t>Samtal i smågrupper</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979042" y="5362723"/>
            <a:ext cx="11330330" cy="5040000"/>
          </a:xfrm>
        </p:spPr>
        <p:txBody>
          <a:bodyPr/>
          <a:lstStyle/>
          <a:p>
            <a:pPr marL="0" indent="0" rtl="0" fontAlgn="base">
              <a:buNone/>
            </a:pPr>
            <a:r>
              <a:rPr lang="sv-SE"/>
              <a:t>Dela era tankar, och formulera tillsammans 2-3 spelregler som ni tycker är viktiga för gruppens samarbete och samtalsklimat. </a:t>
            </a:r>
            <a:endParaRPr lang="sv-SE" b="1"/>
          </a:p>
        </p:txBody>
      </p:sp>
    </p:spTree>
    <p:extLst>
      <p:ext uri="{BB962C8B-B14F-4D97-AF65-F5344CB8AC3E}">
        <p14:creationId xmlns:p14="http://schemas.microsoft.com/office/powerpoint/2010/main" val="274466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A3127-3E00-33A4-0DBB-EBA3006C1E75}"/>
            </a:ext>
          </a:extLst>
        </p:cNvPr>
        <p:cNvGrpSpPr/>
        <p:nvPr/>
      </p:nvGrpSpPr>
      <p:grpSpPr>
        <a:xfrm>
          <a:off x="0" y="0"/>
          <a:ext cx="0" cy="0"/>
          <a:chOff x="0" y="0"/>
          <a:chExt cx="0" cy="0"/>
        </a:xfrm>
      </p:grpSpPr>
      <p:sp>
        <p:nvSpPr>
          <p:cNvPr id="19" name="Rubrik 18">
            <a:extLst>
              <a:ext uri="{FF2B5EF4-FFF2-40B4-BE49-F238E27FC236}">
                <a16:creationId xmlns:a16="http://schemas.microsoft.com/office/drawing/2014/main" id="{AC1FD1A8-F240-025E-A87C-58D5C1AA43E6}"/>
              </a:ext>
            </a:extLst>
          </p:cNvPr>
          <p:cNvSpPr>
            <a:spLocks noGrp="1"/>
          </p:cNvSpPr>
          <p:nvPr>
            <p:ph type="title"/>
          </p:nvPr>
        </p:nvSpPr>
        <p:spPr>
          <a:xfrm>
            <a:off x="1222689" y="3904479"/>
            <a:ext cx="8280000" cy="2052000"/>
          </a:xfrm>
        </p:spPr>
        <p:txBody>
          <a:bodyPr/>
          <a:lstStyle/>
          <a:p>
            <a:r>
              <a:rPr lang="sv-SE" dirty="0"/>
              <a:t>Presentation</a:t>
            </a:r>
            <a:endParaRPr lang="en-US" dirty="0"/>
          </a:p>
        </p:txBody>
      </p:sp>
      <p:sp>
        <p:nvSpPr>
          <p:cNvPr id="21" name="textruta 20">
            <a:extLst>
              <a:ext uri="{FF2B5EF4-FFF2-40B4-BE49-F238E27FC236}">
                <a16:creationId xmlns:a16="http://schemas.microsoft.com/office/drawing/2014/main" id="{30FBD080-6F61-B205-49DF-7210C7F5F8BB}"/>
              </a:ext>
              <a:ext uri="{C183D7F6-B498-43B3-948B-1728B52AA6E4}">
                <adec:decorative xmlns:adec="http://schemas.microsoft.com/office/drawing/2017/decorative" val="1"/>
              </a:ext>
            </a:extLst>
          </p:cNvPr>
          <p:cNvSpPr txBox="1"/>
          <p:nvPr/>
        </p:nvSpPr>
        <p:spPr>
          <a:xfrm>
            <a:off x="-1316182" y="5181600"/>
            <a:ext cx="184731" cy="369332"/>
          </a:xfrm>
          <a:prstGeom prst="rect">
            <a:avLst/>
          </a:prstGeom>
          <a:noFill/>
        </p:spPr>
        <p:txBody>
          <a:bodyPr wrap="none" rtlCol="0">
            <a:spAutoFit/>
          </a:bodyPr>
          <a:lstStyle/>
          <a:p>
            <a:endParaRPr lang="en-US"/>
          </a:p>
        </p:txBody>
      </p:sp>
      <p:sp>
        <p:nvSpPr>
          <p:cNvPr id="24" name="Platshållare för bild 23">
            <a:extLst>
              <a:ext uri="{FF2B5EF4-FFF2-40B4-BE49-F238E27FC236}">
                <a16:creationId xmlns:a16="http://schemas.microsoft.com/office/drawing/2014/main" id="{FFD975DC-A646-DDB2-6891-2DDE5C44A7FD}"/>
              </a:ext>
              <a:ext uri="{C183D7F6-B498-43B3-948B-1728B52AA6E4}">
                <adec:decorative xmlns:adec="http://schemas.microsoft.com/office/drawing/2017/decorative" val="1"/>
              </a:ext>
            </a:extLst>
          </p:cNvPr>
          <p:cNvSpPr>
            <a:spLocks noGrp="1"/>
          </p:cNvSpPr>
          <p:nvPr>
            <p:ph type="pic" sz="quarter" idx="20"/>
          </p:nvPr>
        </p:nvSpPr>
        <p:spPr>
          <a:solidFill>
            <a:srgbClr val="F4DEE6"/>
          </a:solidFill>
        </p:spPr>
        <p:txBody>
          <a:bodyPr/>
          <a:lstStyle/>
          <a:p>
            <a:r>
              <a:rPr lang="en-US"/>
              <a:t> </a:t>
            </a:r>
          </a:p>
        </p:txBody>
      </p:sp>
      <p:pic>
        <p:nvPicPr>
          <p:cNvPr id="34" name="Bild 33">
            <a:extLst>
              <a:ext uri="{FF2B5EF4-FFF2-40B4-BE49-F238E27FC236}">
                <a16:creationId xmlns:a16="http://schemas.microsoft.com/office/drawing/2014/main" id="{14C611E5-5413-22F1-1542-A9A20B83EBF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7796" y="3108989"/>
            <a:ext cx="6208172" cy="5649438"/>
          </a:xfrm>
          <a:prstGeom prst="rect">
            <a:avLst/>
          </a:prstGeom>
        </p:spPr>
      </p:pic>
    </p:spTree>
    <p:extLst>
      <p:ext uri="{BB962C8B-B14F-4D97-AF65-F5344CB8AC3E}">
        <p14:creationId xmlns:p14="http://schemas.microsoft.com/office/powerpoint/2010/main" val="323676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EB4DF-F758-8BCC-85D4-83D229149566}"/>
            </a:ext>
          </a:extLst>
        </p:cNvPr>
        <p:cNvGrpSpPr/>
        <p:nvPr/>
      </p:nvGrpSpPr>
      <p:grpSpPr>
        <a:xfrm>
          <a:off x="0" y="0"/>
          <a:ext cx="0" cy="0"/>
          <a:chOff x="0" y="0"/>
          <a:chExt cx="0" cy="0"/>
        </a:xfrm>
      </p:grpSpPr>
      <p:sp>
        <p:nvSpPr>
          <p:cNvPr id="19" name="Rubrik 18">
            <a:extLst>
              <a:ext uri="{FF2B5EF4-FFF2-40B4-BE49-F238E27FC236}">
                <a16:creationId xmlns:a16="http://schemas.microsoft.com/office/drawing/2014/main" id="{DB6BFC8F-AC1C-9566-C021-99DB9F5E60FC}"/>
              </a:ext>
            </a:extLst>
          </p:cNvPr>
          <p:cNvSpPr>
            <a:spLocks noGrp="1"/>
          </p:cNvSpPr>
          <p:nvPr>
            <p:ph type="title"/>
          </p:nvPr>
        </p:nvSpPr>
        <p:spPr>
          <a:xfrm>
            <a:off x="1222689" y="3904479"/>
            <a:ext cx="8280000" cy="2052000"/>
          </a:xfrm>
        </p:spPr>
        <p:txBody>
          <a:bodyPr/>
          <a:lstStyle/>
          <a:p>
            <a:r>
              <a:rPr lang="sv-SE" dirty="0"/>
              <a:t>Gemensam sammanfattning</a:t>
            </a:r>
            <a:endParaRPr lang="en-US" dirty="0"/>
          </a:p>
        </p:txBody>
      </p:sp>
      <p:sp>
        <p:nvSpPr>
          <p:cNvPr id="21" name="textruta 20">
            <a:extLst>
              <a:ext uri="{FF2B5EF4-FFF2-40B4-BE49-F238E27FC236}">
                <a16:creationId xmlns:a16="http://schemas.microsoft.com/office/drawing/2014/main" id="{3CB601D7-6D3D-310B-4E0D-6C6B003D88DE}"/>
              </a:ext>
              <a:ext uri="{C183D7F6-B498-43B3-948B-1728B52AA6E4}">
                <adec:decorative xmlns:adec="http://schemas.microsoft.com/office/drawing/2017/decorative" val="1"/>
              </a:ext>
            </a:extLst>
          </p:cNvPr>
          <p:cNvSpPr txBox="1"/>
          <p:nvPr/>
        </p:nvSpPr>
        <p:spPr>
          <a:xfrm>
            <a:off x="-1316182" y="5181600"/>
            <a:ext cx="184731" cy="369332"/>
          </a:xfrm>
          <a:prstGeom prst="rect">
            <a:avLst/>
          </a:prstGeom>
          <a:noFill/>
        </p:spPr>
        <p:txBody>
          <a:bodyPr wrap="none" rtlCol="0">
            <a:spAutoFit/>
          </a:bodyPr>
          <a:lstStyle/>
          <a:p>
            <a:endParaRPr lang="en-US"/>
          </a:p>
        </p:txBody>
      </p:sp>
      <p:sp>
        <p:nvSpPr>
          <p:cNvPr id="2" name="Platshållare för bild 23">
            <a:extLst>
              <a:ext uri="{FF2B5EF4-FFF2-40B4-BE49-F238E27FC236}">
                <a16:creationId xmlns:a16="http://schemas.microsoft.com/office/drawing/2014/main" id="{F28DD10A-409F-74E7-CE7C-A85D54F7B323}"/>
              </a:ext>
              <a:ext uri="{C183D7F6-B498-43B3-948B-1728B52AA6E4}">
                <adec:decorative xmlns:adec="http://schemas.microsoft.com/office/drawing/2017/decorative" val="1"/>
              </a:ext>
            </a:extLst>
          </p:cNvPr>
          <p:cNvSpPr>
            <a:spLocks noGrp="1"/>
          </p:cNvSpPr>
          <p:nvPr>
            <p:ph type="pic" sz="quarter" idx="20"/>
          </p:nvPr>
        </p:nvSpPr>
        <p:spPr>
          <a:xfrm>
            <a:off x="10231058" y="758131"/>
            <a:ext cx="8874937" cy="9240134"/>
          </a:xfrm>
          <a:solidFill>
            <a:srgbClr val="F4DEE6"/>
          </a:solidFill>
        </p:spPr>
        <p:txBody>
          <a:bodyPr/>
          <a:lstStyle/>
          <a:p>
            <a:r>
              <a:rPr lang="en-US"/>
              <a:t> </a:t>
            </a:r>
          </a:p>
        </p:txBody>
      </p:sp>
      <p:pic>
        <p:nvPicPr>
          <p:cNvPr id="3" name="Bild 2">
            <a:extLst>
              <a:ext uri="{FF2B5EF4-FFF2-40B4-BE49-F238E27FC236}">
                <a16:creationId xmlns:a16="http://schemas.microsoft.com/office/drawing/2014/main" id="{5DA80137-792F-2276-9C38-8DC71F5E2F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7796" y="3108989"/>
            <a:ext cx="6208172" cy="5649438"/>
          </a:xfrm>
          <a:prstGeom prst="rect">
            <a:avLst/>
          </a:prstGeom>
        </p:spPr>
      </p:pic>
    </p:spTree>
    <p:extLst>
      <p:ext uri="{BB962C8B-B14F-4D97-AF65-F5344CB8AC3E}">
        <p14:creationId xmlns:p14="http://schemas.microsoft.com/office/powerpoint/2010/main" val="1682192910"/>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2025_final" id="{6D576536-4375-C842-91D4-057E4E73C15D}" vid="{7AC8DF10-DACF-C349-BA1D-23C1D95D3838}"/>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2025_final" id="{6D576536-4375-C842-91D4-057E4E73C15D}" vid="{312D5D93-E168-C043-A380-903BC4EADBE1}"/>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2025_final" id="{6D576536-4375-C842-91D4-057E4E73C15D}" vid="{1B07BDCE-F15E-D849-A17D-1F9FF17193EF}"/>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2025_final" id="{6D576536-4375-C842-91D4-057E4E73C15D}" vid="{3C337FBE-BF0E-A24C-A0A0-5DFED77CDDE5}"/>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8EB346AB6D27B468C2E0E0B8ABF05AA" ma:contentTypeVersion="6" ma:contentTypeDescription="Skapa ett nytt dokument." ma:contentTypeScope="" ma:versionID="faf07f4ba2a1fc258bc5b7085788bcc1">
  <xsd:schema xmlns:xsd="http://www.w3.org/2001/XMLSchema" xmlns:xs="http://www.w3.org/2001/XMLSchema" xmlns:p="http://schemas.microsoft.com/office/2006/metadata/properties" xmlns:ns2="239cdd3c-b8a8-4579-9b78-b333ad130a8e" xmlns:ns3="7dc089d0-86e7-43c5-bf71-45884fc6fc7b" targetNamespace="http://schemas.microsoft.com/office/2006/metadata/properties" ma:root="true" ma:fieldsID="34efdc83e8466221fc3016c55b2f2297" ns2:_="" ns3:_="">
    <xsd:import namespace="239cdd3c-b8a8-4579-9b78-b333ad130a8e"/>
    <xsd:import namespace="7dc089d0-86e7-43c5-bf71-45884fc6fc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cdd3c-b8a8-4579-9b78-b333ad130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c089d0-86e7-43c5-bf71-45884fc6fc7b"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BEDB15-C16E-4030-B797-D9B07BE3DB09}">
  <ds:schemaRefs>
    <ds:schemaRef ds:uri="239cdd3c-b8a8-4579-9b78-b333ad130a8e"/>
    <ds:schemaRef ds:uri="7dc089d0-86e7-43c5-bf71-45884fc6fc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D12D62-F2A9-4E61-90C4-1186D9EB7509}">
  <ds:schemaRefs>
    <ds:schemaRef ds:uri="239cdd3c-b8a8-4579-9b78-b333ad130a8e"/>
    <ds:schemaRef ds:uri="7dc089d0-86e7-43c5-bf71-45884fc6fc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EA104E-A45B-4558-A410-EC35C1938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RV-Vinröd_mörk</Template>
  <TotalTime>40</TotalTime>
  <Words>1609</Words>
  <Application>Microsoft Office PowerPoint</Application>
  <PresentationFormat>Anpassad</PresentationFormat>
  <Paragraphs>158</Paragraphs>
  <Slides>22</Slides>
  <Notes>22</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22</vt:i4>
      </vt:variant>
    </vt:vector>
  </HeadingPairs>
  <TitlesOfParts>
    <vt:vector size="29" baseType="lpstr">
      <vt:lpstr>Arial</vt:lpstr>
      <vt:lpstr>Calibri</vt:lpstr>
      <vt:lpstr>Calibri Light</vt:lpstr>
      <vt:lpstr>RV-Vinröd_mörk</vt:lpstr>
      <vt:lpstr>RV-Vinröd_ljus</vt:lpstr>
      <vt:lpstr>RV-Turkos_mörk</vt:lpstr>
      <vt:lpstr>RV-Turkos_ljus</vt:lpstr>
      <vt:lpstr>Utvecklande medarbetarskap</vt:lpstr>
      <vt:lpstr>Varför är det här viktigt?​</vt:lpstr>
      <vt:lpstr>Innehåll</vt:lpstr>
      <vt:lpstr>Våra spelregler under UM</vt:lpstr>
      <vt:lpstr>Syftet med uppgiften ​</vt:lpstr>
      <vt:lpstr>Individuell reflektion​ ​</vt:lpstr>
      <vt:lpstr>Samtal i smågrupper</vt:lpstr>
      <vt:lpstr>Presentation</vt:lpstr>
      <vt:lpstr>Gemensam sammanfattning</vt:lpstr>
      <vt:lpstr>Reflektionsuppgift​</vt:lpstr>
      <vt:lpstr>Reflektionsuppgift – steg 1 </vt:lpstr>
      <vt:lpstr>Gruppdiskussion – steg 2 </vt:lpstr>
      <vt:lpstr>Reflektionsuppgift - avslutning </vt:lpstr>
      <vt:lpstr>Min bästa kollega</vt:lpstr>
      <vt:lpstr>Individuell reflektion​ Vad gör en uppskattad kollega? ​</vt:lpstr>
      <vt:lpstr>Samtal i smågrupper Identifiera gemensamma beteenden</vt:lpstr>
      <vt:lpstr>Sätt upp era beteenden</vt:lpstr>
      <vt:lpstr>Vernissage</vt:lpstr>
      <vt:lpstr>Utvecklande medarbetarskap, modell</vt:lpstr>
      <vt:lpstr>Individuell reflektion Mina styrkor och utvecklingsområden</vt:lpstr>
      <vt:lpstr>Reflektion i grupp</vt:lpstr>
      <vt:lpstr>Tack för idag!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Amanda Gyllander</dc:creator>
  <cp:keywords/>
  <dc:description/>
  <cp:lastModifiedBy>Sofie Pettersson</cp:lastModifiedBy>
  <cp:revision>24</cp:revision>
  <dcterms:created xsi:type="dcterms:W3CDTF">2025-02-24T07:28:34Z</dcterms:created>
  <dcterms:modified xsi:type="dcterms:W3CDTF">2025-12-16T07:31:57Z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0x010100D8EB346AB6D27B468C2E0E0B8ABF05AA</vt:lpwstr>
  </property>
  <property fmtid="{D5CDD505-2E9C-101B-9397-08002B2CF9AE}" pid="6" name="MediaServiceImageTags">
    <vt:lpwstr/>
  </property>
</Properties>
</file>