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984" r:id="rId5"/>
    <p:sldMasterId id="2147484010" r:id="rId6"/>
    <p:sldMasterId id="2147484039" r:id="rId7"/>
  </p:sldMasterIdLst>
  <p:notesMasterIdLst>
    <p:notesMasterId r:id="rId24"/>
  </p:notesMasterIdLst>
  <p:sldIdLst>
    <p:sldId id="439" r:id="rId8"/>
    <p:sldId id="469" r:id="rId9"/>
    <p:sldId id="401" r:id="rId10"/>
    <p:sldId id="346" r:id="rId11"/>
    <p:sldId id="446" r:id="rId12"/>
    <p:sldId id="447" r:id="rId13"/>
    <p:sldId id="448" r:id="rId14"/>
    <p:sldId id="477" r:id="rId15"/>
    <p:sldId id="471" r:id="rId16"/>
    <p:sldId id="472" r:id="rId17"/>
    <p:sldId id="478" r:id="rId18"/>
    <p:sldId id="479" r:id="rId19"/>
    <p:sldId id="480" r:id="rId20"/>
    <p:sldId id="481" r:id="rId21"/>
    <p:sldId id="473" r:id="rId22"/>
    <p:sldId id="465" r:id="rId23"/>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V-Vinröd_mörk" id="{796F5A41-4C26-E447-BB20-12394688469F}">
          <p14:sldIdLst>
            <p14:sldId id="439"/>
            <p14:sldId id="469"/>
            <p14:sldId id="401"/>
            <p14:sldId id="346"/>
            <p14:sldId id="446"/>
            <p14:sldId id="447"/>
            <p14:sldId id="448"/>
            <p14:sldId id="477"/>
            <p14:sldId id="471"/>
            <p14:sldId id="472"/>
            <p14:sldId id="478"/>
            <p14:sldId id="479"/>
            <p14:sldId id="480"/>
            <p14:sldId id="481"/>
            <p14:sldId id="473"/>
            <p14:sldId id="465"/>
          </p14:sldIdLst>
        </p14:section>
        <p14:section name="Illustrationer" id="{28E61A5B-DA70-E541-AF34-B69FE8870C85}">
          <p14:sldIdLst/>
        </p14:section>
      </p14:sectionLst>
    </p:ex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BAB702-363A-2D59-0020-95ADFD464BAD}" name="Sofie Pettersson" initials="" userId="S::sofie.e.pettersson@regionvastmanland.se::7b9a48fb-256a-44dd-80ba-f7fd7fef58f4" providerId="AD"/>
  <p188:author id="{6B090655-DF9C-C0B9-8ECE-8973E3080FF1}" name="Annika Johansson" initials="AJ" userId="S::annika.johansson@regionvastmanland.se::417e0727-7c4f-41c7-9a31-e2fa2f7f63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EE6"/>
    <a:srgbClr val="FAEDF2"/>
    <a:srgbClr val="E1F6FF"/>
    <a:srgbClr val="DCEEEB"/>
    <a:srgbClr val="E8F5F5"/>
    <a:srgbClr val="DFECF9"/>
    <a:srgbClr val="E9F6F7"/>
    <a:srgbClr val="DFFFFF"/>
    <a:srgbClr val="D2E6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651376-7EAC-4434-9DEB-7DD0CCA6E99C}" v="230" dt="2025-12-16T08:33:51.65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6" autoAdjust="0"/>
    <p:restoredTop sz="71308" autoAdjust="0"/>
  </p:normalViewPr>
  <p:slideViewPr>
    <p:cSldViewPr snapToGrid="0">
      <p:cViewPr varScale="1">
        <p:scale>
          <a:sx n="48" d="100"/>
          <a:sy n="48" d="100"/>
        </p:scale>
        <p:origin x="876" y="-30"/>
      </p:cViewPr>
      <p:guideLst>
        <p:guide orient="horz" pos="2880"/>
        <p:guide pos="22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ka Johansson" userId="417e0727-7c4f-41c7-9a31-e2fa2f7f6384" providerId="ADAL" clId="{3C20BEA5-8470-4CDD-8380-DC53530D213C}"/>
    <pc:docChg chg="custSel modSld">
      <pc:chgData name="Annika Johansson" userId="417e0727-7c4f-41c7-9a31-e2fa2f7f6384" providerId="ADAL" clId="{3C20BEA5-8470-4CDD-8380-DC53530D213C}" dt="2025-12-10T15:24:07.555" v="85" actId="20577"/>
      <pc:docMkLst>
        <pc:docMk/>
      </pc:docMkLst>
      <pc:sldChg chg="modSp mod modAnim modNotesTx">
        <pc:chgData name="Annika Johansson" userId="417e0727-7c4f-41c7-9a31-e2fa2f7f6384" providerId="ADAL" clId="{3C20BEA5-8470-4CDD-8380-DC53530D213C}" dt="2025-12-10T15:24:07.555" v="85" actId="20577"/>
        <pc:sldMkLst>
          <pc:docMk/>
          <pc:sldMk cId="131621651" sldId="472"/>
        </pc:sldMkLst>
        <pc:spChg chg="mod">
          <ac:chgData name="Annika Johansson" userId="417e0727-7c4f-41c7-9a31-e2fa2f7f6384" providerId="ADAL" clId="{3C20BEA5-8470-4CDD-8380-DC53530D213C}" dt="2025-12-10T15:22:16.893" v="1" actId="20577"/>
          <ac:spMkLst>
            <pc:docMk/>
            <pc:sldMk cId="131621651" sldId="472"/>
            <ac:spMk id="5" creationId="{8B5C9F62-0CC9-610D-EE64-E835927A7FDA}"/>
          </ac:spMkLst>
        </pc:spChg>
      </pc:sldChg>
    </pc:docChg>
  </pc:docChgLst>
  <pc:docChgLst>
    <pc:chgData name="Sofie Pettersson" userId="7b9a48fb-256a-44dd-80ba-f7fd7fef58f4" providerId="ADAL" clId="{40C99B02-714C-4D65-AC0C-7A38F00221EA}"/>
    <pc:docChg chg="undo custSel addSld delSld modSld sldOrd modSection">
      <pc:chgData name="Sofie Pettersson" userId="7b9a48fb-256a-44dd-80ba-f7fd7fef58f4" providerId="ADAL" clId="{40C99B02-714C-4D65-AC0C-7A38F00221EA}" dt="2025-12-16T08:41:31.004" v="1220" actId="33553"/>
      <pc:docMkLst>
        <pc:docMk/>
      </pc:docMkLst>
      <pc:sldChg chg="addSp delSp modSp mod modNotesTx">
        <pc:chgData name="Sofie Pettersson" userId="7b9a48fb-256a-44dd-80ba-f7fd7fef58f4" providerId="ADAL" clId="{40C99B02-714C-4D65-AC0C-7A38F00221EA}" dt="2025-12-16T08:38:50.065" v="1207" actId="962"/>
        <pc:sldMkLst>
          <pc:docMk/>
          <pc:sldMk cId="3443232871" sldId="346"/>
        </pc:sldMkLst>
        <pc:spChg chg="mod">
          <ac:chgData name="Sofie Pettersson" userId="7b9a48fb-256a-44dd-80ba-f7fd7fef58f4" providerId="ADAL" clId="{40C99B02-714C-4D65-AC0C-7A38F00221EA}" dt="2025-12-16T08:38:50.065" v="1207" actId="962"/>
          <ac:spMkLst>
            <pc:docMk/>
            <pc:sldMk cId="3443232871" sldId="346"/>
            <ac:spMk id="2" creationId="{DAE4826F-6BCD-BD55-B7FB-25CEDAA74229}"/>
          </ac:spMkLst>
        </pc:spChg>
        <pc:picChg chg="add mod ord">
          <ac:chgData name="Sofie Pettersson" userId="7b9a48fb-256a-44dd-80ba-f7fd7fef58f4" providerId="ADAL" clId="{40C99B02-714C-4D65-AC0C-7A38F00221EA}" dt="2025-12-16T08:38:49.418" v="1206" actId="962"/>
          <ac:picMkLst>
            <pc:docMk/>
            <pc:sldMk cId="3443232871" sldId="346"/>
            <ac:picMk id="8" creationId="{429408FD-9759-EA9A-1884-CCD8500685AC}"/>
          </ac:picMkLst>
        </pc:picChg>
      </pc:sldChg>
      <pc:sldChg chg="modSp mod">
        <pc:chgData name="Sofie Pettersson" userId="7b9a48fb-256a-44dd-80ba-f7fd7fef58f4" providerId="ADAL" clId="{40C99B02-714C-4D65-AC0C-7A38F00221EA}" dt="2025-11-24T09:52:50.609" v="115" actId="5793"/>
        <pc:sldMkLst>
          <pc:docMk/>
          <pc:sldMk cId="3986374027" sldId="401"/>
        </pc:sldMkLst>
        <pc:spChg chg="mod">
          <ac:chgData name="Sofie Pettersson" userId="7b9a48fb-256a-44dd-80ba-f7fd7fef58f4" providerId="ADAL" clId="{40C99B02-714C-4D65-AC0C-7A38F00221EA}" dt="2025-11-24T09:05:17.234" v="3" actId="113"/>
          <ac:spMkLst>
            <pc:docMk/>
            <pc:sldMk cId="3986374027" sldId="401"/>
            <ac:spMk id="2" creationId="{AC600ABE-F362-FAD1-3B18-26588D41CFE4}"/>
          </ac:spMkLst>
        </pc:spChg>
        <pc:spChg chg="mod">
          <ac:chgData name="Sofie Pettersson" userId="7b9a48fb-256a-44dd-80ba-f7fd7fef58f4" providerId="ADAL" clId="{40C99B02-714C-4D65-AC0C-7A38F00221EA}" dt="2025-11-24T09:52:50.609" v="115" actId="5793"/>
          <ac:spMkLst>
            <pc:docMk/>
            <pc:sldMk cId="3986374027" sldId="401"/>
            <ac:spMk id="5" creationId="{D0E53623-290C-160B-6E72-147E49A5A399}"/>
          </ac:spMkLst>
        </pc:spChg>
      </pc:sldChg>
      <pc:sldChg chg="modSp mod">
        <pc:chgData name="Sofie Pettersson" userId="7b9a48fb-256a-44dd-80ba-f7fd7fef58f4" providerId="ADAL" clId="{40C99B02-714C-4D65-AC0C-7A38F00221EA}" dt="2025-11-24T09:52:24.560" v="111" actId="20577"/>
        <pc:sldMkLst>
          <pc:docMk/>
          <pc:sldMk cId="1532870398" sldId="439"/>
        </pc:sldMkLst>
        <pc:spChg chg="mod">
          <ac:chgData name="Sofie Pettersson" userId="7b9a48fb-256a-44dd-80ba-f7fd7fef58f4" providerId="ADAL" clId="{40C99B02-714C-4D65-AC0C-7A38F00221EA}" dt="2025-11-24T09:52:24.560" v="111" actId="20577"/>
          <ac:spMkLst>
            <pc:docMk/>
            <pc:sldMk cId="1532870398" sldId="439"/>
            <ac:spMk id="8" creationId="{04292B79-4749-3720-F51E-B3A41E3C96E7}"/>
          </ac:spMkLst>
        </pc:spChg>
      </pc:sldChg>
      <pc:sldChg chg="modSp mod">
        <pc:chgData name="Sofie Pettersson" userId="7b9a48fb-256a-44dd-80ba-f7fd7fef58f4" providerId="ADAL" clId="{40C99B02-714C-4D65-AC0C-7A38F00221EA}" dt="2025-11-24T09:54:09.756" v="129" actId="114"/>
        <pc:sldMkLst>
          <pc:docMk/>
          <pc:sldMk cId="3586984705" sldId="446"/>
        </pc:sldMkLst>
        <pc:spChg chg="mod">
          <ac:chgData name="Sofie Pettersson" userId="7b9a48fb-256a-44dd-80ba-f7fd7fef58f4" providerId="ADAL" clId="{40C99B02-714C-4D65-AC0C-7A38F00221EA}" dt="2025-11-24T09:53:44.397" v="125" actId="6549"/>
          <ac:spMkLst>
            <pc:docMk/>
            <pc:sldMk cId="3586984705" sldId="446"/>
            <ac:spMk id="2" creationId="{E1FEC72A-C3F6-9029-41BD-77E7B0493DC8}"/>
          </ac:spMkLst>
        </pc:spChg>
        <pc:spChg chg="mod">
          <ac:chgData name="Sofie Pettersson" userId="7b9a48fb-256a-44dd-80ba-f7fd7fef58f4" providerId="ADAL" clId="{40C99B02-714C-4D65-AC0C-7A38F00221EA}" dt="2025-11-24T09:54:09.756" v="129" actId="114"/>
          <ac:spMkLst>
            <pc:docMk/>
            <pc:sldMk cId="3586984705" sldId="446"/>
            <ac:spMk id="5" creationId="{7A41AEA7-66A0-937F-CC3F-7CBBCCAD22EA}"/>
          </ac:spMkLst>
        </pc:spChg>
      </pc:sldChg>
      <pc:sldChg chg="modSp mod modNotesTx">
        <pc:chgData name="Sofie Pettersson" userId="7b9a48fb-256a-44dd-80ba-f7fd7fef58f4" providerId="ADAL" clId="{40C99B02-714C-4D65-AC0C-7A38F00221EA}" dt="2025-11-24T09:54:46.804" v="153" actId="20577"/>
        <pc:sldMkLst>
          <pc:docMk/>
          <pc:sldMk cId="2744667723" sldId="447"/>
        </pc:sldMkLst>
        <pc:spChg chg="mod">
          <ac:chgData name="Sofie Pettersson" userId="7b9a48fb-256a-44dd-80ba-f7fd7fef58f4" providerId="ADAL" clId="{40C99B02-714C-4D65-AC0C-7A38F00221EA}" dt="2025-11-24T09:05:55.571" v="5" actId="113"/>
          <ac:spMkLst>
            <pc:docMk/>
            <pc:sldMk cId="2744667723" sldId="447"/>
            <ac:spMk id="2" creationId="{BB249FD6-7035-18F7-10B2-F860AD54382E}"/>
          </ac:spMkLst>
        </pc:spChg>
        <pc:spChg chg="mod">
          <ac:chgData name="Sofie Pettersson" userId="7b9a48fb-256a-44dd-80ba-f7fd7fef58f4" providerId="ADAL" clId="{40C99B02-714C-4D65-AC0C-7A38F00221EA}" dt="2025-11-24T09:54:39.686" v="152" actId="20577"/>
          <ac:spMkLst>
            <pc:docMk/>
            <pc:sldMk cId="2744667723" sldId="447"/>
            <ac:spMk id="5" creationId="{9A8E57FE-1F0F-DEB5-8252-B29CA36BCF46}"/>
          </ac:spMkLst>
        </pc:spChg>
      </pc:sldChg>
      <pc:sldChg chg="modSp mod modNotesTx">
        <pc:chgData name="Sofie Pettersson" userId="7b9a48fb-256a-44dd-80ba-f7fd7fef58f4" providerId="ADAL" clId="{40C99B02-714C-4D65-AC0C-7A38F00221EA}" dt="2025-11-24T10:15:58.596" v="164" actId="113"/>
        <pc:sldMkLst>
          <pc:docMk/>
          <pc:sldMk cId="980688787" sldId="448"/>
        </pc:sldMkLst>
        <pc:spChg chg="mod">
          <ac:chgData name="Sofie Pettersson" userId="7b9a48fb-256a-44dd-80ba-f7fd7fef58f4" providerId="ADAL" clId="{40C99B02-714C-4D65-AC0C-7A38F00221EA}" dt="2025-11-24T09:06:07.993" v="6" actId="113"/>
          <ac:spMkLst>
            <pc:docMk/>
            <pc:sldMk cId="980688787" sldId="448"/>
            <ac:spMk id="2" creationId="{4CB920F0-5813-EFCA-56B3-56C6A93FC2B0}"/>
          </ac:spMkLst>
        </pc:spChg>
        <pc:spChg chg="mod">
          <ac:chgData name="Sofie Pettersson" userId="7b9a48fb-256a-44dd-80ba-f7fd7fef58f4" providerId="ADAL" clId="{40C99B02-714C-4D65-AC0C-7A38F00221EA}" dt="2025-11-24T10:15:04.682" v="156" actId="114"/>
          <ac:spMkLst>
            <pc:docMk/>
            <pc:sldMk cId="980688787" sldId="448"/>
            <ac:spMk id="5" creationId="{6ECBE184-563A-BA02-AEF8-0888E3251352}"/>
          </ac:spMkLst>
        </pc:spChg>
      </pc:sldChg>
      <pc:sldChg chg="addSp delSp modSp mod modNotesTx">
        <pc:chgData name="Sofie Pettersson" userId="7b9a48fb-256a-44dd-80ba-f7fd7fef58f4" providerId="ADAL" clId="{40C99B02-714C-4D65-AC0C-7A38F00221EA}" dt="2025-12-16T08:40:41.092" v="1213" actId="962"/>
        <pc:sldMkLst>
          <pc:docMk/>
          <pc:sldMk cId="1025366531" sldId="465"/>
        </pc:sldMkLst>
        <pc:spChg chg="mod">
          <ac:chgData name="Sofie Pettersson" userId="7b9a48fb-256a-44dd-80ba-f7fd7fef58f4" providerId="ADAL" clId="{40C99B02-714C-4D65-AC0C-7A38F00221EA}" dt="2025-12-16T08:40:41.092" v="1213" actId="962"/>
          <ac:spMkLst>
            <pc:docMk/>
            <pc:sldMk cId="1025366531" sldId="465"/>
            <ac:spMk id="2" creationId="{8F623C90-B3CD-4AF1-9C44-E0498636F267}"/>
          </ac:spMkLst>
        </pc:spChg>
        <pc:picChg chg="add mod ord">
          <ac:chgData name="Sofie Pettersson" userId="7b9a48fb-256a-44dd-80ba-f7fd7fef58f4" providerId="ADAL" clId="{40C99B02-714C-4D65-AC0C-7A38F00221EA}" dt="2025-12-16T08:40:40.255" v="1212" actId="962"/>
          <ac:picMkLst>
            <pc:docMk/>
            <pc:sldMk cId="1025366531" sldId="465"/>
            <ac:picMk id="8" creationId="{700E0523-1DD7-C7F3-50A6-A9113B5AADE3}"/>
          </ac:picMkLst>
        </pc:picChg>
      </pc:sldChg>
      <pc:sldChg chg="modSp mod">
        <pc:chgData name="Sofie Pettersson" userId="7b9a48fb-256a-44dd-80ba-f7fd7fef58f4" providerId="ADAL" clId="{40C99B02-714C-4D65-AC0C-7A38F00221EA}" dt="2025-12-16T08:21:20.230" v="741" actId="20577"/>
        <pc:sldMkLst>
          <pc:docMk/>
          <pc:sldMk cId="3566725577" sldId="469"/>
        </pc:sldMkLst>
        <pc:spChg chg="mod">
          <ac:chgData name="Sofie Pettersson" userId="7b9a48fb-256a-44dd-80ba-f7fd7fef58f4" providerId="ADAL" clId="{40C99B02-714C-4D65-AC0C-7A38F00221EA}" dt="2025-11-24T09:05:13.658" v="0" actId="113"/>
          <ac:spMkLst>
            <pc:docMk/>
            <pc:sldMk cId="3566725577" sldId="469"/>
            <ac:spMk id="2" creationId="{BB249FD6-7035-18F7-10B2-F860AD54382E}"/>
          </ac:spMkLst>
        </pc:spChg>
        <pc:spChg chg="mod">
          <ac:chgData name="Sofie Pettersson" userId="7b9a48fb-256a-44dd-80ba-f7fd7fef58f4" providerId="ADAL" clId="{40C99B02-714C-4D65-AC0C-7A38F00221EA}" dt="2025-12-16T08:21:20.230" v="741" actId="20577"/>
          <ac:spMkLst>
            <pc:docMk/>
            <pc:sldMk cId="3566725577" sldId="469"/>
            <ac:spMk id="5" creationId="{9A8E57FE-1F0F-DEB5-8252-B29CA36BCF46}"/>
          </ac:spMkLst>
        </pc:spChg>
      </pc:sldChg>
      <pc:sldChg chg="modSp mod">
        <pc:chgData name="Sofie Pettersson" userId="7b9a48fb-256a-44dd-80ba-f7fd7fef58f4" providerId="ADAL" clId="{40C99B02-714C-4D65-AC0C-7A38F00221EA}" dt="2025-12-16T08:31:35.231" v="1066" actId="20577"/>
        <pc:sldMkLst>
          <pc:docMk/>
          <pc:sldMk cId="214920645" sldId="471"/>
        </pc:sldMkLst>
        <pc:spChg chg="mod">
          <ac:chgData name="Sofie Pettersson" userId="7b9a48fb-256a-44dd-80ba-f7fd7fef58f4" providerId="ADAL" clId="{40C99B02-714C-4D65-AC0C-7A38F00221EA}" dt="2025-12-16T08:31:35.231" v="1066" actId="20577"/>
          <ac:spMkLst>
            <pc:docMk/>
            <pc:sldMk cId="214920645" sldId="471"/>
            <ac:spMk id="2" creationId="{BA269166-C183-40AA-4B1D-4117EE1C9293}"/>
          </ac:spMkLst>
        </pc:spChg>
        <pc:spChg chg="mod">
          <ac:chgData name="Sofie Pettersson" userId="7b9a48fb-256a-44dd-80ba-f7fd7fef58f4" providerId="ADAL" clId="{40C99B02-714C-4D65-AC0C-7A38F00221EA}" dt="2025-11-24T10:18:39.626" v="325" actId="20577"/>
          <ac:spMkLst>
            <pc:docMk/>
            <pc:sldMk cId="214920645" sldId="471"/>
            <ac:spMk id="5" creationId="{372B9223-161E-2ADB-5200-D81AE9BD7EB0}"/>
          </ac:spMkLst>
        </pc:spChg>
      </pc:sldChg>
      <pc:sldChg chg="addSp delSp modSp mod ord modAnim modNotesTx">
        <pc:chgData name="Sofie Pettersson" userId="7b9a48fb-256a-44dd-80ba-f7fd7fef58f4" providerId="ADAL" clId="{40C99B02-714C-4D65-AC0C-7A38F00221EA}" dt="2025-12-16T08:40:49.652" v="1214" actId="33553"/>
        <pc:sldMkLst>
          <pc:docMk/>
          <pc:sldMk cId="131621651" sldId="472"/>
        </pc:sldMkLst>
        <pc:spChg chg="add del">
          <ac:chgData name="Sofie Pettersson" userId="7b9a48fb-256a-44dd-80ba-f7fd7fef58f4" providerId="ADAL" clId="{40C99B02-714C-4D65-AC0C-7A38F00221EA}" dt="2025-12-16T08:23:16.561" v="775" actId="478"/>
          <ac:spMkLst>
            <pc:docMk/>
            <pc:sldMk cId="131621651" sldId="472"/>
            <ac:spMk id="3" creationId="{2050F9BF-77F7-B656-12FC-E383A7402090}"/>
          </ac:spMkLst>
        </pc:spChg>
        <pc:spChg chg="add mod">
          <ac:chgData name="Sofie Pettersson" userId="7b9a48fb-256a-44dd-80ba-f7fd7fef58f4" providerId="ADAL" clId="{40C99B02-714C-4D65-AC0C-7A38F00221EA}" dt="2025-12-16T08:40:49.652" v="1214" actId="33553"/>
          <ac:spMkLst>
            <pc:docMk/>
            <pc:sldMk cId="131621651" sldId="472"/>
            <ac:spMk id="5" creationId="{8B5C9F62-0CC9-610D-EE64-E835927A7FDA}"/>
          </ac:spMkLst>
        </pc:spChg>
      </pc:sldChg>
      <pc:sldChg chg="modSp mod modNotesTx">
        <pc:chgData name="Sofie Pettersson" userId="7b9a48fb-256a-44dd-80ba-f7fd7fef58f4" providerId="ADAL" clId="{40C99B02-714C-4D65-AC0C-7A38F00221EA}" dt="2025-11-24T12:23:02.388" v="715" actId="1076"/>
        <pc:sldMkLst>
          <pc:docMk/>
          <pc:sldMk cId="819269038" sldId="473"/>
        </pc:sldMkLst>
        <pc:spChg chg="mod">
          <ac:chgData name="Sofie Pettersson" userId="7b9a48fb-256a-44dd-80ba-f7fd7fef58f4" providerId="ADAL" clId="{40C99B02-714C-4D65-AC0C-7A38F00221EA}" dt="2025-11-24T12:23:02.388" v="715" actId="1076"/>
          <ac:spMkLst>
            <pc:docMk/>
            <pc:sldMk cId="819269038" sldId="473"/>
            <ac:spMk id="2" creationId="{CBA48575-2212-A109-92AE-04DDD4509E8C}"/>
          </ac:spMkLst>
        </pc:spChg>
      </pc:sldChg>
      <pc:sldChg chg="addSp delSp modSp add mod modNotesTx">
        <pc:chgData name="Sofie Pettersson" userId="7b9a48fb-256a-44dd-80ba-f7fd7fef58f4" providerId="ADAL" clId="{40C99B02-714C-4D65-AC0C-7A38F00221EA}" dt="2025-12-16T08:40:01.875" v="1210" actId="962"/>
        <pc:sldMkLst>
          <pc:docMk/>
          <pc:sldMk cId="1051081831" sldId="477"/>
        </pc:sldMkLst>
        <pc:spChg chg="mod">
          <ac:chgData name="Sofie Pettersson" userId="7b9a48fb-256a-44dd-80ba-f7fd7fef58f4" providerId="ADAL" clId="{40C99B02-714C-4D65-AC0C-7A38F00221EA}" dt="2025-12-16T08:40:01.875" v="1210" actId="962"/>
          <ac:spMkLst>
            <pc:docMk/>
            <pc:sldMk cId="1051081831" sldId="477"/>
            <ac:spMk id="2" creationId="{AB389653-F8D3-8149-EFF8-EE183B12985E}"/>
          </ac:spMkLst>
        </pc:spChg>
        <pc:spChg chg="mod">
          <ac:chgData name="Sofie Pettersson" userId="7b9a48fb-256a-44dd-80ba-f7fd7fef58f4" providerId="ADAL" clId="{40C99B02-714C-4D65-AC0C-7A38F00221EA}" dt="2025-11-24T10:16:11.422" v="187" actId="20577"/>
          <ac:spMkLst>
            <pc:docMk/>
            <pc:sldMk cId="1051081831" sldId="477"/>
            <ac:spMk id="3" creationId="{03354C06-1941-4D58-A0EB-E36138E8CF36}"/>
          </ac:spMkLst>
        </pc:spChg>
        <pc:spChg chg="mod">
          <ac:chgData name="Sofie Pettersson" userId="7b9a48fb-256a-44dd-80ba-f7fd7fef58f4" providerId="ADAL" clId="{40C99B02-714C-4D65-AC0C-7A38F00221EA}" dt="2025-12-16T08:34:08.221" v="1204" actId="20577"/>
          <ac:spMkLst>
            <pc:docMk/>
            <pc:sldMk cId="1051081831" sldId="477"/>
            <ac:spMk id="4" creationId="{F8C97E47-131B-7647-5108-7A864639F39C}"/>
          </ac:spMkLst>
        </pc:spChg>
        <pc:picChg chg="add mod ord">
          <ac:chgData name="Sofie Pettersson" userId="7b9a48fb-256a-44dd-80ba-f7fd7fef58f4" providerId="ADAL" clId="{40C99B02-714C-4D65-AC0C-7A38F00221EA}" dt="2025-12-16T08:39:37.972" v="1209" actId="962"/>
          <ac:picMkLst>
            <pc:docMk/>
            <pc:sldMk cId="1051081831" sldId="477"/>
            <ac:picMk id="9" creationId="{DEDB148C-3AA6-5C0F-872E-43AE0A99EB77}"/>
          </ac:picMkLst>
        </pc:picChg>
      </pc:sldChg>
      <pc:sldChg chg="addSp delSp modSp add mod modAnim modNotesTx">
        <pc:chgData name="Sofie Pettersson" userId="7b9a48fb-256a-44dd-80ba-f7fd7fef58f4" providerId="ADAL" clId="{40C99B02-714C-4D65-AC0C-7A38F00221EA}" dt="2025-12-16T08:41:13.622" v="1217" actId="33553"/>
        <pc:sldMkLst>
          <pc:docMk/>
          <pc:sldMk cId="2889587438" sldId="478"/>
        </pc:sldMkLst>
        <pc:spChg chg="add del mod">
          <ac:chgData name="Sofie Pettersson" userId="7b9a48fb-256a-44dd-80ba-f7fd7fef58f4" providerId="ADAL" clId="{40C99B02-714C-4D65-AC0C-7A38F00221EA}" dt="2025-12-16T08:41:13.622" v="1217" actId="33553"/>
          <ac:spMkLst>
            <pc:docMk/>
            <pc:sldMk cId="2889587438" sldId="478"/>
            <ac:spMk id="5" creationId="{8DCE53B4-ADD1-5921-E0BB-6C1441A9465F}"/>
          </ac:spMkLst>
        </pc:spChg>
      </pc:sldChg>
      <pc:sldChg chg="modSp add mod modNotesTx">
        <pc:chgData name="Sofie Pettersson" userId="7b9a48fb-256a-44dd-80ba-f7fd7fef58f4" providerId="ADAL" clId="{40C99B02-714C-4D65-AC0C-7A38F00221EA}" dt="2025-12-16T08:41:22.764" v="1218" actId="33553"/>
        <pc:sldMkLst>
          <pc:docMk/>
          <pc:sldMk cId="4075661214" sldId="479"/>
        </pc:sldMkLst>
        <pc:spChg chg="mod">
          <ac:chgData name="Sofie Pettersson" userId="7b9a48fb-256a-44dd-80ba-f7fd7fef58f4" providerId="ADAL" clId="{40C99B02-714C-4D65-AC0C-7A38F00221EA}" dt="2025-12-16T08:41:22.764" v="1218" actId="33553"/>
          <ac:spMkLst>
            <pc:docMk/>
            <pc:sldMk cId="4075661214" sldId="479"/>
            <ac:spMk id="5" creationId="{C6F83C85-1A5C-89B3-3714-2A08FDB899EF}"/>
          </ac:spMkLst>
        </pc:spChg>
      </pc:sldChg>
      <pc:sldChg chg="modSp add mod modNotesTx">
        <pc:chgData name="Sofie Pettersson" userId="7b9a48fb-256a-44dd-80ba-f7fd7fef58f4" providerId="ADAL" clId="{40C99B02-714C-4D65-AC0C-7A38F00221EA}" dt="2025-12-16T08:41:26.279" v="1219" actId="33553"/>
        <pc:sldMkLst>
          <pc:docMk/>
          <pc:sldMk cId="2102399216" sldId="480"/>
        </pc:sldMkLst>
        <pc:spChg chg="mod">
          <ac:chgData name="Sofie Pettersson" userId="7b9a48fb-256a-44dd-80ba-f7fd7fef58f4" providerId="ADAL" clId="{40C99B02-714C-4D65-AC0C-7A38F00221EA}" dt="2025-12-16T08:41:26.279" v="1219" actId="33553"/>
          <ac:spMkLst>
            <pc:docMk/>
            <pc:sldMk cId="2102399216" sldId="480"/>
            <ac:spMk id="5" creationId="{66AEAE6F-D639-090B-1A7E-4C67C9E8BECC}"/>
          </ac:spMkLst>
        </pc:spChg>
      </pc:sldChg>
      <pc:sldChg chg="modSp add mod modNotesTx">
        <pc:chgData name="Sofie Pettersson" userId="7b9a48fb-256a-44dd-80ba-f7fd7fef58f4" providerId="ADAL" clId="{40C99B02-714C-4D65-AC0C-7A38F00221EA}" dt="2025-12-16T08:41:31.004" v="1220" actId="33553"/>
        <pc:sldMkLst>
          <pc:docMk/>
          <pc:sldMk cId="2740668528" sldId="481"/>
        </pc:sldMkLst>
        <pc:spChg chg="mod">
          <ac:chgData name="Sofie Pettersson" userId="7b9a48fb-256a-44dd-80ba-f7fd7fef58f4" providerId="ADAL" clId="{40C99B02-714C-4D65-AC0C-7A38F00221EA}" dt="2025-12-16T08:41:31.004" v="1220" actId="33553"/>
          <ac:spMkLst>
            <pc:docMk/>
            <pc:sldMk cId="2740668528" sldId="481"/>
            <ac:spMk id="5" creationId="{5EB20EBF-E756-5251-7FF5-292B781CC0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2025-12-16</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sz="1200" b="1" i="0" kern="1200" dirty="0">
                <a:solidFill>
                  <a:schemeClr val="tx1"/>
                </a:solidFill>
                <a:effectLst/>
                <a:latin typeface="+mn-lt"/>
                <a:ea typeface="+mn-ea"/>
                <a:cs typeface="+mn-cs"/>
              </a:rPr>
              <a:t>Total tidsåtgång:</a:t>
            </a:r>
            <a:r>
              <a:rPr lang="sv-SE" sz="1200" b="0" i="0" kern="1200" dirty="0">
                <a:solidFill>
                  <a:schemeClr val="tx1"/>
                </a:solidFill>
                <a:effectLst/>
                <a:latin typeface="+mn-lt"/>
                <a:ea typeface="+mn-ea"/>
                <a:cs typeface="+mn-cs"/>
              </a:rPr>
              <a:t> Cirka 1,5 – 2 timmar</a:t>
            </a:r>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1</a:t>
            </a:fld>
            <a:endParaRPr lang="sv-SE"/>
          </a:p>
        </p:txBody>
      </p:sp>
    </p:spTree>
    <p:extLst>
      <p:ext uri="{BB962C8B-B14F-4D97-AF65-F5344CB8AC3E}">
        <p14:creationId xmlns:p14="http://schemas.microsoft.com/office/powerpoint/2010/main" val="1661055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8C56C-07ED-AADA-23DF-945774B55CF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E2E4F4C-8BAB-F433-8B13-BD1251E70F2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B428F2C-3404-211E-1E4B-218FC35AE0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5 min</a:t>
            </a:r>
            <a:endParaRPr lang="sv-SE" sz="1200" b="0" i="1"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56EAB25F-1638-A6F1-5F3D-2588EF81FF74}"/>
              </a:ext>
            </a:extLst>
          </p:cNvPr>
          <p:cNvSpPr>
            <a:spLocks noGrp="1"/>
          </p:cNvSpPr>
          <p:nvPr>
            <p:ph type="sldNum" sz="quarter" idx="5"/>
          </p:nvPr>
        </p:nvSpPr>
        <p:spPr/>
        <p:txBody>
          <a:bodyPr/>
          <a:lstStyle/>
          <a:p>
            <a:fld id="{B733DB10-64AD-4478-BAF2-10592BD0BA82}" type="slidenum">
              <a:rPr lang="sv-SE" smtClean="0"/>
              <a:t>11</a:t>
            </a:fld>
            <a:endParaRPr lang="sv-SE"/>
          </a:p>
        </p:txBody>
      </p:sp>
    </p:spTree>
    <p:extLst>
      <p:ext uri="{BB962C8B-B14F-4D97-AF65-F5344CB8AC3E}">
        <p14:creationId xmlns:p14="http://schemas.microsoft.com/office/powerpoint/2010/main" val="2127897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EE8D9-7562-3A68-C169-18AF4AFCB81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325884E-D6F8-E58B-09E9-C9C2C294DFF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9C813B1-9216-C359-C307-2107EBA4AB3A}"/>
              </a:ext>
            </a:extLst>
          </p:cNvPr>
          <p:cNvSpPr>
            <a:spLocks noGrp="1"/>
          </p:cNvSpPr>
          <p:nvPr>
            <p:ph type="body" idx="1"/>
          </p:nvPr>
        </p:nvSpPr>
        <p:spPr/>
        <p:txBody>
          <a:bodyPr/>
          <a:lstStyle/>
          <a:p>
            <a:r>
              <a:rPr lang="sv-SE" sz="1200" b="1" i="0" kern="1200" dirty="0">
                <a:solidFill>
                  <a:schemeClr val="tx1"/>
                </a:solidFill>
                <a:effectLst/>
                <a:latin typeface="+mn-lt"/>
                <a:ea typeface="+mn-ea"/>
                <a:cs typeface="+mn-cs"/>
              </a:rPr>
              <a:t>10 minuter</a:t>
            </a:r>
          </a:p>
          <a:p>
            <a:r>
              <a:rPr lang="sv-SE" sz="1200" b="0" i="0" kern="1200" dirty="0">
                <a:solidFill>
                  <a:schemeClr val="tx1"/>
                </a:solidFill>
                <a:effectLst/>
                <a:latin typeface="+mn-lt"/>
                <a:ea typeface="+mn-ea"/>
                <a:cs typeface="+mn-cs"/>
              </a:rPr>
              <a:t>Alla får bidra med tankar, tips eller egna erfarenheter – kortfattat och i turordning. Fokus ska ligga på frågan och att hjälpa frågeställaren att tänka i nya banor.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82104289-C0F4-F73E-3DAD-6B164373F78D}"/>
              </a:ext>
            </a:extLst>
          </p:cNvPr>
          <p:cNvSpPr>
            <a:spLocks noGrp="1"/>
          </p:cNvSpPr>
          <p:nvPr>
            <p:ph type="sldNum" sz="quarter" idx="5"/>
          </p:nvPr>
        </p:nvSpPr>
        <p:spPr/>
        <p:txBody>
          <a:bodyPr/>
          <a:lstStyle/>
          <a:p>
            <a:fld id="{B733DB10-64AD-4478-BAF2-10592BD0BA82}" type="slidenum">
              <a:rPr lang="sv-SE" smtClean="0"/>
              <a:t>12</a:t>
            </a:fld>
            <a:endParaRPr lang="sv-SE"/>
          </a:p>
        </p:txBody>
      </p:sp>
    </p:spTree>
    <p:extLst>
      <p:ext uri="{BB962C8B-B14F-4D97-AF65-F5344CB8AC3E}">
        <p14:creationId xmlns:p14="http://schemas.microsoft.com/office/powerpoint/2010/main" val="971193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925B8-D93F-2273-F550-7EF2C5D1356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3469205-A9E3-75C3-D974-D6F729A7167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46D37162-51CD-4291-61AA-0DC1D651421A}"/>
              </a:ext>
            </a:extLst>
          </p:cNvPr>
          <p:cNvSpPr>
            <a:spLocks noGrp="1"/>
          </p:cNvSpPr>
          <p:nvPr>
            <p:ph type="body" idx="1"/>
          </p:nvPr>
        </p:nvSpPr>
        <p:spPr/>
        <p:txBody>
          <a:bodyPr/>
          <a:lstStyle/>
          <a:p>
            <a:r>
              <a:rPr lang="sv-SE" sz="1200" b="1" i="0" kern="1200" dirty="0">
                <a:solidFill>
                  <a:schemeClr val="tx1"/>
                </a:solidFill>
                <a:effectLst/>
                <a:latin typeface="+mn-lt"/>
                <a:ea typeface="+mn-ea"/>
                <a:cs typeface="+mn-cs"/>
              </a:rPr>
              <a:t>5 min: </a:t>
            </a:r>
            <a:r>
              <a:rPr lang="sv-SE" sz="1200" b="0" i="0" kern="1200" dirty="0">
                <a:solidFill>
                  <a:schemeClr val="tx1"/>
                </a:solidFill>
                <a:effectLst/>
                <a:latin typeface="+mn-lt"/>
                <a:ea typeface="+mn-ea"/>
                <a:cs typeface="+mn-cs"/>
              </a:rPr>
              <a:t>Den som lyft frågan tackar gruppen och berättar kort vad de tar med sig – och hur de tänker gå vidare.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A1FA0BB6-D4EB-67C4-CFDB-56A50D717132}"/>
              </a:ext>
            </a:extLst>
          </p:cNvPr>
          <p:cNvSpPr>
            <a:spLocks noGrp="1"/>
          </p:cNvSpPr>
          <p:nvPr>
            <p:ph type="sldNum" sz="quarter" idx="5"/>
          </p:nvPr>
        </p:nvSpPr>
        <p:spPr/>
        <p:txBody>
          <a:bodyPr/>
          <a:lstStyle/>
          <a:p>
            <a:fld id="{B733DB10-64AD-4478-BAF2-10592BD0BA82}" type="slidenum">
              <a:rPr lang="sv-SE" smtClean="0"/>
              <a:t>13</a:t>
            </a:fld>
            <a:endParaRPr lang="sv-SE"/>
          </a:p>
        </p:txBody>
      </p:sp>
    </p:spTree>
    <p:extLst>
      <p:ext uri="{BB962C8B-B14F-4D97-AF65-F5344CB8AC3E}">
        <p14:creationId xmlns:p14="http://schemas.microsoft.com/office/powerpoint/2010/main" val="868015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1C005-4083-A89B-1349-C0060C050AE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3D55796-0FE6-A901-0A74-13E28773DFA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EB40131-B114-F2DA-B665-7C88BEBBBFE4}"/>
              </a:ext>
            </a:extLst>
          </p:cNvPr>
          <p:cNvSpPr>
            <a:spLocks noGrp="1"/>
          </p:cNvSpPr>
          <p:nvPr>
            <p:ph type="body" idx="1"/>
          </p:nvPr>
        </p:nvSpPr>
        <p:spPr/>
        <p:txBody>
          <a:bodyPr/>
          <a:lstStyle/>
          <a:p>
            <a:r>
              <a:rPr lang="sv-SE" sz="1200" b="1" i="0" kern="1200" dirty="0">
                <a:solidFill>
                  <a:schemeClr val="tx1"/>
                </a:solidFill>
                <a:effectLst/>
                <a:latin typeface="+mn-lt"/>
                <a:ea typeface="+mn-ea"/>
                <a:cs typeface="+mn-cs"/>
              </a:rPr>
              <a:t>20 min</a:t>
            </a:r>
            <a:endParaRPr lang="sv-S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C3C6FE54-36AE-3301-9B36-35EF7D1B1BC3}"/>
              </a:ext>
            </a:extLst>
          </p:cNvPr>
          <p:cNvSpPr>
            <a:spLocks noGrp="1"/>
          </p:cNvSpPr>
          <p:nvPr>
            <p:ph type="sldNum" sz="quarter" idx="5"/>
          </p:nvPr>
        </p:nvSpPr>
        <p:spPr/>
        <p:txBody>
          <a:bodyPr/>
          <a:lstStyle/>
          <a:p>
            <a:fld id="{B733DB10-64AD-4478-BAF2-10592BD0BA82}" type="slidenum">
              <a:rPr lang="sv-SE" smtClean="0"/>
              <a:t>14</a:t>
            </a:fld>
            <a:endParaRPr lang="sv-SE"/>
          </a:p>
        </p:txBody>
      </p:sp>
    </p:spTree>
    <p:extLst>
      <p:ext uri="{BB962C8B-B14F-4D97-AF65-F5344CB8AC3E}">
        <p14:creationId xmlns:p14="http://schemas.microsoft.com/office/powerpoint/2010/main" val="2248471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32704-D208-F833-E680-45E5D16A5CE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880C571-003C-3D92-2808-C985A6773C6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A7F2E61-101F-32B5-5217-0DB1D15DF07E}"/>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Samla alla och be varje deltagare dela:</a:t>
            </a:r>
          </a:p>
        </p:txBody>
      </p:sp>
      <p:sp>
        <p:nvSpPr>
          <p:cNvPr id="4" name="Platshållare för bildnummer 3">
            <a:extLst>
              <a:ext uri="{FF2B5EF4-FFF2-40B4-BE49-F238E27FC236}">
                <a16:creationId xmlns:a16="http://schemas.microsoft.com/office/drawing/2014/main" id="{3380F616-DED0-A6C9-49CD-4F3A34E5F6EE}"/>
              </a:ext>
            </a:extLst>
          </p:cNvPr>
          <p:cNvSpPr>
            <a:spLocks noGrp="1"/>
          </p:cNvSpPr>
          <p:nvPr>
            <p:ph type="sldNum" sz="quarter" idx="5"/>
          </p:nvPr>
        </p:nvSpPr>
        <p:spPr/>
        <p:txBody>
          <a:bodyPr/>
          <a:lstStyle/>
          <a:p>
            <a:fld id="{B733DB10-64AD-4478-BAF2-10592BD0BA82}" type="slidenum">
              <a:rPr lang="sv-SE" smtClean="0"/>
              <a:t>15</a:t>
            </a:fld>
            <a:endParaRPr lang="sv-SE"/>
          </a:p>
        </p:txBody>
      </p:sp>
    </p:spTree>
    <p:extLst>
      <p:ext uri="{BB962C8B-B14F-4D97-AF65-F5344CB8AC3E}">
        <p14:creationId xmlns:p14="http://schemas.microsoft.com/office/powerpoint/2010/main" val="1876568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64C3-19DB-B5B8-EC13-D80BAA8666E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9E0F9D7-D653-6A82-FB5B-5D2105B635D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2208D78-F87E-8128-EC2D-C4D76F24936F}"/>
              </a:ext>
            </a:extLst>
          </p:cNvPr>
          <p:cNvSpPr>
            <a:spLocks noGrp="1"/>
          </p:cNvSpPr>
          <p:nvPr>
            <p:ph type="body" idx="1"/>
          </p:nvPr>
        </p:nvSpPr>
        <p:spPr/>
        <p:txBody>
          <a:bodyPr/>
          <a:lstStyle/>
          <a:p>
            <a:br>
              <a:rPr lang="sv-SE" sz="1200" b="1" i="0" kern="1200" dirty="0">
                <a:solidFill>
                  <a:schemeClr val="tx1"/>
                </a:solidFill>
                <a:effectLst/>
                <a:latin typeface="+mn-lt"/>
                <a:ea typeface="+mn-ea"/>
                <a:cs typeface="+mn-cs"/>
              </a:rPr>
            </a:br>
            <a:r>
              <a:rPr lang="sv-SE" sz="1200" b="0" i="0" kern="1200" dirty="0">
                <a:solidFill>
                  <a:schemeClr val="tx1"/>
                </a:solidFill>
                <a:effectLst/>
                <a:latin typeface="+mn-lt"/>
                <a:ea typeface="+mn-ea"/>
                <a:cs typeface="+mn-cs"/>
              </a:rPr>
              <a:t>Tacka för engagemanget. Lyft hur värdefullt det är att använda gruppens samlade klokskap och att kreativitet ofta växer fram i samtal där vi bygger på varandras tankar.</a:t>
            </a:r>
          </a:p>
          <a:p>
            <a:endParaRPr lang="sv-SE" sz="1200" b="1"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För fortsatt utveckling</a:t>
            </a:r>
          </a:p>
          <a:p>
            <a:r>
              <a:rPr lang="sv-SE" sz="1200" b="0" i="0" kern="1200" dirty="0">
                <a:solidFill>
                  <a:schemeClr val="tx1"/>
                </a:solidFill>
                <a:effectLst/>
                <a:latin typeface="+mn-lt"/>
                <a:ea typeface="+mn-ea"/>
                <a:cs typeface="+mn-cs"/>
              </a:rPr>
              <a:t>Planera in ett nytt tillfälle där övningen kan upprepas – gärna så snart som möjligt för dem som inte hann lyfta sina frågor.</a:t>
            </a:r>
          </a:p>
          <a:p>
            <a:r>
              <a:rPr lang="sv-SE" sz="1200" b="0" i="0" kern="1200" dirty="0">
                <a:solidFill>
                  <a:schemeClr val="tx1"/>
                </a:solidFill>
                <a:effectLst/>
                <a:latin typeface="+mn-lt"/>
                <a:ea typeface="+mn-ea"/>
                <a:cs typeface="+mn-cs"/>
              </a:rPr>
              <a:t>Använd övningen regelbundet för att skapa en kultur där det är naturligt att be om hjälp, tänka nytt och inspirera varandra till utveckling.</a:t>
            </a:r>
          </a:p>
        </p:txBody>
      </p:sp>
      <p:sp>
        <p:nvSpPr>
          <p:cNvPr id="4" name="Platshållare för bildnummer 3">
            <a:extLst>
              <a:ext uri="{FF2B5EF4-FFF2-40B4-BE49-F238E27FC236}">
                <a16:creationId xmlns:a16="http://schemas.microsoft.com/office/drawing/2014/main" id="{9B06865E-6AEC-161C-0777-05D60EF12F11}"/>
              </a:ext>
            </a:extLst>
          </p:cNvPr>
          <p:cNvSpPr>
            <a:spLocks noGrp="1"/>
          </p:cNvSpPr>
          <p:nvPr>
            <p:ph type="sldNum" sz="quarter" idx="5"/>
          </p:nvPr>
        </p:nvSpPr>
        <p:spPr/>
        <p:txBody>
          <a:bodyPr/>
          <a:lstStyle/>
          <a:p>
            <a:fld id="{B733DB10-64AD-4478-BAF2-10592BD0BA82}" type="slidenum">
              <a:rPr lang="sv-SE" smtClean="0"/>
              <a:t>16</a:t>
            </a:fld>
            <a:endParaRPr lang="sv-SE"/>
          </a:p>
        </p:txBody>
      </p:sp>
    </p:spTree>
    <p:extLst>
      <p:ext uri="{BB962C8B-B14F-4D97-AF65-F5344CB8AC3E}">
        <p14:creationId xmlns:p14="http://schemas.microsoft.com/office/powerpoint/2010/main" val="966356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34A5-87CE-EBFD-FD3E-DF71FF001A1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749C163-DD59-E9CD-96ED-B83DDDF1093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1842BC8-FE25-3D71-E4D1-6079B8C9892A}"/>
              </a:ext>
            </a:extLst>
          </p:cNvPr>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D89F8C2E-764B-05E7-67A1-D000C493D85B}"/>
              </a:ext>
            </a:extLst>
          </p:cNvPr>
          <p:cNvSpPr>
            <a:spLocks noGrp="1"/>
          </p:cNvSpPr>
          <p:nvPr>
            <p:ph type="sldNum" sz="quarter" idx="5"/>
          </p:nvPr>
        </p:nvSpPr>
        <p:spPr/>
        <p:txBody>
          <a:bodyPr/>
          <a:lstStyle/>
          <a:p>
            <a:fld id="{B733DB10-64AD-4478-BAF2-10592BD0BA82}" type="slidenum">
              <a:rPr lang="sv-SE" smtClean="0"/>
              <a:t>2</a:t>
            </a:fld>
            <a:endParaRPr lang="sv-SE"/>
          </a:p>
        </p:txBody>
      </p:sp>
    </p:spTree>
    <p:extLst>
      <p:ext uri="{BB962C8B-B14F-4D97-AF65-F5344CB8AC3E}">
        <p14:creationId xmlns:p14="http://schemas.microsoft.com/office/powerpoint/2010/main" val="805953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1" kern="1200" dirty="0">
                <a:solidFill>
                  <a:schemeClr val="tx1"/>
                </a:solidFill>
                <a:effectLst/>
                <a:latin typeface="+mn-lt"/>
                <a:ea typeface="+mn-ea"/>
                <a:cs typeface="+mn-cs"/>
              </a:rPr>
              <a:t>Tidsåtgång</a:t>
            </a:r>
            <a:r>
              <a:rPr lang="sv-SE" sz="1200" b="0" i="1" kern="1200" dirty="0">
                <a:solidFill>
                  <a:schemeClr val="tx1"/>
                </a:solidFill>
                <a:effectLst/>
                <a:latin typeface="+mn-lt"/>
                <a:ea typeface="+mn-ea"/>
                <a:cs typeface="+mn-cs"/>
              </a:rPr>
              <a:t> 30-45 minuter </a:t>
            </a:r>
            <a:br>
              <a:rPr lang="sv-SE" sz="1200" b="0" i="1" kern="1200" dirty="0">
                <a:solidFill>
                  <a:schemeClr val="tx1"/>
                </a:solidFill>
                <a:effectLst/>
                <a:latin typeface="+mn-lt"/>
                <a:ea typeface="+mn-ea"/>
                <a:cs typeface="+mn-cs"/>
              </a:rPr>
            </a:br>
            <a:r>
              <a:rPr lang="sv-SE" sz="1200" b="1" i="1" kern="1200" dirty="0">
                <a:solidFill>
                  <a:schemeClr val="tx1"/>
                </a:solidFill>
                <a:effectLst/>
                <a:latin typeface="+mn-lt"/>
                <a:ea typeface="+mn-ea"/>
                <a:cs typeface="+mn-cs"/>
              </a:rPr>
              <a:t>Gruppindelning</a:t>
            </a:r>
            <a:r>
              <a:rPr lang="sv-SE" sz="1200" b="0" i="1" kern="1200" dirty="0">
                <a:solidFill>
                  <a:schemeClr val="tx1"/>
                </a:solidFill>
                <a:effectLst/>
                <a:latin typeface="+mn-lt"/>
                <a:ea typeface="+mn-ea"/>
                <a:cs typeface="+mn-cs"/>
              </a:rPr>
              <a:t> 3-4 personer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Den här uppgiften hjälper deltagarna att reflektera över hur de själva bidrar till ett kreativt klimat. Genom att lyfta exempel från vardagen synliggörs vilka beteenden som inspirerar andra  och vilka idéer som kan föras vidare.</a:t>
            </a:r>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4</a:t>
            </a:fld>
            <a:endParaRPr lang="sv-SE"/>
          </a:p>
        </p:txBody>
      </p:sp>
    </p:spTree>
    <p:extLst>
      <p:ext uri="{BB962C8B-B14F-4D97-AF65-F5344CB8AC3E}">
        <p14:creationId xmlns:p14="http://schemas.microsoft.com/office/powerpoint/2010/main" val="1381018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FD415-A7A0-0884-CDB0-435429FA242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E3ED5E6-411B-5F18-C53B-B3562A0BBC7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6E759E4-4838-832E-A1D1-DAA405F592C0}"/>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Fundera över följande frågor individuellt (10 min)</a:t>
            </a:r>
            <a:endParaRPr lang="sv-SE" dirty="0"/>
          </a:p>
        </p:txBody>
      </p:sp>
      <p:sp>
        <p:nvSpPr>
          <p:cNvPr id="4" name="Platshållare för bildnummer 3">
            <a:extLst>
              <a:ext uri="{FF2B5EF4-FFF2-40B4-BE49-F238E27FC236}">
                <a16:creationId xmlns:a16="http://schemas.microsoft.com/office/drawing/2014/main" id="{A28CFEA2-06BE-17E1-9497-13AB0D7767E1}"/>
              </a:ext>
            </a:extLst>
          </p:cNvPr>
          <p:cNvSpPr>
            <a:spLocks noGrp="1"/>
          </p:cNvSpPr>
          <p:nvPr>
            <p:ph type="sldNum" sz="quarter" idx="5"/>
          </p:nvPr>
        </p:nvSpPr>
        <p:spPr/>
        <p:txBody>
          <a:bodyPr/>
          <a:lstStyle/>
          <a:p>
            <a:fld id="{B733DB10-64AD-4478-BAF2-10592BD0BA82}" type="slidenum">
              <a:rPr lang="sv-SE" smtClean="0"/>
              <a:t>5</a:t>
            </a:fld>
            <a:endParaRPr lang="sv-SE"/>
          </a:p>
        </p:txBody>
      </p:sp>
    </p:spTree>
    <p:extLst>
      <p:ext uri="{BB962C8B-B14F-4D97-AF65-F5344CB8AC3E}">
        <p14:creationId xmlns:p14="http://schemas.microsoft.com/office/powerpoint/2010/main" val="3866406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934A5-87CE-EBFD-FD3E-DF71FF001A1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749C163-DD59-E9CD-96ED-B83DDDF1093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1842BC8-FE25-3D71-E4D1-6079B8C9892A}"/>
              </a:ext>
            </a:extLst>
          </p:cNvPr>
          <p:cNvSpPr>
            <a:spLocks noGrp="1"/>
          </p:cNvSpPr>
          <p:nvPr>
            <p:ph type="body" idx="1"/>
          </p:nvPr>
        </p:nvSpPr>
        <p:spPr/>
        <p:txBody>
          <a:bodyPr/>
          <a:lstStyle/>
          <a:p>
            <a:pPr rtl="0" fontAlgn="base"/>
            <a:r>
              <a:rPr lang="sv-SE" sz="1200" b="0" i="0" u="none" strike="noStrike" kern="1200" dirty="0">
                <a:solidFill>
                  <a:schemeClr val="tx1"/>
                </a:solidFill>
                <a:effectLst/>
                <a:latin typeface="+mn-lt"/>
                <a:ea typeface="+mn-ea"/>
                <a:cs typeface="+mn-cs"/>
              </a:rPr>
              <a:t>15 min: Dela in gruppen i mindre grupper om 3–4 personer. </a:t>
            </a:r>
            <a:r>
              <a:rPr lang="en-US" sz="1200" b="0" i="0" kern="1200" dirty="0">
                <a:solidFill>
                  <a:schemeClr val="tx1"/>
                </a:solidFill>
                <a:effectLst/>
                <a:latin typeface="+mn-lt"/>
                <a:ea typeface="+mn-ea"/>
                <a:cs typeface="+mn-cs"/>
              </a:rPr>
              <a:t>​</a:t>
            </a:r>
          </a:p>
          <a:p>
            <a:pPr rtl="0" fontAlgn="base"/>
            <a:r>
              <a:rPr lang="sv-SE" sz="1200" b="0" i="0" kern="1200" dirty="0">
                <a:solidFill>
                  <a:schemeClr val="tx1"/>
                </a:solidFill>
                <a:effectLst/>
                <a:latin typeface="+mn-lt"/>
                <a:ea typeface="+mn-ea"/>
                <a:cs typeface="+mn-cs"/>
              </a:rPr>
              <a:t>Uppmuntra deltagarna att vara nyfikna på varandras idéer – och bidra med egna tankar som bygger vidare.</a:t>
            </a:r>
            <a:endParaRPr lang="en-US"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D89F8C2E-764B-05E7-67A1-D000C493D85B}"/>
              </a:ext>
            </a:extLst>
          </p:cNvPr>
          <p:cNvSpPr>
            <a:spLocks noGrp="1"/>
          </p:cNvSpPr>
          <p:nvPr>
            <p:ph type="sldNum" sz="quarter" idx="5"/>
          </p:nvPr>
        </p:nvSpPr>
        <p:spPr/>
        <p:txBody>
          <a:bodyPr/>
          <a:lstStyle/>
          <a:p>
            <a:fld id="{B733DB10-64AD-4478-BAF2-10592BD0BA82}" type="slidenum">
              <a:rPr lang="sv-SE" smtClean="0"/>
              <a:t>6</a:t>
            </a:fld>
            <a:endParaRPr lang="sv-SE"/>
          </a:p>
        </p:txBody>
      </p:sp>
    </p:spTree>
    <p:extLst>
      <p:ext uri="{BB962C8B-B14F-4D97-AF65-F5344CB8AC3E}">
        <p14:creationId xmlns:p14="http://schemas.microsoft.com/office/powerpoint/2010/main" val="80595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1079D-A81C-A416-C177-BE602D60CFB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AA31C9C-1518-39E6-5571-EF0E8D32773F}"/>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BA4FF96-7DE6-0EF9-CBE7-321FBD4997BB}"/>
              </a:ext>
            </a:extLst>
          </p:cNvPr>
          <p:cNvSpPr>
            <a:spLocks noGrp="1"/>
          </p:cNvSpPr>
          <p:nvPr>
            <p:ph type="body" idx="1"/>
          </p:nvPr>
        </p:nvSpPr>
        <p:spPr/>
        <p:txBody>
          <a:bodyPr/>
          <a:lstStyle/>
          <a:p>
            <a:pPr rtl="0" fontAlgn="base"/>
            <a:r>
              <a:rPr lang="sv-SE" sz="1200" b="0" i="0" u="none" strike="noStrike" kern="1200" dirty="0">
                <a:solidFill>
                  <a:schemeClr val="tx1"/>
                </a:solidFill>
                <a:effectLst/>
                <a:latin typeface="+mn-lt"/>
                <a:ea typeface="+mn-ea"/>
                <a:cs typeface="+mn-cs"/>
              </a:rPr>
              <a:t>5 minuter.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Alla funderar tyst och skriver ner sina reflektioner enskilt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Följ upp i gruppen: </a:t>
            </a:r>
            <a:r>
              <a:rPr lang="sv-SE" sz="1200" b="0" i="0" kern="1200" dirty="0">
                <a:solidFill>
                  <a:schemeClr val="tx1"/>
                </a:solidFill>
                <a:effectLst/>
                <a:latin typeface="+mn-lt"/>
                <a:ea typeface="+mn-ea"/>
                <a:cs typeface="+mn-cs"/>
              </a:rPr>
              <a:t>Har du testat din idé eller gjort något annorlunda sedan sist?</a:t>
            </a:r>
          </a:p>
          <a:p>
            <a:r>
              <a:rPr lang="sv-SE" sz="1200" b="0" i="0" kern="1200" dirty="0">
                <a:solidFill>
                  <a:schemeClr val="tx1"/>
                </a:solidFill>
                <a:effectLst/>
                <a:latin typeface="+mn-lt"/>
                <a:ea typeface="+mn-ea"/>
                <a:cs typeface="+mn-cs"/>
              </a:rPr>
              <a:t>Lyft fram exempel på nya tankar och idéer som kommer fram kontinuerligt och uppmuntra små steg som bidrar till nytänkande i vardagen.</a:t>
            </a:r>
          </a:p>
          <a:p>
            <a:r>
              <a:rPr lang="sv-SE" sz="1200" b="0" i="0" kern="1200" dirty="0">
                <a:solidFill>
                  <a:schemeClr val="tx1"/>
                </a:solidFill>
                <a:effectLst/>
                <a:latin typeface="+mn-lt"/>
                <a:ea typeface="+mn-ea"/>
                <a:cs typeface="+mn-cs"/>
              </a:rPr>
              <a:t> </a:t>
            </a:r>
          </a:p>
          <a:p>
            <a:pPr rtl="0" fontAlgn="base"/>
            <a:br>
              <a:rPr lang="sv-SE" dirty="0"/>
            </a:br>
            <a:endParaRPr lang="sv-SE" sz="1200" b="0" i="0" u="none" strike="noStrike"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6E047E68-B0FC-FA02-715F-F8E2671C04E6}"/>
              </a:ext>
            </a:extLst>
          </p:cNvPr>
          <p:cNvSpPr>
            <a:spLocks noGrp="1"/>
          </p:cNvSpPr>
          <p:nvPr>
            <p:ph type="sldNum" sz="quarter" idx="5"/>
          </p:nvPr>
        </p:nvSpPr>
        <p:spPr/>
        <p:txBody>
          <a:bodyPr/>
          <a:lstStyle/>
          <a:p>
            <a:fld id="{B733DB10-64AD-4478-BAF2-10592BD0BA82}" type="slidenum">
              <a:rPr lang="sv-SE" smtClean="0"/>
              <a:t>7</a:t>
            </a:fld>
            <a:endParaRPr lang="sv-SE"/>
          </a:p>
        </p:txBody>
      </p:sp>
    </p:spTree>
    <p:extLst>
      <p:ext uri="{BB962C8B-B14F-4D97-AF65-F5344CB8AC3E}">
        <p14:creationId xmlns:p14="http://schemas.microsoft.com/office/powerpoint/2010/main" val="48029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DFBF6-344C-F86D-FEEE-29519C6607B5}"/>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5CAC285-1312-01A7-F8C8-0CBB2870B68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A92C68D-628F-BB0E-62B0-D663AEC121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Ge en kort förklaring av syftet med uppgiften vilket är att hjälpas åt att tänka nytt kring olika frågor vi möter i arbetet genom att dela och bidra med idéer, perspektiv och egna erfarenheter och hjälpa varandra att komma vidare. Samtidigt får gruppen träna på att skapa en lärande kultur och hitta sätt att dela erfarenheter, hitta kreativa lösningar och komma vidare.</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Tidsåtgång: 60 min + 10 min inledning/avslutning (Räkna med ca 20 minuter per person. Två frågor hinns med på 1 timme)</a:t>
            </a:r>
          </a:p>
          <a:p>
            <a:r>
              <a:rPr lang="sv-SE" sz="1200" b="0" i="0" kern="1200" dirty="0">
                <a:solidFill>
                  <a:schemeClr val="tx1"/>
                </a:solidFill>
                <a:effectLst/>
                <a:latin typeface="+mn-lt"/>
                <a:ea typeface="+mn-ea"/>
                <a:cs typeface="+mn-cs"/>
              </a:rPr>
              <a:t>Material: Papper och pennor</a:t>
            </a:r>
          </a:p>
          <a:p>
            <a:r>
              <a:rPr lang="sv-SE" sz="1200" b="0" i="0" kern="1200" dirty="0">
                <a:solidFill>
                  <a:schemeClr val="tx1"/>
                </a:solidFill>
                <a:effectLst/>
                <a:latin typeface="+mn-lt"/>
                <a:ea typeface="+mn-ea"/>
                <a:cs typeface="+mn-cs"/>
              </a:rPr>
              <a:t>Gruppindelning: 4–6 personer</a:t>
            </a:r>
          </a:p>
          <a:p>
            <a:r>
              <a:rPr lang="sv-SE" sz="1200" b="0" i="0" kern="1200" dirty="0">
                <a:solidFill>
                  <a:schemeClr val="tx1"/>
                </a:solidFill>
                <a:effectLst/>
                <a:latin typeface="+mn-lt"/>
                <a:ea typeface="+mn-ea"/>
                <a:cs typeface="+mn-cs"/>
              </a:rPr>
              <a:t>Placering: Små grupper/öar så att alla ser och hör varandra</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Varför använder vi den: </a:t>
            </a:r>
          </a:p>
          <a:p>
            <a:r>
              <a:rPr lang="sv-SE" sz="1200" b="0" i="0" kern="1200" dirty="0">
                <a:solidFill>
                  <a:schemeClr val="tx1"/>
                </a:solidFill>
                <a:effectLst/>
                <a:latin typeface="+mn-lt"/>
                <a:ea typeface="+mn-ea"/>
                <a:cs typeface="+mn-cs"/>
              </a:rPr>
              <a:t>Den här uppgiften stärker gruppens förmåga att tänka nytt, lösa problem och lära av varandras erfarenheter och är ett konkret sätt att träna gruppens kreativa förmåga i praktiken. Genom att hjälpas åt med verkliga arbetsrelaterade frågor, som upptar tankar och energi i vardagen, växer kreativiteten samtidigt som gruppen utvecklar sin samarbetsförmåga och självständighet. </a:t>
            </a:r>
          </a:p>
          <a:p>
            <a:endParaRPr lang="sv-SE" sz="1200" b="0" i="0" kern="1200" dirty="0">
              <a:solidFill>
                <a:schemeClr val="tx1"/>
              </a:solidFill>
              <a:effectLst/>
              <a:latin typeface="+mn-lt"/>
              <a:ea typeface="+mn-ea"/>
              <a:cs typeface="+mn-cs"/>
            </a:endParaRPr>
          </a:p>
          <a:p>
            <a:r>
              <a:rPr lang="sv-SE" sz="1200" b="1" i="0" kern="1200" dirty="0">
                <a:solidFill>
                  <a:schemeClr val="tx1"/>
                </a:solidFill>
                <a:effectLst/>
                <a:latin typeface="+mn-lt"/>
                <a:ea typeface="+mn-ea"/>
                <a:cs typeface="+mn-cs"/>
              </a:rPr>
              <a:t>Vad är förväntad effekt: </a:t>
            </a:r>
          </a:p>
          <a:p>
            <a:r>
              <a:rPr lang="sv-SE" sz="1200" b="0" i="0" kern="1200" dirty="0">
                <a:solidFill>
                  <a:schemeClr val="tx1"/>
                </a:solidFill>
                <a:effectLst/>
                <a:latin typeface="+mn-lt"/>
                <a:ea typeface="+mn-ea"/>
                <a:cs typeface="+mn-cs"/>
              </a:rPr>
              <a:t>Uppgiften ger medarbetarna träning i att formulera sina utmaningar, be om hjälp och bidra aktivt till andras utveckling genom att dela idéer, perspektiv och erfarenheter. Vidare får medarbetarna träna på att efterfråga och ta emot stöd från kollegor Det stärker både den enskilde individens initiativkraft och gruppens kollektiva förmåga och bygger en kultur av öppenhet, kollegialt stöd och gemensam utveckling. </a:t>
            </a:r>
            <a:endParaRPr lang="sv-SE" dirty="0"/>
          </a:p>
        </p:txBody>
      </p:sp>
      <p:sp>
        <p:nvSpPr>
          <p:cNvPr id="4" name="Platshållare för bildnummer 3">
            <a:extLst>
              <a:ext uri="{FF2B5EF4-FFF2-40B4-BE49-F238E27FC236}">
                <a16:creationId xmlns:a16="http://schemas.microsoft.com/office/drawing/2014/main" id="{927DCF8B-663B-90AF-8BBC-B78A58BCFA52}"/>
              </a:ext>
            </a:extLst>
          </p:cNvPr>
          <p:cNvSpPr>
            <a:spLocks noGrp="1"/>
          </p:cNvSpPr>
          <p:nvPr>
            <p:ph type="sldNum" sz="quarter" idx="5"/>
          </p:nvPr>
        </p:nvSpPr>
        <p:spPr/>
        <p:txBody>
          <a:bodyPr/>
          <a:lstStyle/>
          <a:p>
            <a:fld id="{B733DB10-64AD-4478-BAF2-10592BD0BA82}" type="slidenum">
              <a:rPr lang="sv-SE" smtClean="0"/>
              <a:t>8</a:t>
            </a:fld>
            <a:endParaRPr lang="sv-SE"/>
          </a:p>
        </p:txBody>
      </p:sp>
    </p:spTree>
    <p:extLst>
      <p:ext uri="{BB962C8B-B14F-4D97-AF65-F5344CB8AC3E}">
        <p14:creationId xmlns:p14="http://schemas.microsoft.com/office/powerpoint/2010/main" val="2862703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8EEDC-55D7-07BD-26E4-EC85859DE6F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E37F385-21FA-F94E-10CB-4446C0962470}"/>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67DDAF2-B7C2-2ACB-0CE9-CD7E7423E865}"/>
              </a:ext>
            </a:extLst>
          </p:cNvPr>
          <p:cNvSpPr>
            <a:spLocks noGrp="1"/>
          </p:cNvSpPr>
          <p:nvPr>
            <p:ph type="body" idx="1"/>
          </p:nvPr>
        </p:nvSpPr>
        <p:spPr/>
        <p:txBody>
          <a:bodyPr/>
          <a:lstStyle/>
          <a:p>
            <a:r>
              <a:rPr lang="sv-SE" sz="1200" b="0" i="0" kern="1200" dirty="0">
                <a:solidFill>
                  <a:schemeClr val="tx1"/>
                </a:solidFill>
                <a:effectLst/>
                <a:latin typeface="+mn-lt"/>
                <a:ea typeface="+mn-ea"/>
                <a:cs typeface="+mn-cs"/>
              </a:rPr>
              <a:t>Dela ut papper och pennor till alla</a:t>
            </a:r>
          </a:p>
          <a:p>
            <a:r>
              <a:rPr lang="sv-SE" sz="1200" b="0" i="0" kern="1200" dirty="0">
                <a:solidFill>
                  <a:schemeClr val="tx1"/>
                </a:solidFill>
                <a:effectLst/>
                <a:latin typeface="+mn-lt"/>
                <a:ea typeface="+mn-ea"/>
                <a:cs typeface="+mn-cs"/>
              </a:rPr>
              <a:t>Be varje deltagare att fundera över sitt bidrag till gruppens övergripande</a:t>
            </a:r>
          </a:p>
        </p:txBody>
      </p:sp>
      <p:sp>
        <p:nvSpPr>
          <p:cNvPr id="4" name="Platshållare för bildnummer 3">
            <a:extLst>
              <a:ext uri="{FF2B5EF4-FFF2-40B4-BE49-F238E27FC236}">
                <a16:creationId xmlns:a16="http://schemas.microsoft.com/office/drawing/2014/main" id="{57F4957D-6034-266D-E472-80DDF36408DE}"/>
              </a:ext>
            </a:extLst>
          </p:cNvPr>
          <p:cNvSpPr>
            <a:spLocks noGrp="1"/>
          </p:cNvSpPr>
          <p:nvPr>
            <p:ph type="sldNum" sz="quarter" idx="5"/>
          </p:nvPr>
        </p:nvSpPr>
        <p:spPr/>
        <p:txBody>
          <a:bodyPr/>
          <a:lstStyle/>
          <a:p>
            <a:fld id="{B733DB10-64AD-4478-BAF2-10592BD0BA82}" type="slidenum">
              <a:rPr lang="sv-SE" smtClean="0"/>
              <a:t>9</a:t>
            </a:fld>
            <a:endParaRPr lang="sv-SE"/>
          </a:p>
        </p:txBody>
      </p:sp>
    </p:spTree>
    <p:extLst>
      <p:ext uri="{BB962C8B-B14F-4D97-AF65-F5344CB8AC3E}">
        <p14:creationId xmlns:p14="http://schemas.microsoft.com/office/powerpoint/2010/main" val="1224372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F84D6-7123-E7BE-F66C-EEDDF126509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A26A623-414C-A960-EE12-495A4963296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E7AF6A2-F5E4-B6AD-4AB6-93D234FFD2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kern="1200" dirty="0">
                <a:solidFill>
                  <a:schemeClr val="tx1"/>
                </a:solidFill>
                <a:effectLst/>
                <a:latin typeface="+mn-lt"/>
                <a:ea typeface="+mn-ea"/>
                <a:cs typeface="+mn-cs"/>
              </a:rPr>
              <a:t>(5 min)  </a:t>
            </a:r>
            <a:r>
              <a:rPr lang="sv-SE" sz="1200" b="0" i="0" kern="1200" dirty="0">
                <a:solidFill>
                  <a:schemeClr val="tx1"/>
                </a:solidFill>
                <a:effectLst/>
                <a:latin typeface="+mn-lt"/>
                <a:ea typeface="+mn-ea"/>
                <a:cs typeface="+mn-cs"/>
              </a:rPr>
              <a:t>Målet är att alla ska få chans att lyfta något nu eller vid senare tillfälle.</a:t>
            </a: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p:txBody>
      </p:sp>
      <p:sp>
        <p:nvSpPr>
          <p:cNvPr id="4" name="Platshållare för bildnummer 3">
            <a:extLst>
              <a:ext uri="{FF2B5EF4-FFF2-40B4-BE49-F238E27FC236}">
                <a16:creationId xmlns:a16="http://schemas.microsoft.com/office/drawing/2014/main" id="{90193533-E967-98F8-D060-4F7041390D63}"/>
              </a:ext>
            </a:extLst>
          </p:cNvPr>
          <p:cNvSpPr>
            <a:spLocks noGrp="1"/>
          </p:cNvSpPr>
          <p:nvPr>
            <p:ph type="sldNum" sz="quarter" idx="5"/>
          </p:nvPr>
        </p:nvSpPr>
        <p:spPr/>
        <p:txBody>
          <a:bodyPr/>
          <a:lstStyle/>
          <a:p>
            <a:fld id="{B733DB10-64AD-4478-BAF2-10592BD0BA82}" type="slidenum">
              <a:rPr lang="sv-SE" smtClean="0"/>
              <a:t>10</a:t>
            </a:fld>
            <a:endParaRPr lang="sv-SE"/>
          </a:p>
        </p:txBody>
      </p:sp>
    </p:spTree>
    <p:extLst>
      <p:ext uri="{BB962C8B-B14F-4D97-AF65-F5344CB8AC3E}">
        <p14:creationId xmlns:p14="http://schemas.microsoft.com/office/powerpoint/2010/main" val="370475966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1.sv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4.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6.svg"/><Relationship Id="rId7"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svg"/><Relationship Id="rId7" Type="http://schemas.openxmlformats.org/officeDocument/2006/relationships/image" Target="../media/image2.sv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jpeg"/><Relationship Id="rId3" Type="http://schemas.openxmlformats.org/officeDocument/2006/relationships/image" Target="../media/image41.svg"/><Relationship Id="rId7" Type="http://schemas.openxmlformats.org/officeDocument/2006/relationships/image" Target="../media/image2.svg"/><Relationship Id="rId12" Type="http://schemas.openxmlformats.org/officeDocument/2006/relationships/image" Target="../media/image21.jpe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1.png"/><Relationship Id="rId11" Type="http://schemas.openxmlformats.org/officeDocument/2006/relationships/image" Target="../media/image20.jpeg"/><Relationship Id="rId5" Type="http://schemas.openxmlformats.org/officeDocument/2006/relationships/image" Target="../media/image6.svg"/><Relationship Id="rId10" Type="http://schemas.openxmlformats.org/officeDocument/2006/relationships/image" Target="../media/image19.jpeg"/><Relationship Id="rId4" Type="http://schemas.openxmlformats.org/officeDocument/2006/relationships/image" Target="../media/image5.png"/><Relationship Id="rId9" Type="http://schemas.openxmlformats.org/officeDocument/2006/relationships/image" Target="../media/image4.svg"/><Relationship Id="rId14" Type="http://schemas.openxmlformats.org/officeDocument/2006/relationships/image" Target="../media/image23.jpe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41.svg"/><Relationship Id="rId7" Type="http://schemas.openxmlformats.org/officeDocument/2006/relationships/image" Target="../media/image25.jpe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6.svg"/><Relationship Id="rId10" Type="http://schemas.openxmlformats.org/officeDocument/2006/relationships/image" Target="../media/image28.jpeg"/><Relationship Id="rId4" Type="http://schemas.openxmlformats.org/officeDocument/2006/relationships/image" Target="../media/image5.png"/><Relationship Id="rId9" Type="http://schemas.openxmlformats.org/officeDocument/2006/relationships/image" Target="../media/image27.jpe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41.svg"/><Relationship Id="rId7"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svg"/><Relationship Id="rId4" Type="http://schemas.openxmlformats.org/officeDocument/2006/relationships/image" Target="../media/image30.jpeg"/><Relationship Id="rId9"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svg"/><Relationship Id="rId7" Type="http://schemas.openxmlformats.org/officeDocument/2006/relationships/image" Target="../media/image2.sv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2.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sv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3.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3.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3.svg"/><Relationship Id="rId7" Type="http://schemas.openxmlformats.org/officeDocument/2006/relationships/image" Target="../media/image27.jpeg"/><Relationship Id="rId2" Type="http://schemas.openxmlformats.org/officeDocument/2006/relationships/image" Target="../media/image42.pn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1.jpe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2.jpe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4.jpeg"/><Relationship Id="rId7"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4.svg"/><Relationship Id="rId4" Type="http://schemas.openxmlformats.org/officeDocument/2006/relationships/image" Target="../media/image35.jpeg"/><Relationship Id="rId9"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7.jpe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7.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17.jpe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16.jpeg"/><Relationship Id="rId5" Type="http://schemas.openxmlformats.org/officeDocument/2006/relationships/image" Target="../media/image2.svg"/><Relationship Id="rId10" Type="http://schemas.openxmlformats.org/officeDocument/2006/relationships/image" Target="../media/image15.jpeg"/><Relationship Id="rId4" Type="http://schemas.openxmlformats.org/officeDocument/2006/relationships/image" Target="../media/image1.png"/><Relationship Id="rId9" Type="http://schemas.openxmlformats.org/officeDocument/2006/relationships/image" Target="../media/image14.jpe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23.jpe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3.png"/><Relationship Id="rId11" Type="http://schemas.openxmlformats.org/officeDocument/2006/relationships/image" Target="../media/image22.jpeg"/><Relationship Id="rId5" Type="http://schemas.openxmlformats.org/officeDocument/2006/relationships/image" Target="../media/image2.svg"/><Relationship Id="rId10" Type="http://schemas.openxmlformats.org/officeDocument/2006/relationships/image" Target="../media/image21.jpeg"/><Relationship Id="rId4" Type="http://schemas.openxmlformats.org/officeDocument/2006/relationships/image" Target="../media/image1.png"/><Relationship Id="rId9" Type="http://schemas.openxmlformats.org/officeDocument/2006/relationships/image" Target="../media/image20.jpe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Master" Target="../slideMasters/slideMaster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45.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bIns="0" anchor="b">
            <a:noAutofit/>
          </a:bodyPr>
          <a:lstStyle>
            <a:lvl1pPr algn="l">
              <a:lnSpc>
                <a:spcPct val="75000"/>
              </a:lnSpc>
              <a:defRPr sz="12000" b="0" spc="-400" baseline="0">
                <a:solidFill>
                  <a:schemeClr val="bg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24" name="Bild 23">
            <a:extLst>
              <a:ext uri="{FF2B5EF4-FFF2-40B4-BE49-F238E27FC236}">
                <a16:creationId xmlns:a16="http://schemas.microsoft.com/office/drawing/2014/main" id="{011A2C97-DDA3-61C2-C188-6F40B1E3263D}"/>
              </a:ext>
            </a:extLst>
          </p:cNvPr>
          <p:cNvPicPr>
            <a:picLocks noChangeAspect="1"/>
          </p:cNvPicPr>
          <p:nvPr userDrawn="1"/>
        </p:nvPicPr>
        <p:blipFill>
          <a:blip r:embed="rId4">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90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ldmontage_4-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47643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montage_5-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2230614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montage_6-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4007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830139"/>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8834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8872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bIns="0">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0045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9660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8906730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3554106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365199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5" name="Platshållare för innehåll 14">
            <a:extLst>
              <a:ext uri="{FF2B5EF4-FFF2-40B4-BE49-F238E27FC236}">
                <a16:creationId xmlns:a16="http://schemas.microsoft.com/office/drawing/2014/main" id="{307A1D44-EA5E-1575-1A33-242E4DC3E88E}"/>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bg2">
              <a:lumMod val="95000"/>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66942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3213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285591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montage_2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13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montage_3_med_text-Vinröd_mörk">
    <p:bg>
      <p:bgPr>
        <a:solidFill>
          <a:schemeClr val="accent1"/>
        </a:solidFill>
        <a:effectLst/>
      </p:bgPr>
    </p:bg>
    <p:spTree>
      <p:nvGrpSpPr>
        <p:cNvPr id="1" name=""/>
        <p:cNvGrpSpPr/>
        <p:nvPr/>
      </p:nvGrpSpPr>
      <p:grpSpPr>
        <a:xfrm>
          <a:off x="0" y="0"/>
          <a:ext cx="0" cy="0"/>
          <a:chOff x="0" y="0"/>
          <a:chExt cx="0" cy="0"/>
        </a:xfrm>
      </p:grpSpPr>
      <p:pic>
        <p:nvPicPr>
          <p:cNvPr id="14" name="Bild 13">
            <a:extLst>
              <a:ext uri="{FF2B5EF4-FFF2-40B4-BE49-F238E27FC236}">
                <a16:creationId xmlns:a16="http://schemas.microsoft.com/office/drawing/2014/main" id="{45D51169-EAA8-AA76-6DF2-0A0ADF0AEE84}"/>
              </a:ext>
            </a:extLst>
          </p:cNvPr>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47875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montage_4-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33451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montage_5-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1251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montage_6-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1802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r:embed="rId2">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682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318832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70729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73227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7419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sida_Bild(Kul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53415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97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3516085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126397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775454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776723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994009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68860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9259373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03470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5306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76957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92204472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6261251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861653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647061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7513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CEA4433-F494-E53F-5852-0D7935106D3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116684" y="152400"/>
            <a:ext cx="20139816" cy="1130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57168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0B7DA584-80E9-B4B8-B597-74072A14F22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0" y="0"/>
            <a:ext cx="20139816" cy="11309350"/>
          </a:xfrm>
          <a:prstGeom prst="rect">
            <a:avLst/>
          </a:prstGeom>
        </p:spPr>
      </p:pic>
      <p:pic>
        <p:nvPicPr>
          <p:cNvPr id="14" name="Bild 13">
            <a:extLst>
              <a:ext uri="{FF2B5EF4-FFF2-40B4-BE49-F238E27FC236}">
                <a16:creationId xmlns:a16="http://schemas.microsoft.com/office/drawing/2014/main" id="{45D51169-EAA8-AA76-6DF2-0A0ADF0AEE84}"/>
              </a:ext>
            </a:extLst>
          </p:cNvPr>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299580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548643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8022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_Bild(Kultur)-Vinröd_mörk">
    <p:bg>
      <p:bgPr>
        <a:solidFill>
          <a:schemeClr val="accent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8103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montage_6-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7731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endParaRPr lang="sv-SE" dirty="0"/>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dirty="0"/>
          </a:p>
        </p:txBody>
      </p:sp>
    </p:spTree>
    <p:extLst>
      <p:ext uri="{BB962C8B-B14F-4D97-AF65-F5344CB8AC3E}">
        <p14:creationId xmlns:p14="http://schemas.microsoft.com/office/powerpoint/2010/main" val="13872853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Startsida_Bild-Vinröd_mörk">
    <p:bg>
      <p:bgPr>
        <a:solidFill>
          <a:schemeClr val="accent1"/>
        </a:solidFill>
        <a:effectLst/>
      </p:bgPr>
    </p:bg>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DA62A74-CD6A-60FA-D88A-16D154968632}"/>
              </a:ext>
            </a:extLst>
          </p:cNvPr>
          <p:cNvSpPr>
            <a:spLocks noGrp="1"/>
          </p:cNvSpPr>
          <p:nvPr>
            <p:ph type="pic" sz="quarter" idx="21" hasCustomPrompt="1"/>
          </p:nvPr>
        </p:nvSpPr>
        <p:spPr>
          <a:xfrm>
            <a:off x="0" y="0"/>
            <a:ext cx="20104100" cy="11309350"/>
          </a:xfrm>
          <a:custGeom>
            <a:avLst/>
            <a:gdLst>
              <a:gd name="connsiteX0" fmla="*/ 18655886 w 20104100"/>
              <a:gd name="connsiteY0" fmla="*/ 8967043 h 11309350"/>
              <a:gd name="connsiteX1" fmla="*/ 17756906 w 20104100"/>
              <a:gd name="connsiteY1" fmla="*/ 9866023 h 11309350"/>
              <a:gd name="connsiteX2" fmla="*/ 17756906 w 20104100"/>
              <a:gd name="connsiteY2" fmla="*/ 10765004 h 11309350"/>
              <a:gd name="connsiteX3" fmla="*/ 18655886 w 20104100"/>
              <a:gd name="connsiteY3" fmla="*/ 10765004 h 11309350"/>
              <a:gd name="connsiteX4" fmla="*/ 19554868 w 20104100"/>
              <a:gd name="connsiteY4" fmla="*/ 9866023 h 11309350"/>
              <a:gd name="connsiteX5" fmla="*/ 18655886 w 20104100"/>
              <a:gd name="connsiteY5" fmla="*/ 8967043 h 11309350"/>
              <a:gd name="connsiteX6" fmla="*/ 0 w 20104100"/>
              <a:gd name="connsiteY6" fmla="*/ 0 h 11309350"/>
              <a:gd name="connsiteX7" fmla="*/ 20104100 w 20104100"/>
              <a:gd name="connsiteY7" fmla="*/ 0 h 11309350"/>
              <a:gd name="connsiteX8" fmla="*/ 20104100 w 20104100"/>
              <a:gd name="connsiteY8" fmla="*/ 11309350 h 11309350"/>
              <a:gd name="connsiteX9" fmla="*/ 0 w 20104100"/>
              <a:gd name="connsiteY9" fmla="*/ 11309350 h 1130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0">
                <a:moveTo>
                  <a:pt x="18655886" y="8967043"/>
                </a:moveTo>
                <a:cubicBezTo>
                  <a:pt x="18159392" y="8967043"/>
                  <a:pt x="17756906" y="9369530"/>
                  <a:pt x="17756906" y="9866023"/>
                </a:cubicBezTo>
                <a:lnTo>
                  <a:pt x="17756906" y="10765004"/>
                </a:lnTo>
                <a:cubicBezTo>
                  <a:pt x="17756906" y="10765004"/>
                  <a:pt x="18655886" y="10765004"/>
                  <a:pt x="18655886" y="10765004"/>
                </a:cubicBezTo>
                <a:cubicBezTo>
                  <a:pt x="19152380" y="10765004"/>
                  <a:pt x="19554868" y="10362517"/>
                  <a:pt x="19554868" y="9866023"/>
                </a:cubicBezTo>
                <a:cubicBezTo>
                  <a:pt x="19554868" y="9369530"/>
                  <a:pt x="19152380" y="8967043"/>
                  <a:pt x="18655886" y="8967043"/>
                </a:cubicBezTo>
                <a:close/>
                <a:moveTo>
                  <a:pt x="0" y="0"/>
                </a:moveTo>
                <a:lnTo>
                  <a:pt x="20104100" y="0"/>
                </a:lnTo>
                <a:lnTo>
                  <a:pt x="20104100" y="11309350"/>
                </a:lnTo>
                <a:lnTo>
                  <a:pt x="0" y="11309350"/>
                </a:lnTo>
                <a:close/>
              </a:path>
            </a:pathLst>
          </a:custGeom>
          <a:solidFill>
            <a:schemeClr val="bg1">
              <a:lumMod val="75000"/>
            </a:schemeClr>
          </a:solidFill>
        </p:spPr>
        <p:txBody>
          <a:bodyPr wrap="square" anchor="ctr">
            <a:noAutofit/>
          </a:bodyPr>
          <a:lstStyle>
            <a:lvl1pPr marL="0" indent="0" algn="ctr">
              <a:buNone/>
              <a:defRPr sz="2400">
                <a:solidFill>
                  <a:schemeClr val="bg1"/>
                </a:solidFill>
              </a:defRPr>
            </a:lvl1pPr>
          </a:lstStyle>
          <a:p>
            <a:r>
              <a:rPr lang="en-US" dirty="0"/>
              <a:t>Montera </a:t>
            </a:r>
            <a:r>
              <a:rPr lang="en-US" dirty="0" err="1"/>
              <a:t>bild</a:t>
            </a:r>
            <a:r>
              <a:rPr lang="en-US" dirty="0"/>
              <a:t> </a:t>
            </a:r>
            <a:r>
              <a:rPr lang="en-US" dirty="0" err="1"/>
              <a:t>här</a:t>
            </a:r>
            <a:r>
              <a:rPr lang="en-US" dirty="0"/>
              <a:t>.</a:t>
            </a:r>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dirty="0"/>
              <a:t>Rubrik på en </a:t>
            </a:r>
            <a:br>
              <a:rPr lang="sv-SE" dirty="0"/>
            </a:br>
            <a:r>
              <a:rPr lang="sv-SE" dirty="0"/>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dirty="0"/>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16258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2"/>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4283181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mörk">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674179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8981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04569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rtsida_Bild(Kultur)-Turkos_mörk">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5393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bg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346612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2">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4">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11889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1"/>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bIns="0" anchor="t">
            <a:noAutofit/>
          </a:bodyPr>
          <a:lstStyle>
            <a:lvl1pPr algn="l">
              <a:lnSpc>
                <a:spcPct val="75000"/>
              </a:lnSpc>
              <a:defRPr sz="10000" b="0" spc="-400" baseline="0">
                <a:solidFill>
                  <a:schemeClr val="bg1"/>
                </a:solidFill>
                <a:latin typeface="+mn-lt"/>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09141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9363441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136018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247146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4523041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602790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087997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452016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20532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8829938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3300834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2"/>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2"/>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10471"/>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525810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9474035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4" name="Platshållare för innehåll 14">
            <a:extLst>
              <a:ext uri="{FF2B5EF4-FFF2-40B4-BE49-F238E27FC236}">
                <a16:creationId xmlns:a16="http://schemas.microsoft.com/office/drawing/2014/main" id="{9EB8307F-13DC-A5B9-FFB0-58CD993C5C69}"/>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8" name="Platshållare för datum 3">
            <a:extLst>
              <a:ext uri="{FF2B5EF4-FFF2-40B4-BE49-F238E27FC236}">
                <a16:creationId xmlns:a16="http://schemas.microsoft.com/office/drawing/2014/main" id="{26BD7044-3A0C-0360-26A6-6F4A9E5876EF}"/>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2025-12-16</a:t>
            </a:fld>
            <a:endParaRPr lang="sv-SE"/>
          </a:p>
        </p:txBody>
      </p:sp>
      <p:sp>
        <p:nvSpPr>
          <p:cNvPr id="9" name="Platshållare för bildnummer 5">
            <a:extLst>
              <a:ext uri="{FF2B5EF4-FFF2-40B4-BE49-F238E27FC236}">
                <a16:creationId xmlns:a16="http://schemas.microsoft.com/office/drawing/2014/main" id="{C5B364C0-16BC-3264-BEEF-314B8ECCB983}"/>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10" name="Platshållare för sidfot 5">
            <a:extLst>
              <a:ext uri="{FF2B5EF4-FFF2-40B4-BE49-F238E27FC236}">
                <a16:creationId xmlns:a16="http://schemas.microsoft.com/office/drawing/2014/main" id="{559A4CF1-D37E-27F6-F19A-164549C19F6A}"/>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82915574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dmontage_1_med_text-Turkos_mörk">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B3143CA3-0821-089B-CCF5-C7D6A746EBDA}"/>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2656847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dmontage_2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D3BA0D61-D649-89F9-A994-9F983A2AF4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54304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dmontage_3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478CFBB-8C45-8B67-1DA5-497C3838DEE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40130402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montage_4-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32497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ldmontage_5-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5">
            <a:extLst>
              <a:ext uri="{96DAC541-7B7A-43D3-8B79-37D633B846F1}">
                <asvg:svgBlip xmlns:asvg="http://schemas.microsoft.com/office/drawing/2016/SVG/main" r:embed="rId6"/>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5697640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urkos">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880015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3"/>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r:embed="rId8">
            <a:extLst>
              <a:ext uri="{96DAC541-7B7A-43D3-8B79-37D633B846F1}">
                <asvg:svgBlip xmlns:asvg="http://schemas.microsoft.com/office/drawing/2016/SVG/main" r:embed="rId9"/>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28240487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ljus">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8398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bIns="0">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6">
            <a:extLst>
              <a:ext uri="{96DAC541-7B7A-43D3-8B79-37D633B846F1}">
                <asvg:svgBlip xmlns:asvg="http://schemas.microsoft.com/office/drawing/2016/SVG/main" r:embed="rId7"/>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811147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8086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62111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artsida_Bild(Kultur)-Turkos_ljus">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034925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3"/>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57757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628" t="-1566" r="-4596" b="83352"/>
          <a:stretch/>
        </p:blipFill>
        <p:spPr>
          <a:xfrm>
            <a:off x="-14479" y="7006840"/>
            <a:ext cx="5178504" cy="4302510"/>
          </a:xfrm>
          <a:prstGeom prst="rect">
            <a:avLst/>
          </a:prstGeom>
        </p:spPr>
      </p:pic>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r:embed="rId4">
            <a:extLst>
              <a:ext uri="{96DAC541-7B7A-43D3-8B79-37D633B846F1}">
                <asvg:svgBlip xmlns:asvg="http://schemas.microsoft.com/office/drawing/2016/SVG/main" r:embed="rId5"/>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3"/>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9213245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345421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2025-12-16</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7419734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648066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2025-12-16</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429883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2025-12-16</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00351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60350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07476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77259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6259639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84810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33179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84947020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alpha val="15000"/>
          </a:schemeClr>
        </a:solidFill>
        <a:effectLst/>
      </p:bgPr>
    </p:bg>
    <p:spTree>
      <p:nvGrpSpPr>
        <p:cNvPr id="1" name=""/>
        <p:cNvGrpSpPr/>
        <p:nvPr/>
      </p:nvGrpSpPr>
      <p:grpSpPr>
        <a:xfrm>
          <a:off x="0" y="0"/>
          <a:ext cx="0" cy="0"/>
          <a:chOff x="0" y="0"/>
          <a:chExt cx="0" cy="0"/>
        </a:xfrm>
      </p:grpSpPr>
      <p:sp>
        <p:nvSpPr>
          <p:cNvPr id="2" name="Platshållare för innehåll 14">
            <a:extLst>
              <a:ext uri="{FF2B5EF4-FFF2-40B4-BE49-F238E27FC236}">
                <a16:creationId xmlns:a16="http://schemas.microsoft.com/office/drawing/2014/main" id="{07EDFFC4-C176-64E9-9298-AD68EDB49D1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500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2025-12-16</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544497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ldmontage_1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76BB817-1EAA-44C8-A93D-028CF1AA9271}"/>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3"/>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3760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ldmontage_2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6" name="Bild 15">
            <a:extLst>
              <a:ext uri="{FF2B5EF4-FFF2-40B4-BE49-F238E27FC236}">
                <a16:creationId xmlns:a16="http://schemas.microsoft.com/office/drawing/2014/main" id="{D05D05BB-DFC5-EB72-4DDF-CDFD1E0C5E4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1125" t="15557" r="26243" b="36566"/>
          <a:stretch/>
        </p:blipFill>
        <p:spPr>
          <a:xfrm>
            <a:off x="-35716" y="-246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173086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ldmontage_3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pic>
        <p:nvPicPr>
          <p:cNvPr id="3" name="Bild 2">
            <a:extLst>
              <a:ext uri="{FF2B5EF4-FFF2-40B4-BE49-F238E27FC236}">
                <a16:creationId xmlns:a16="http://schemas.microsoft.com/office/drawing/2014/main" id="{1CF70B55-9255-5A17-1D11-2DB2EC8C37F4}"/>
              </a:ext>
            </a:extLst>
          </p:cNvPr>
          <p:cNvPicPr>
            <a:picLocks noChangeAspect="1"/>
          </p:cNvPicPr>
          <p:nvPr userDrawn="1"/>
        </p:nvPicPr>
        <p:blipFill>
          <a:blip r:embed="rId8">
            <a:extLst>
              <a:ext uri="{96DAC541-7B7A-43D3-8B79-37D633B846F1}">
                <asvg:svgBlip xmlns:asvg="http://schemas.microsoft.com/office/drawing/2016/SVG/main" r:embed="rId9"/>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49126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image" Target="../media/image4.sv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heme" Target="../theme/theme2.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3.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3.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image" Target="../media/image3.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2.sv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image" Target="../media/image1.png"/><Relationship Id="rId30" Type="http://schemas.openxmlformats.org/officeDocument/2006/relationships/image" Target="../media/image4.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theme" Target="../theme/theme4.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image" Target="../media/image3.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image" Target="../media/image2.svg"/><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image" Target="../media/image1.png"/><Relationship Id="rId3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962" r:id="rId1"/>
    <p:sldLayoutId id="2147483729" r:id="rId2"/>
    <p:sldLayoutId id="2147484067" r:id="rId3"/>
    <p:sldLayoutId id="2147484068" r:id="rId4"/>
    <p:sldLayoutId id="2147483971" r:id="rId5"/>
    <p:sldLayoutId id="2147483789" r:id="rId6"/>
    <p:sldLayoutId id="2147483773" r:id="rId7"/>
    <p:sldLayoutId id="2147483974" r:id="rId8"/>
    <p:sldLayoutId id="2147483755" r:id="rId9"/>
    <p:sldLayoutId id="2147483735" r:id="rId10"/>
    <p:sldLayoutId id="2147483748" r:id="rId11"/>
    <p:sldLayoutId id="2147483766" r:id="rId12"/>
    <p:sldLayoutId id="2147483741" r:id="rId13"/>
    <p:sldLayoutId id="2147483768" r:id="rId14"/>
    <p:sldLayoutId id="2147483969" r:id="rId15"/>
    <p:sldLayoutId id="2147483978" r:id="rId16"/>
    <p:sldLayoutId id="2147483979" r:id="rId17"/>
    <p:sldLayoutId id="2147483980" r:id="rId18"/>
    <p:sldLayoutId id="2147483792" r:id="rId19"/>
    <p:sldLayoutId id="2147483970" r:id="rId20"/>
    <p:sldLayoutId id="2147483972" r:id="rId21"/>
    <p:sldLayoutId id="2147484078" r:id="rId22"/>
    <p:sldLayoutId id="2147483816" r:id="rId23"/>
    <p:sldLayoutId id="2147483983" r:id="rId24"/>
    <p:sldLayoutId id="2147483982" r:id="rId25"/>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31">
              <a:extLst>
                <a:ext uri="{96DAC541-7B7A-43D3-8B79-37D633B846F1}">
                  <asvg:svgBlip xmlns:asvg="http://schemas.microsoft.com/office/drawing/2016/SVG/main" r:embed="rId32"/>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21334975"/>
      </p:ext>
    </p:extLst>
  </p:cSld>
  <p:clrMap bg1="lt1" tx1="dk1" bg2="lt2" tx2="dk2" accent1="accent1" accent2="accent2" accent3="accent3" accent4="accent4" accent5="accent5" accent6="accent6" hlink="hlink" folHlink="folHlink"/>
  <p:sldLayoutIdLst>
    <p:sldLayoutId id="2147483985" r:id="rId1"/>
    <p:sldLayoutId id="2147484069" r:id="rId2"/>
    <p:sldLayoutId id="2147484070" r:id="rId3"/>
    <p:sldLayoutId id="2147484071" r:id="rId4"/>
    <p:sldLayoutId id="2147484072"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73" r:id="rId20"/>
    <p:sldLayoutId id="2147484074" r:id="rId21"/>
    <p:sldLayoutId id="2147484079" r:id="rId22"/>
    <p:sldLayoutId id="2147484080" r:id="rId23"/>
    <p:sldLayoutId id="2147484081" r:id="rId24"/>
    <p:sldLayoutId id="2147484082" r:id="rId25"/>
    <p:sldLayoutId id="2147484103" r:id="rId26"/>
    <p:sldLayoutId id="2147484104" r:id="rId27"/>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86332588"/>
      </p:ext>
    </p:extLst>
  </p:cSld>
  <p:clrMap bg1="lt1" tx1="dk1" bg2="lt2" tx2="dk2" accent1="accent1" accent2="accent2" accent3="accent3" accent4="accent4" accent5="accent5" accent6="accent6" hlink="hlink" folHlink="folHlink"/>
  <p:sldLayoutIdLst>
    <p:sldLayoutId id="2147484011" r:id="rId1"/>
    <p:sldLayoutId id="2147484095" r:id="rId2"/>
    <p:sldLayoutId id="2147484096" r:id="rId3"/>
    <p:sldLayoutId id="2147484097" r:id="rId4"/>
    <p:sldLayoutId id="2147484098"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83" r:id="rId20"/>
    <p:sldLayoutId id="2147484084" r:id="rId21"/>
    <p:sldLayoutId id="2147484085" r:id="rId22"/>
    <p:sldLayoutId id="2147484086" r:id="rId23"/>
    <p:sldLayoutId id="2147484087" r:id="rId24"/>
    <p:sldLayoutId id="2147484088"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2025-12-16</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86374022"/>
      </p:ext>
    </p:extLst>
  </p:cSld>
  <p:clrMap bg1="lt1" tx1="dk1" bg2="lt2" tx2="dk2" accent1="accent1" accent2="accent2" accent3="accent3" accent4="accent4" accent5="accent5" accent6="accent6" hlink="hlink" folHlink="folHlink"/>
  <p:sldLayoutIdLst>
    <p:sldLayoutId id="2147484040" r:id="rId1"/>
    <p:sldLayoutId id="2147484099" r:id="rId2"/>
    <p:sldLayoutId id="2147484100" r:id="rId3"/>
    <p:sldLayoutId id="2147484101" r:id="rId4"/>
    <p:sldLayoutId id="2147484102" r:id="rId5"/>
    <p:sldLayoutId id="2147484042" r:id="rId6"/>
    <p:sldLayoutId id="2147484043" r:id="rId7"/>
    <p:sldLayoutId id="2147484046" r:id="rId8"/>
    <p:sldLayoutId id="2147484044" r:id="rId9"/>
    <p:sldLayoutId id="2147484045"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89" r:id="rId20"/>
    <p:sldLayoutId id="2147484090" r:id="rId21"/>
    <p:sldLayoutId id="2147484091" r:id="rId22"/>
    <p:sldLayoutId id="2147484092" r:id="rId23"/>
    <p:sldLayoutId id="2147484093" r:id="rId24"/>
    <p:sldLayoutId id="2147484094"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C6F27-FA24-AA10-4B1C-C6BFE358FD02}"/>
            </a:ext>
          </a:extLst>
        </p:cNvPr>
        <p:cNvGrpSpPr/>
        <p:nvPr/>
      </p:nvGrpSpPr>
      <p:grpSpPr>
        <a:xfrm>
          <a:off x="0" y="0"/>
          <a:ext cx="0" cy="0"/>
          <a:chOff x="0" y="0"/>
          <a:chExt cx="0" cy="0"/>
        </a:xfrm>
      </p:grpSpPr>
      <p:sp>
        <p:nvSpPr>
          <p:cNvPr id="8" name="Rubrik 7">
            <a:extLst>
              <a:ext uri="{FF2B5EF4-FFF2-40B4-BE49-F238E27FC236}">
                <a16:creationId xmlns:a16="http://schemas.microsoft.com/office/drawing/2014/main" id="{04292B79-4749-3720-F51E-B3A41E3C96E7}"/>
              </a:ext>
            </a:extLst>
          </p:cNvPr>
          <p:cNvSpPr>
            <a:spLocks noGrp="1"/>
          </p:cNvSpPr>
          <p:nvPr>
            <p:ph type="ctrTitle"/>
          </p:nvPr>
        </p:nvSpPr>
        <p:spPr/>
        <p:txBody>
          <a:bodyPr/>
          <a:lstStyle/>
          <a:p>
            <a:r>
              <a:rPr lang="sv-SE" dirty="0"/>
              <a:t>Inspirerar </a:t>
            </a:r>
            <a:br>
              <a:rPr lang="sv-SE" dirty="0"/>
            </a:br>
            <a:r>
              <a:rPr lang="sv-SE" dirty="0"/>
              <a:t>till kreativitet</a:t>
            </a:r>
          </a:p>
        </p:txBody>
      </p:sp>
      <p:sp>
        <p:nvSpPr>
          <p:cNvPr id="9" name="Underrubrik 8">
            <a:extLst>
              <a:ext uri="{FF2B5EF4-FFF2-40B4-BE49-F238E27FC236}">
                <a16:creationId xmlns:a16="http://schemas.microsoft.com/office/drawing/2014/main" id="{15C9CCC1-E620-94F8-02BF-6D39FE89392E}"/>
              </a:ext>
            </a:extLst>
          </p:cNvPr>
          <p:cNvSpPr>
            <a:spLocks noGrp="1"/>
          </p:cNvSpPr>
          <p:nvPr>
            <p:ph type="subTitle" idx="1"/>
          </p:nvPr>
        </p:nvSpPr>
        <p:spPr/>
        <p:txBody>
          <a:bodyPr/>
          <a:lstStyle/>
          <a:p>
            <a:pPr marL="0" indent="0">
              <a:buNone/>
            </a:pPr>
            <a:r>
              <a:rPr lang="sv-SE" dirty="0"/>
              <a:t>Utvecklande medarbetarskap</a:t>
            </a:r>
          </a:p>
        </p:txBody>
      </p:sp>
    </p:spTree>
    <p:extLst>
      <p:ext uri="{BB962C8B-B14F-4D97-AF65-F5344CB8AC3E}">
        <p14:creationId xmlns:p14="http://schemas.microsoft.com/office/powerpoint/2010/main" val="1532870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DF250-9DE1-B1A8-B560-E53573150059}"/>
            </a:ext>
          </a:extLst>
        </p:cNvPr>
        <p:cNvGrpSpPr/>
        <p:nvPr/>
      </p:nvGrpSpPr>
      <p:grpSpPr>
        <a:xfrm>
          <a:off x="0" y="0"/>
          <a:ext cx="0" cy="0"/>
          <a:chOff x="0" y="0"/>
          <a:chExt cx="0" cy="0"/>
        </a:xfrm>
      </p:grpSpPr>
      <p:sp>
        <p:nvSpPr>
          <p:cNvPr id="5" name="Rubrik 1">
            <a:extLst>
              <a:ext uri="{FF2B5EF4-FFF2-40B4-BE49-F238E27FC236}">
                <a16:creationId xmlns:a16="http://schemas.microsoft.com/office/drawing/2014/main" id="{8B5C9F62-0CC9-610D-EE64-E835927A7FDA}"/>
              </a:ext>
            </a:extLst>
          </p:cNvPr>
          <p:cNvSpPr txBox="1">
            <a:spLocks noGrp="1"/>
          </p:cNvSpPr>
          <p:nvPr>
            <p:ph type="title" idx="4294967295"/>
          </p:nvPr>
        </p:nvSpPr>
        <p:spPr>
          <a:xfrm>
            <a:off x="1510839" y="4625727"/>
            <a:ext cx="15840000" cy="26674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eaLnBrk="1" hangingPunct="1">
              <a:lnSpc>
                <a:spcPct val="85000"/>
              </a:lnSpc>
              <a:defRPr sz="7200" b="0" spc="-280" baseline="0">
                <a:solidFill>
                  <a:schemeClr val="accent1"/>
                </a:solidFill>
                <a:latin typeface="+mn-lt"/>
                <a:ea typeface="+mj-ea"/>
                <a:cs typeface="+mj-cs"/>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7200" b="0" i="0" u="none" strike="noStrike" kern="0" cap="none" spc="-280" normalizeH="0" baseline="0" noProof="0" dirty="0">
                <a:ln>
                  <a:noFill/>
                </a:ln>
                <a:solidFill>
                  <a:schemeClr val="accent1"/>
                </a:solidFill>
                <a:effectLst/>
                <a:uLnTx/>
                <a:uFillTx/>
                <a:latin typeface="+mn-lt"/>
                <a:ea typeface="+mj-ea"/>
                <a:cs typeface="+mj-cs"/>
              </a:rPr>
              <a:t>2. Dela in i grupper om 4-6 personer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4000" b="0" i="0" u="none" strike="noStrike" kern="1200" cap="none" spc="-110" normalizeH="0" baseline="0" noProof="0" dirty="0">
                <a:ln>
                  <a:noFill/>
                </a:ln>
                <a:solidFill>
                  <a:schemeClr val="tx1"/>
                </a:solidFill>
                <a:effectLst/>
                <a:uLnTx/>
                <a:uFillTx/>
                <a:latin typeface="+mn-lt"/>
                <a:ea typeface="+mn-ea"/>
                <a:cs typeface="+mn-cs"/>
              </a:rPr>
              <a:t>Bestäm turordning i varje grupp</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sv-SE" sz="4000" b="0" i="0" u="none" strike="noStrike" kern="0" cap="none" spc="-11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4000" b="0" i="0" u="none" strike="noStrike" kern="0" cap="none" spc="-11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1621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3D82B-15B6-57D5-3633-07FCB45574A7}"/>
            </a:ext>
          </a:extLst>
        </p:cNvPr>
        <p:cNvGrpSpPr/>
        <p:nvPr/>
      </p:nvGrpSpPr>
      <p:grpSpPr>
        <a:xfrm>
          <a:off x="0" y="0"/>
          <a:ext cx="0" cy="0"/>
          <a:chOff x="0" y="0"/>
          <a:chExt cx="0" cy="0"/>
        </a:xfrm>
      </p:grpSpPr>
      <p:sp>
        <p:nvSpPr>
          <p:cNvPr id="5" name="Rubrik 1">
            <a:extLst>
              <a:ext uri="{FF2B5EF4-FFF2-40B4-BE49-F238E27FC236}">
                <a16:creationId xmlns:a16="http://schemas.microsoft.com/office/drawing/2014/main" id="{8DCE53B4-ADD1-5921-E0BB-6C1441A9465F}"/>
              </a:ext>
            </a:extLst>
          </p:cNvPr>
          <p:cNvSpPr txBox="1">
            <a:spLocks noGrp="1"/>
          </p:cNvSpPr>
          <p:nvPr>
            <p:ph type="title" idx="4294967295"/>
          </p:nvPr>
        </p:nvSpPr>
        <p:spPr>
          <a:xfrm>
            <a:off x="1653079" y="6338323"/>
            <a:ext cx="15840000" cy="26674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eaLnBrk="1" hangingPunct="1">
              <a:lnSpc>
                <a:spcPct val="85000"/>
              </a:lnSpc>
              <a:defRPr sz="7200" b="0" spc="-280" baseline="0">
                <a:solidFill>
                  <a:schemeClr val="accent1"/>
                </a:solidFill>
                <a:latin typeface="+mn-lt"/>
                <a:ea typeface="+mj-ea"/>
                <a:cs typeface="+mj-cs"/>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7200" b="0" i="0" u="none" strike="noStrike" kern="0" cap="none" spc="-280" normalizeH="0" baseline="0" noProof="0" dirty="0">
                <a:ln>
                  <a:noFill/>
                </a:ln>
                <a:solidFill>
                  <a:schemeClr val="accent1"/>
                </a:solidFill>
                <a:effectLst/>
                <a:uLnTx/>
                <a:uFillTx/>
                <a:latin typeface="+mn-lt"/>
                <a:ea typeface="+mj-ea"/>
                <a:cs typeface="+mj-cs"/>
              </a:rPr>
              <a:t>3. Beskriv frågan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280" normalizeH="0" baseline="0" noProof="0" dirty="0">
                <a:ln>
                  <a:noFill/>
                </a:ln>
                <a:solidFill>
                  <a:schemeClr val="tx1"/>
                </a:solidFill>
                <a:effectLst/>
                <a:uLnTx/>
                <a:uFillTx/>
                <a:latin typeface="+mn-lt"/>
                <a:ea typeface="+mj-ea"/>
                <a:cs typeface="+mj-cs"/>
              </a:rPr>
              <a:t>Den som börjar berättar kort:</a:t>
            </a:r>
            <a:br>
              <a:rPr kumimoji="0" lang="sv-SE" sz="4000" b="0" i="0" u="none" strike="noStrike" kern="1200" cap="none" spc="-280" normalizeH="0" baseline="0" noProof="0" dirty="0">
                <a:ln>
                  <a:noFill/>
                </a:ln>
                <a:solidFill>
                  <a:schemeClr val="tx1"/>
                </a:solidFill>
                <a:effectLst/>
                <a:uLnTx/>
                <a:uFillTx/>
                <a:latin typeface="+mn-lt"/>
                <a:ea typeface="+mj-ea"/>
                <a:cs typeface="+mj-cs"/>
              </a:rPr>
            </a:br>
            <a:endParaRPr kumimoji="0" lang="sv-SE" sz="4000" b="0" i="0" u="none" strike="noStrike" kern="1200" cap="none" spc="-280" normalizeH="0" baseline="0" noProof="0" dirty="0">
              <a:ln>
                <a:noFill/>
              </a:ln>
              <a:solidFill>
                <a:schemeClr val="tx1"/>
              </a:solidFill>
              <a:effectLst/>
              <a:uLnTx/>
              <a:uFillTx/>
              <a:latin typeface="+mn-lt"/>
              <a:ea typeface="+mj-ea"/>
              <a:cs typeface="+mj-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110" normalizeH="0" baseline="0" noProof="0" dirty="0">
                <a:ln>
                  <a:noFill/>
                </a:ln>
                <a:solidFill>
                  <a:schemeClr val="tx1"/>
                </a:solidFill>
                <a:effectLst/>
                <a:uLnTx/>
                <a:uFillTx/>
                <a:latin typeface="+mn-lt"/>
                <a:ea typeface="+mn-ea"/>
                <a:cs typeface="+mn-cs"/>
              </a:rPr>
              <a:t>Vad handlar frågan 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110" normalizeH="0" baseline="0" noProof="0" dirty="0">
                <a:ln>
                  <a:noFill/>
                </a:ln>
                <a:solidFill>
                  <a:schemeClr val="tx1"/>
                </a:solidFill>
                <a:effectLst/>
                <a:uLnTx/>
                <a:uFillTx/>
                <a:latin typeface="+mn-lt"/>
                <a:ea typeface="+mn-ea"/>
                <a:cs typeface="+mn-cs"/>
              </a:rPr>
              <a:t>Vad är svårt?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0" i="0" u="none" strike="noStrike" kern="1200" cap="none" spc="-110" normalizeH="0" baseline="0" noProof="0" dirty="0">
                <a:ln>
                  <a:noFill/>
                </a:ln>
                <a:solidFill>
                  <a:schemeClr val="tx1"/>
                </a:solidFill>
                <a:effectLst/>
                <a:uLnTx/>
                <a:uFillTx/>
                <a:latin typeface="+mn-lt"/>
                <a:ea typeface="+mn-ea"/>
                <a:cs typeface="+mn-cs"/>
              </a:rPr>
              <a:t>Vad vill jag ha hjälp med?</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sv-SE" sz="4000" b="0" i="1" u="none" strike="noStrike" kern="1200" cap="none" spc="-280" normalizeH="0" baseline="0" noProof="0" dirty="0">
              <a:ln>
                <a:noFill/>
              </a:ln>
              <a:solidFill>
                <a:schemeClr val="tx1"/>
              </a:solidFill>
              <a:effectLst/>
              <a:uLnTx/>
              <a:uFillTx/>
              <a:latin typeface="+mn-lt"/>
              <a:ea typeface="+mj-ea"/>
              <a:cs typeface="+mj-cs"/>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sv-SE" sz="4000" b="0" i="0" u="none" strike="noStrike" kern="0" cap="none" spc="-11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4000" b="0" i="0" u="none" strike="noStrike" kern="0" cap="none" spc="-11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88958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A7BE3-D56D-431A-FD3D-DA0080949F30}"/>
            </a:ext>
          </a:extLst>
        </p:cNvPr>
        <p:cNvGrpSpPr/>
        <p:nvPr/>
      </p:nvGrpSpPr>
      <p:grpSpPr>
        <a:xfrm>
          <a:off x="0" y="0"/>
          <a:ext cx="0" cy="0"/>
          <a:chOff x="0" y="0"/>
          <a:chExt cx="0" cy="0"/>
        </a:xfrm>
      </p:grpSpPr>
      <p:sp>
        <p:nvSpPr>
          <p:cNvPr id="5" name="Rubrik 1">
            <a:extLst>
              <a:ext uri="{FF2B5EF4-FFF2-40B4-BE49-F238E27FC236}">
                <a16:creationId xmlns:a16="http://schemas.microsoft.com/office/drawing/2014/main" id="{C6F83C85-1A5C-89B3-3714-2A08FDB899EF}"/>
              </a:ext>
            </a:extLst>
          </p:cNvPr>
          <p:cNvSpPr txBox="1">
            <a:spLocks noGrp="1"/>
          </p:cNvSpPr>
          <p:nvPr>
            <p:ph type="title" idx="4294967295"/>
          </p:nvPr>
        </p:nvSpPr>
        <p:spPr>
          <a:xfrm>
            <a:off x="1593444" y="4589036"/>
            <a:ext cx="15840000" cy="26674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eaLnBrk="1" hangingPunct="1">
              <a:lnSpc>
                <a:spcPct val="85000"/>
              </a:lnSpc>
              <a:defRPr sz="7200" b="0" spc="-280" baseline="0">
                <a:solidFill>
                  <a:schemeClr val="accent1"/>
                </a:solidFill>
                <a:latin typeface="+mn-lt"/>
                <a:ea typeface="+mj-ea"/>
                <a:cs typeface="+mj-cs"/>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7200" b="0" i="0" u="none" strike="noStrike" kern="0" cap="none" spc="-280" normalizeH="0" baseline="0" noProof="0" dirty="0">
                <a:ln>
                  <a:noFill/>
                </a:ln>
                <a:solidFill>
                  <a:schemeClr val="accent1"/>
                </a:solidFill>
                <a:effectLst/>
                <a:uLnTx/>
                <a:uFillTx/>
                <a:latin typeface="+mn-lt"/>
                <a:ea typeface="+mj-ea"/>
                <a:cs typeface="+mj-cs"/>
              </a:rPr>
              <a:t>4. Laget runt </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4000" b="0" i="0" u="none" strike="noStrike" kern="1200" cap="none" spc="-110" normalizeH="0" baseline="0" noProof="0" dirty="0">
                <a:ln>
                  <a:noFill/>
                </a:ln>
                <a:solidFill>
                  <a:schemeClr val="tx1"/>
                </a:solidFill>
                <a:effectLst/>
                <a:uLnTx/>
                <a:uFillTx/>
                <a:latin typeface="+mn-lt"/>
                <a:ea typeface="+mn-ea"/>
                <a:cs typeface="+mn-cs"/>
              </a:rPr>
              <a:t>Idédelning</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sv-SE" sz="4000" b="0" i="0" u="none" strike="noStrike" kern="0" cap="none" spc="-11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4000" b="0" i="0" u="none" strike="noStrike" kern="0" cap="none" spc="-11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075661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948F7-B165-3342-A19A-A527B90591E4}"/>
            </a:ext>
          </a:extLst>
        </p:cNvPr>
        <p:cNvGrpSpPr/>
        <p:nvPr/>
      </p:nvGrpSpPr>
      <p:grpSpPr>
        <a:xfrm>
          <a:off x="0" y="0"/>
          <a:ext cx="0" cy="0"/>
          <a:chOff x="0" y="0"/>
          <a:chExt cx="0" cy="0"/>
        </a:xfrm>
      </p:grpSpPr>
      <p:sp>
        <p:nvSpPr>
          <p:cNvPr id="5" name="Rubrik 1">
            <a:extLst>
              <a:ext uri="{FF2B5EF4-FFF2-40B4-BE49-F238E27FC236}">
                <a16:creationId xmlns:a16="http://schemas.microsoft.com/office/drawing/2014/main" id="{66AEAE6F-D639-090B-1A7E-4C67C9E8BECC}"/>
              </a:ext>
            </a:extLst>
          </p:cNvPr>
          <p:cNvSpPr txBox="1">
            <a:spLocks noGrp="1"/>
          </p:cNvSpPr>
          <p:nvPr>
            <p:ph type="title" idx="4294967295"/>
          </p:nvPr>
        </p:nvSpPr>
        <p:spPr>
          <a:xfrm>
            <a:off x="1653079" y="3694514"/>
            <a:ext cx="15840000" cy="26674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eaLnBrk="1" hangingPunct="1">
              <a:lnSpc>
                <a:spcPct val="85000"/>
              </a:lnSpc>
              <a:defRPr sz="7200" b="0" spc="-280" baseline="0">
                <a:solidFill>
                  <a:schemeClr val="accent1"/>
                </a:solidFill>
                <a:latin typeface="+mn-lt"/>
                <a:ea typeface="+mj-ea"/>
                <a:cs typeface="+mj-cs"/>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7200" b="0" i="0" u="none" strike="noStrike" kern="0" cap="none" spc="-280" normalizeH="0" baseline="0" noProof="0" dirty="0">
                <a:ln>
                  <a:noFill/>
                </a:ln>
                <a:solidFill>
                  <a:schemeClr val="accent1"/>
                </a:solidFill>
                <a:effectLst/>
                <a:uLnTx/>
                <a:uFillTx/>
                <a:latin typeface="+mn-lt"/>
                <a:ea typeface="+mj-ea"/>
                <a:cs typeface="+mj-cs"/>
              </a:rPr>
              <a:t>5. Slutreflektion</a:t>
            </a:r>
            <a:endParaRPr kumimoji="0" lang="sv-SE" sz="4000" b="0" i="0" u="none" strike="noStrike" kern="0" cap="none" spc="-11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4000" b="0" i="0" u="none" strike="noStrike" kern="0" cap="none" spc="-11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02399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613CE-199C-1BC2-D08D-5A2F1E640A4C}"/>
            </a:ext>
          </a:extLst>
        </p:cNvPr>
        <p:cNvGrpSpPr/>
        <p:nvPr/>
      </p:nvGrpSpPr>
      <p:grpSpPr>
        <a:xfrm>
          <a:off x="0" y="0"/>
          <a:ext cx="0" cy="0"/>
          <a:chOff x="0" y="0"/>
          <a:chExt cx="0" cy="0"/>
        </a:xfrm>
      </p:grpSpPr>
      <p:sp>
        <p:nvSpPr>
          <p:cNvPr id="5" name="Rubrik 1">
            <a:extLst>
              <a:ext uri="{FF2B5EF4-FFF2-40B4-BE49-F238E27FC236}">
                <a16:creationId xmlns:a16="http://schemas.microsoft.com/office/drawing/2014/main" id="{5EB20EBF-E756-5251-7FF5-292B781CC0A0}"/>
              </a:ext>
            </a:extLst>
          </p:cNvPr>
          <p:cNvSpPr txBox="1">
            <a:spLocks noGrp="1"/>
          </p:cNvSpPr>
          <p:nvPr>
            <p:ph type="title" idx="4294967295"/>
          </p:nvPr>
        </p:nvSpPr>
        <p:spPr>
          <a:xfrm>
            <a:off x="1653079" y="3694514"/>
            <a:ext cx="15840000" cy="26674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eaLnBrk="1" hangingPunct="1">
              <a:lnSpc>
                <a:spcPct val="85000"/>
              </a:lnSpc>
              <a:defRPr sz="7200" b="0" spc="-280" baseline="0">
                <a:solidFill>
                  <a:schemeClr val="accent1"/>
                </a:solidFill>
                <a:latin typeface="+mn-lt"/>
                <a:ea typeface="+mj-ea"/>
                <a:cs typeface="+mj-cs"/>
              </a:defRPr>
            </a:lvl1p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7200" b="0" i="0" u="none" strike="noStrike" kern="0" cap="none" spc="-280" normalizeH="0" baseline="0" noProof="0">
                <a:ln>
                  <a:noFill/>
                </a:ln>
                <a:solidFill>
                  <a:schemeClr val="accent1"/>
                </a:solidFill>
                <a:effectLst/>
                <a:uLnTx/>
                <a:uFillTx/>
                <a:latin typeface="+mn-lt"/>
                <a:ea typeface="+mj-ea"/>
                <a:cs typeface="+mj-cs"/>
              </a:rPr>
              <a:t>6. Upprepa processen</a:t>
            </a:r>
            <a:endParaRPr kumimoji="0" lang="sv-SE" sz="4000" b="0" i="0" u="none" strike="noStrike" kern="0" cap="none" spc="-110" normalizeH="0" baseline="0" noProof="0">
              <a:ln>
                <a:noFill/>
              </a:ln>
              <a:solidFill>
                <a:schemeClr val="tx1"/>
              </a:solidFill>
              <a:effectLst/>
              <a:uLnTx/>
              <a:uFillTx/>
              <a:latin typeface="+mn-lt"/>
              <a:ea typeface="+mn-ea"/>
              <a:cs typeface="+mn-cs"/>
            </a:endParaRPr>
          </a:p>
          <a:p>
            <a:pPr marL="0" marR="0" lvl="0" indent="0" algn="l" defTabSz="914400" rtl="0" eaLnBrk="1" fontAlgn="auto" latinLnBrk="0" hangingPunct="1">
              <a:lnSpc>
                <a:spcPct val="85000"/>
              </a:lnSpc>
              <a:spcBef>
                <a:spcPts val="0"/>
              </a:spcBef>
              <a:spcAft>
                <a:spcPts val="0"/>
              </a:spcAft>
              <a:buClrTx/>
              <a:buSzTx/>
              <a:buFontTx/>
              <a:buNone/>
              <a:tabLst/>
              <a:defRPr/>
            </a:pPr>
            <a:r>
              <a:rPr kumimoji="0" lang="sv-SE" sz="4000" b="0" i="0" u="none" strike="noStrike" kern="1200" cap="none" spc="-110" normalizeH="0" baseline="0" noProof="0">
                <a:ln>
                  <a:noFill/>
                </a:ln>
                <a:solidFill>
                  <a:schemeClr val="tx1"/>
                </a:solidFill>
                <a:effectLst/>
                <a:uLnTx/>
                <a:uFillTx/>
                <a:latin typeface="+mn-lt"/>
                <a:ea typeface="+mj-ea"/>
                <a:cs typeface="+mj-cs"/>
              </a:rPr>
              <a:t>Gå vidare till nästa person och upprepa steg 3-5</a:t>
            </a:r>
            <a:endParaRPr kumimoji="0" lang="en-US" sz="4000" b="0" i="0" u="none" strike="noStrike" kern="0" cap="none" spc="-11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40668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BB8BC-F0F7-10CC-F413-D32E96D5FCD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BA48575-2212-A109-92AE-04DDD4509E8C}"/>
              </a:ext>
            </a:extLst>
          </p:cNvPr>
          <p:cNvSpPr>
            <a:spLocks noGrp="1"/>
          </p:cNvSpPr>
          <p:nvPr>
            <p:ph type="title"/>
          </p:nvPr>
        </p:nvSpPr>
        <p:spPr>
          <a:xfrm>
            <a:off x="1638630" y="4320927"/>
            <a:ext cx="15840000" cy="2667496"/>
          </a:xfrm>
        </p:spPr>
        <p:txBody>
          <a:bodyPr/>
          <a:lstStyle/>
          <a:p>
            <a:r>
              <a:rPr lang="sv-SE" dirty="0"/>
              <a:t>Avslutande gruppreflektion</a:t>
            </a:r>
            <a:br>
              <a:rPr lang="sv-SE" b="1" dirty="0"/>
            </a:br>
            <a:r>
              <a:rPr lang="sv-SE" sz="4000" spc="-110" dirty="0">
                <a:solidFill>
                  <a:schemeClr val="tx1"/>
                </a:solidFill>
                <a:ea typeface="+mn-ea"/>
                <a:cs typeface="+mn-cs"/>
              </a:rPr>
              <a:t>En lärdom eller idé du tar med sig från övningen.</a:t>
            </a:r>
            <a:br>
              <a:rPr lang="sv-SE" sz="4000" spc="-110" dirty="0">
                <a:solidFill>
                  <a:schemeClr val="tx1"/>
                </a:solidFill>
                <a:ea typeface="+mn-ea"/>
                <a:cs typeface="+mn-cs"/>
              </a:rPr>
            </a:br>
            <a:r>
              <a:rPr lang="sv-SE" sz="4000" spc="-110" dirty="0">
                <a:solidFill>
                  <a:schemeClr val="tx1"/>
                </a:solidFill>
                <a:ea typeface="+mn-ea"/>
                <a:cs typeface="+mn-cs"/>
              </a:rPr>
              <a:t>Något du vill prova framåt.</a:t>
            </a:r>
            <a:br>
              <a:rPr lang="sv-SE" dirty="0"/>
            </a:br>
            <a:endParaRPr lang="en-US" sz="4000" spc="-110" dirty="0">
              <a:solidFill>
                <a:schemeClr val="tx1"/>
              </a:solidFill>
              <a:ea typeface="+mn-ea"/>
              <a:cs typeface="+mn-cs"/>
            </a:endParaRPr>
          </a:p>
        </p:txBody>
      </p:sp>
    </p:spTree>
    <p:extLst>
      <p:ext uri="{BB962C8B-B14F-4D97-AF65-F5344CB8AC3E}">
        <p14:creationId xmlns:p14="http://schemas.microsoft.com/office/powerpoint/2010/main" val="819269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21204-854F-5E54-C375-8495CFCC3DC6}"/>
            </a:ext>
          </a:extLst>
        </p:cNvPr>
        <p:cNvGrpSpPr/>
        <p:nvPr/>
      </p:nvGrpSpPr>
      <p:grpSpPr>
        <a:xfrm>
          <a:off x="0" y="0"/>
          <a:ext cx="0" cy="0"/>
          <a:chOff x="0" y="0"/>
          <a:chExt cx="0" cy="0"/>
        </a:xfrm>
      </p:grpSpPr>
      <p:pic>
        <p:nvPicPr>
          <p:cNvPr id="8" name="Platshållare för bild 7" descr="Två medarbetare från ambulansen packar en väska. ">
            <a:extLst>
              <a:ext uri="{FF2B5EF4-FFF2-40B4-BE49-F238E27FC236}">
                <a16:creationId xmlns:a16="http://schemas.microsoft.com/office/drawing/2014/main" id="{700E0523-1DD7-C7F3-50A6-A9113B5AADE3}"/>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7810" b="7810"/>
          <a:stretch>
            <a:fillRect/>
          </a:stretch>
        </p:blipFill>
        <p:spPr/>
      </p:pic>
      <p:sp>
        <p:nvSpPr>
          <p:cNvPr id="2" name="Rektangel 1">
            <a:extLst>
              <a:ext uri="{FF2B5EF4-FFF2-40B4-BE49-F238E27FC236}">
                <a16:creationId xmlns:a16="http://schemas.microsoft.com/office/drawing/2014/main" id="{8F623C90-B3CD-4AF1-9C44-E0498636F267}"/>
              </a:ext>
              <a:ext uri="{C183D7F6-B498-43B3-948B-1728B52AA6E4}">
                <adec:decorative xmlns:adec="http://schemas.microsoft.com/office/drawing/2017/decorative" val="1"/>
              </a:ext>
            </a:extLst>
          </p:cNvPr>
          <p:cNvSpPr/>
          <p:nvPr/>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 name="Rubrik 2">
            <a:extLst>
              <a:ext uri="{FF2B5EF4-FFF2-40B4-BE49-F238E27FC236}">
                <a16:creationId xmlns:a16="http://schemas.microsoft.com/office/drawing/2014/main" id="{A3B9C21B-2DF8-E8EA-EB46-22B02D6A780B}"/>
              </a:ext>
            </a:extLst>
          </p:cNvPr>
          <p:cNvSpPr>
            <a:spLocks noGrp="1"/>
          </p:cNvSpPr>
          <p:nvPr>
            <p:ph type="ctrTitle"/>
          </p:nvPr>
        </p:nvSpPr>
        <p:spPr>
          <a:xfrm>
            <a:off x="1210722" y="2270299"/>
            <a:ext cx="13130530" cy="4525838"/>
          </a:xfrm>
        </p:spPr>
        <p:txBody>
          <a:bodyPr/>
          <a:lstStyle/>
          <a:p>
            <a:r>
              <a:rPr lang="sv-SE" b="1" dirty="0"/>
              <a:t>Tack för idag!</a:t>
            </a:r>
            <a:endParaRPr lang="en-US" b="1" dirty="0"/>
          </a:p>
        </p:txBody>
      </p:sp>
    </p:spTree>
    <p:extLst>
      <p:ext uri="{BB962C8B-B14F-4D97-AF65-F5344CB8AC3E}">
        <p14:creationId xmlns:p14="http://schemas.microsoft.com/office/powerpoint/2010/main" val="1025366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94A4-98DA-B1EC-D282-E6176A476A6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B249FD6-7035-18F7-10B2-F860AD54382E}"/>
              </a:ext>
            </a:extLst>
          </p:cNvPr>
          <p:cNvSpPr>
            <a:spLocks noGrp="1"/>
          </p:cNvSpPr>
          <p:nvPr>
            <p:ph type="title"/>
          </p:nvPr>
        </p:nvSpPr>
        <p:spPr>
          <a:xfrm>
            <a:off x="1588642" y="2506643"/>
            <a:ext cx="15840000" cy="2052000"/>
          </a:xfrm>
        </p:spPr>
        <p:txBody>
          <a:bodyPr/>
          <a:lstStyle/>
          <a:p>
            <a:r>
              <a:rPr lang="sv-SE" dirty="0"/>
              <a:t>Innehåll</a:t>
            </a:r>
            <a:endParaRPr lang="en-US" dirty="0"/>
          </a:p>
        </p:txBody>
      </p:sp>
      <p:sp>
        <p:nvSpPr>
          <p:cNvPr id="5" name="Platshållare för innehåll 4">
            <a:extLst>
              <a:ext uri="{FF2B5EF4-FFF2-40B4-BE49-F238E27FC236}">
                <a16:creationId xmlns:a16="http://schemas.microsoft.com/office/drawing/2014/main" id="{9A8E57FE-1F0F-DEB5-8252-B29CA36BCF46}"/>
              </a:ext>
            </a:extLst>
          </p:cNvPr>
          <p:cNvSpPr>
            <a:spLocks noGrp="1"/>
          </p:cNvSpPr>
          <p:nvPr>
            <p:ph sz="quarter" idx="14"/>
          </p:nvPr>
        </p:nvSpPr>
        <p:spPr>
          <a:xfrm>
            <a:off x="1588642" y="5057923"/>
            <a:ext cx="11330330" cy="5040000"/>
          </a:xfrm>
        </p:spPr>
        <p:txBody>
          <a:bodyPr/>
          <a:lstStyle/>
          <a:p>
            <a:pPr rtl="0" fontAlgn="base"/>
            <a:r>
              <a:rPr lang="sv-SE" dirty="0"/>
              <a:t>Reflektion – en inledande uppgift</a:t>
            </a:r>
          </a:p>
          <a:p>
            <a:r>
              <a:rPr lang="sv-SE" dirty="0"/>
              <a:t>Klokare tillsammans – en fördjupande uppgift </a:t>
            </a:r>
          </a:p>
        </p:txBody>
      </p:sp>
    </p:spTree>
    <p:extLst>
      <p:ext uri="{BB962C8B-B14F-4D97-AF65-F5344CB8AC3E}">
        <p14:creationId xmlns:p14="http://schemas.microsoft.com/office/powerpoint/2010/main" val="3566725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C600ABE-F362-FAD1-3B18-26588D41CFE4}"/>
              </a:ext>
            </a:extLst>
          </p:cNvPr>
          <p:cNvSpPr>
            <a:spLocks noGrp="1"/>
          </p:cNvSpPr>
          <p:nvPr>
            <p:ph type="title"/>
          </p:nvPr>
        </p:nvSpPr>
        <p:spPr>
          <a:xfrm>
            <a:off x="1262320" y="1566148"/>
            <a:ext cx="15840000" cy="2052000"/>
          </a:xfrm>
        </p:spPr>
        <p:txBody>
          <a:bodyPr/>
          <a:lstStyle/>
          <a:p>
            <a:r>
              <a:rPr lang="sv-SE" dirty="0"/>
              <a:t>Varför är det här viktigt?​</a:t>
            </a:r>
            <a:endParaRPr lang="en-US" dirty="0"/>
          </a:p>
        </p:txBody>
      </p:sp>
      <p:sp>
        <p:nvSpPr>
          <p:cNvPr id="5" name="Platshållare för innehåll 4">
            <a:extLst>
              <a:ext uri="{FF2B5EF4-FFF2-40B4-BE49-F238E27FC236}">
                <a16:creationId xmlns:a16="http://schemas.microsoft.com/office/drawing/2014/main" id="{D0E53623-290C-160B-6E72-147E49A5A399}"/>
              </a:ext>
            </a:extLst>
          </p:cNvPr>
          <p:cNvSpPr>
            <a:spLocks noGrp="1"/>
          </p:cNvSpPr>
          <p:nvPr>
            <p:ph sz="quarter" idx="14"/>
          </p:nvPr>
        </p:nvSpPr>
        <p:spPr>
          <a:xfrm>
            <a:off x="1424880" y="4063142"/>
            <a:ext cx="11330330" cy="5040000"/>
          </a:xfrm>
        </p:spPr>
        <p:txBody>
          <a:bodyPr/>
          <a:lstStyle/>
          <a:p>
            <a:pPr marL="0" indent="0">
              <a:buNone/>
            </a:pPr>
            <a:r>
              <a:rPr lang="sv-SE" dirty="0"/>
              <a:t>Kreativitet är nyckeln till utveckling, innovation och arbetsglädje. När medarbetare uppmuntras att tänka nytt, prova idéer och dela sina tankar skapas problemlösning och förbättringar på ett naturligt sätt.</a:t>
            </a:r>
          </a:p>
          <a:p>
            <a:pPr marL="0" indent="0">
              <a:buNone/>
            </a:pPr>
            <a:r>
              <a:rPr lang="sv-SE" dirty="0"/>
              <a:t>Att inspirera till kreativitet handlar inte om att alltid komma med stora idéer och innovationer utan om att bjuda in till nya perspektiv, ställa frågor och uppmuntra kollegor att tänka fritt. Det stärker både gruppens samarbete och förmåga att möta förändring och att hitta ändamålsenliga sätt att göra saker på.</a:t>
            </a:r>
          </a:p>
        </p:txBody>
      </p:sp>
    </p:spTree>
    <p:extLst>
      <p:ext uri="{BB962C8B-B14F-4D97-AF65-F5344CB8AC3E}">
        <p14:creationId xmlns:p14="http://schemas.microsoft.com/office/powerpoint/2010/main" val="3986374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person med vårdkläder arbetar vid en skärm">
            <a:extLst>
              <a:ext uri="{FF2B5EF4-FFF2-40B4-BE49-F238E27FC236}">
                <a16:creationId xmlns:a16="http://schemas.microsoft.com/office/drawing/2014/main" id="{429408FD-9759-EA9A-1884-CCD8500685AC}"/>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7814" b="7814"/>
          <a:stretch>
            <a:fillRect/>
          </a:stretch>
        </p:blipFill>
        <p:spPr/>
      </p:pic>
      <p:sp>
        <p:nvSpPr>
          <p:cNvPr id="2" name="Rektangel 1">
            <a:extLst>
              <a:ext uri="{FF2B5EF4-FFF2-40B4-BE49-F238E27FC236}">
                <a16:creationId xmlns:a16="http://schemas.microsoft.com/office/drawing/2014/main" id="{DAE4826F-6BCD-BD55-B7FB-25CEDAA74229}"/>
              </a:ext>
              <a:ext uri="{C183D7F6-B498-43B3-948B-1728B52AA6E4}">
                <adec:decorative xmlns:adec="http://schemas.microsoft.com/office/drawing/2017/decorative" val="1"/>
              </a:ext>
            </a:extLst>
          </p:cNvPr>
          <p:cNvSpPr/>
          <p:nvPr/>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 name="Rubrik 2">
            <a:extLst>
              <a:ext uri="{FF2B5EF4-FFF2-40B4-BE49-F238E27FC236}">
                <a16:creationId xmlns:a16="http://schemas.microsoft.com/office/drawing/2014/main" id="{3BDEA8DB-5326-23EA-14A4-BC997613355E}"/>
              </a:ext>
            </a:extLst>
          </p:cNvPr>
          <p:cNvSpPr>
            <a:spLocks noGrp="1"/>
          </p:cNvSpPr>
          <p:nvPr>
            <p:ph type="ctrTitle"/>
          </p:nvPr>
        </p:nvSpPr>
        <p:spPr/>
        <p:txBody>
          <a:bodyPr/>
          <a:lstStyle/>
          <a:p>
            <a:r>
              <a:rPr lang="sv-SE" b="1" dirty="0"/>
              <a:t>Reflektion</a:t>
            </a:r>
            <a:endParaRPr lang="en-US" b="1" dirty="0"/>
          </a:p>
        </p:txBody>
      </p:sp>
      <p:sp>
        <p:nvSpPr>
          <p:cNvPr id="4" name="Underrubrik 3">
            <a:extLst>
              <a:ext uri="{FF2B5EF4-FFF2-40B4-BE49-F238E27FC236}">
                <a16:creationId xmlns:a16="http://schemas.microsoft.com/office/drawing/2014/main" id="{62210D07-1763-04B0-44BB-9955ECE79BEE}"/>
              </a:ext>
            </a:extLst>
          </p:cNvPr>
          <p:cNvSpPr>
            <a:spLocks noGrp="1"/>
          </p:cNvSpPr>
          <p:nvPr>
            <p:ph type="subTitle" idx="1"/>
          </p:nvPr>
        </p:nvSpPr>
        <p:spPr/>
        <p:txBody>
          <a:bodyPr/>
          <a:lstStyle/>
          <a:p>
            <a:r>
              <a:rPr lang="sv-SE" dirty="0"/>
              <a:t>En inledande uppgift</a:t>
            </a:r>
          </a:p>
        </p:txBody>
      </p:sp>
    </p:spTree>
    <p:extLst>
      <p:ext uri="{BB962C8B-B14F-4D97-AF65-F5344CB8AC3E}">
        <p14:creationId xmlns:p14="http://schemas.microsoft.com/office/powerpoint/2010/main" val="34432328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BC11F-11BD-1276-35B1-AAAD9F53A26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1FEC72A-C3F6-9029-41BD-77E7B0493DC8}"/>
              </a:ext>
            </a:extLst>
          </p:cNvPr>
          <p:cNvSpPr>
            <a:spLocks noGrp="1"/>
          </p:cNvSpPr>
          <p:nvPr>
            <p:ph type="title"/>
          </p:nvPr>
        </p:nvSpPr>
        <p:spPr>
          <a:xfrm>
            <a:off x="1302386" y="3440115"/>
            <a:ext cx="15840000" cy="2052000"/>
          </a:xfrm>
        </p:spPr>
        <p:txBody>
          <a:bodyPr/>
          <a:lstStyle/>
          <a:p>
            <a:r>
              <a:rPr lang="sv-SE" dirty="0"/>
              <a:t>Individuell reflektion​</a:t>
            </a:r>
            <a:br>
              <a:rPr lang="sv-SE" dirty="0"/>
            </a:br>
            <a:r>
              <a:rPr lang="sv-SE" sz="4000" spc="-110" dirty="0">
                <a:ea typeface="+mn-ea"/>
                <a:cs typeface="+mn-cs"/>
              </a:rPr>
              <a:t>Utifrån din skattning på frågorna 20-22 i skattningsformuläret</a:t>
            </a:r>
            <a:br>
              <a:rPr lang="sv-SE" dirty="0"/>
            </a:br>
            <a:r>
              <a:rPr lang="sv-SE" b="1" dirty="0"/>
              <a:t> </a:t>
            </a:r>
            <a:r>
              <a:rPr lang="sv-SE" dirty="0"/>
              <a:t>​</a:t>
            </a:r>
            <a:endParaRPr lang="en-US" dirty="0"/>
          </a:p>
        </p:txBody>
      </p:sp>
      <p:sp>
        <p:nvSpPr>
          <p:cNvPr id="5" name="Platshållare för innehåll 4">
            <a:extLst>
              <a:ext uri="{FF2B5EF4-FFF2-40B4-BE49-F238E27FC236}">
                <a16:creationId xmlns:a16="http://schemas.microsoft.com/office/drawing/2014/main" id="{7A41AEA7-66A0-937F-CC3F-7CBBCCAD22EA}"/>
              </a:ext>
            </a:extLst>
          </p:cNvPr>
          <p:cNvSpPr>
            <a:spLocks noGrp="1"/>
          </p:cNvSpPr>
          <p:nvPr>
            <p:ph sz="quarter" idx="14"/>
          </p:nvPr>
        </p:nvSpPr>
        <p:spPr>
          <a:xfrm>
            <a:off x="1302386" y="5309235"/>
            <a:ext cx="11330330" cy="5040000"/>
          </a:xfrm>
        </p:spPr>
        <p:txBody>
          <a:bodyPr/>
          <a:lstStyle/>
          <a:p>
            <a:pPr marL="0" indent="0">
              <a:buNone/>
            </a:pPr>
            <a:r>
              <a:rPr lang="sv-SE" dirty="0"/>
              <a:t>När har jag inspirerat någon att tänka i nya banor?</a:t>
            </a:r>
          </a:p>
          <a:p>
            <a:pPr marL="0" indent="0">
              <a:buNone/>
            </a:pPr>
            <a:r>
              <a:rPr lang="sv-SE" dirty="0"/>
              <a:t>Vilka nuvarande rutiner eller arbetssätt har jag idéer om hur vi kan utveckla</a:t>
            </a:r>
            <a:r>
              <a:rPr lang="sv-SE" i="1" dirty="0"/>
              <a:t>?</a:t>
            </a:r>
            <a:endParaRPr lang="sv-SE" dirty="0"/>
          </a:p>
        </p:txBody>
      </p:sp>
    </p:spTree>
    <p:extLst>
      <p:ext uri="{BB962C8B-B14F-4D97-AF65-F5344CB8AC3E}">
        <p14:creationId xmlns:p14="http://schemas.microsoft.com/office/powerpoint/2010/main" val="3586984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894A4-98DA-B1EC-D282-E6176A476A6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B249FD6-7035-18F7-10B2-F860AD54382E}"/>
              </a:ext>
            </a:extLst>
          </p:cNvPr>
          <p:cNvSpPr>
            <a:spLocks noGrp="1"/>
          </p:cNvSpPr>
          <p:nvPr>
            <p:ph type="title"/>
          </p:nvPr>
        </p:nvSpPr>
        <p:spPr>
          <a:xfrm>
            <a:off x="1730882" y="2937040"/>
            <a:ext cx="15840000" cy="2052000"/>
          </a:xfrm>
        </p:spPr>
        <p:txBody>
          <a:bodyPr/>
          <a:lstStyle/>
          <a:p>
            <a:r>
              <a:rPr lang="sv-SE" dirty="0"/>
              <a:t>Samtal i smågrupper</a:t>
            </a:r>
            <a:endParaRPr lang="en-US" dirty="0"/>
          </a:p>
        </p:txBody>
      </p:sp>
      <p:sp>
        <p:nvSpPr>
          <p:cNvPr id="5" name="Platshållare för innehåll 4">
            <a:extLst>
              <a:ext uri="{FF2B5EF4-FFF2-40B4-BE49-F238E27FC236}">
                <a16:creationId xmlns:a16="http://schemas.microsoft.com/office/drawing/2014/main" id="{9A8E57FE-1F0F-DEB5-8252-B29CA36BCF46}"/>
              </a:ext>
            </a:extLst>
          </p:cNvPr>
          <p:cNvSpPr>
            <a:spLocks noGrp="1"/>
          </p:cNvSpPr>
          <p:nvPr>
            <p:ph sz="quarter" idx="14"/>
          </p:nvPr>
        </p:nvSpPr>
        <p:spPr>
          <a:xfrm>
            <a:off x="1730882" y="5192390"/>
            <a:ext cx="11330330" cy="5040000"/>
          </a:xfrm>
        </p:spPr>
        <p:txBody>
          <a:bodyPr/>
          <a:lstStyle/>
          <a:p>
            <a:pPr marL="0" indent="0" rtl="0" fontAlgn="base">
              <a:buNone/>
            </a:pPr>
            <a:r>
              <a:rPr lang="sv-SE" dirty="0"/>
              <a:t>Alla delar sina svar</a:t>
            </a:r>
            <a:endParaRPr lang="sv-SE" b="1" dirty="0"/>
          </a:p>
        </p:txBody>
      </p:sp>
    </p:spTree>
    <p:extLst>
      <p:ext uri="{BB962C8B-B14F-4D97-AF65-F5344CB8AC3E}">
        <p14:creationId xmlns:p14="http://schemas.microsoft.com/office/powerpoint/2010/main" val="2744667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A8CB4-454F-CC4C-247E-79B9C230316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4CB920F0-5813-EFCA-56B3-56C6A93FC2B0}"/>
              </a:ext>
            </a:extLst>
          </p:cNvPr>
          <p:cNvSpPr>
            <a:spLocks noGrp="1"/>
          </p:cNvSpPr>
          <p:nvPr>
            <p:ph type="title"/>
          </p:nvPr>
        </p:nvSpPr>
        <p:spPr>
          <a:xfrm>
            <a:off x="1669922" y="2506643"/>
            <a:ext cx="15840000" cy="2052000"/>
          </a:xfrm>
        </p:spPr>
        <p:txBody>
          <a:bodyPr/>
          <a:lstStyle/>
          <a:p>
            <a:r>
              <a:rPr lang="sv-SE" dirty="0"/>
              <a:t>Avslutande reflektion</a:t>
            </a:r>
            <a:endParaRPr lang="en-US" dirty="0"/>
          </a:p>
        </p:txBody>
      </p:sp>
      <p:sp>
        <p:nvSpPr>
          <p:cNvPr id="5" name="Platshållare för innehåll 4">
            <a:extLst>
              <a:ext uri="{FF2B5EF4-FFF2-40B4-BE49-F238E27FC236}">
                <a16:creationId xmlns:a16="http://schemas.microsoft.com/office/drawing/2014/main" id="{6ECBE184-563A-BA02-AEF8-0888E3251352}"/>
              </a:ext>
            </a:extLst>
          </p:cNvPr>
          <p:cNvSpPr>
            <a:spLocks noGrp="1"/>
          </p:cNvSpPr>
          <p:nvPr>
            <p:ph sz="quarter" idx="14"/>
          </p:nvPr>
        </p:nvSpPr>
        <p:spPr>
          <a:xfrm>
            <a:off x="1669922" y="5116343"/>
            <a:ext cx="11330330" cy="5040000"/>
          </a:xfrm>
        </p:spPr>
        <p:txBody>
          <a:bodyPr/>
          <a:lstStyle/>
          <a:p>
            <a:pPr marL="0" indent="0">
              <a:buNone/>
            </a:pPr>
            <a:r>
              <a:rPr lang="sv-SE" dirty="0"/>
              <a:t>Vad ska jag tänka på och göra mer av framåt för att inspirera andra?</a:t>
            </a:r>
          </a:p>
          <a:p>
            <a:pPr marL="0" indent="0">
              <a:buNone/>
            </a:pPr>
            <a:r>
              <a:rPr lang="sv-SE" dirty="0"/>
              <a:t>Finns det idéer jag vill utveckla vidare?</a:t>
            </a:r>
          </a:p>
        </p:txBody>
      </p:sp>
    </p:spTree>
    <p:extLst>
      <p:ext uri="{BB962C8B-B14F-4D97-AF65-F5344CB8AC3E}">
        <p14:creationId xmlns:p14="http://schemas.microsoft.com/office/powerpoint/2010/main" val="98068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57065-8331-C219-860C-BA9FF83C65D4}"/>
            </a:ext>
          </a:extLst>
        </p:cNvPr>
        <p:cNvGrpSpPr/>
        <p:nvPr/>
      </p:nvGrpSpPr>
      <p:grpSpPr>
        <a:xfrm>
          <a:off x="0" y="0"/>
          <a:ext cx="0" cy="0"/>
          <a:chOff x="0" y="0"/>
          <a:chExt cx="0" cy="0"/>
        </a:xfrm>
      </p:grpSpPr>
      <p:pic>
        <p:nvPicPr>
          <p:cNvPr id="9" name="Platshållare för bild 8" descr="Två personer i vårdklädsel arbetar med en teknisk apparat.">
            <a:extLst>
              <a:ext uri="{FF2B5EF4-FFF2-40B4-BE49-F238E27FC236}">
                <a16:creationId xmlns:a16="http://schemas.microsoft.com/office/drawing/2014/main" id="{DEDB148C-3AA6-5C0F-872E-43AE0A99EB77}"/>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7810" b="7810"/>
          <a:stretch>
            <a:fillRect/>
          </a:stretch>
        </p:blipFill>
        <p:spPr/>
      </p:pic>
      <p:sp>
        <p:nvSpPr>
          <p:cNvPr id="2" name="Rektangel 1">
            <a:extLst>
              <a:ext uri="{FF2B5EF4-FFF2-40B4-BE49-F238E27FC236}">
                <a16:creationId xmlns:a16="http://schemas.microsoft.com/office/drawing/2014/main" id="{AB389653-F8D3-8149-EFF8-EE183B12985E}"/>
              </a:ext>
              <a:ext uri="{C183D7F6-B498-43B3-948B-1728B52AA6E4}">
                <adec:decorative xmlns:adec="http://schemas.microsoft.com/office/drawing/2017/decorative" val="1"/>
              </a:ext>
            </a:extLst>
          </p:cNvPr>
          <p:cNvSpPr/>
          <p:nvPr/>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a:p>
        </p:txBody>
      </p:sp>
      <p:sp>
        <p:nvSpPr>
          <p:cNvPr id="3" name="Rubrik 2">
            <a:extLst>
              <a:ext uri="{FF2B5EF4-FFF2-40B4-BE49-F238E27FC236}">
                <a16:creationId xmlns:a16="http://schemas.microsoft.com/office/drawing/2014/main" id="{03354C06-1941-4D58-A0EB-E36138E8CF36}"/>
              </a:ext>
            </a:extLst>
          </p:cNvPr>
          <p:cNvSpPr>
            <a:spLocks noGrp="1"/>
          </p:cNvSpPr>
          <p:nvPr>
            <p:ph type="ctrTitle"/>
          </p:nvPr>
        </p:nvSpPr>
        <p:spPr/>
        <p:txBody>
          <a:bodyPr/>
          <a:lstStyle/>
          <a:p>
            <a:r>
              <a:rPr lang="sv-SE" b="1" dirty="0"/>
              <a:t>Klokare tillsammans</a:t>
            </a:r>
            <a:endParaRPr lang="en-US" b="1" dirty="0"/>
          </a:p>
        </p:txBody>
      </p:sp>
      <p:sp>
        <p:nvSpPr>
          <p:cNvPr id="4" name="Underrubrik 3">
            <a:extLst>
              <a:ext uri="{FF2B5EF4-FFF2-40B4-BE49-F238E27FC236}">
                <a16:creationId xmlns:a16="http://schemas.microsoft.com/office/drawing/2014/main" id="{F8C97E47-131B-7647-5108-7A864639F39C}"/>
              </a:ext>
            </a:extLst>
          </p:cNvPr>
          <p:cNvSpPr>
            <a:spLocks noGrp="1"/>
          </p:cNvSpPr>
          <p:nvPr>
            <p:ph type="subTitle" idx="1"/>
          </p:nvPr>
        </p:nvSpPr>
        <p:spPr/>
        <p:txBody>
          <a:bodyPr/>
          <a:lstStyle/>
          <a:p>
            <a:r>
              <a:rPr lang="sv-SE" dirty="0"/>
              <a:t>En fördjupande uppgift </a:t>
            </a:r>
          </a:p>
        </p:txBody>
      </p:sp>
    </p:spTree>
    <p:extLst>
      <p:ext uri="{BB962C8B-B14F-4D97-AF65-F5344CB8AC3E}">
        <p14:creationId xmlns:p14="http://schemas.microsoft.com/office/powerpoint/2010/main" val="1051081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ED548-B64D-8EDA-8FD0-E39135283FFD}"/>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A269166-C183-40AA-4B1D-4117EE1C9293}"/>
              </a:ext>
            </a:extLst>
          </p:cNvPr>
          <p:cNvSpPr>
            <a:spLocks noGrp="1"/>
          </p:cNvSpPr>
          <p:nvPr>
            <p:ph type="title"/>
          </p:nvPr>
        </p:nvSpPr>
        <p:spPr>
          <a:xfrm>
            <a:off x="1749426" y="3602675"/>
            <a:ext cx="15840000" cy="2667496"/>
          </a:xfrm>
        </p:spPr>
        <p:txBody>
          <a:bodyPr/>
          <a:lstStyle/>
          <a:p>
            <a:r>
              <a:rPr lang="sv-SE" dirty="0"/>
              <a:t>1. Individuell reflektion</a:t>
            </a:r>
            <a:br>
              <a:rPr lang="sv-SE" dirty="0"/>
            </a:br>
            <a:br>
              <a:rPr lang="sv-SE" dirty="0"/>
            </a:br>
            <a:r>
              <a:rPr lang="sv-SE" dirty="0"/>
              <a:t> ​</a:t>
            </a:r>
            <a:endParaRPr lang="en-US" dirty="0"/>
          </a:p>
        </p:txBody>
      </p:sp>
      <p:sp>
        <p:nvSpPr>
          <p:cNvPr id="5" name="Platshållare för innehåll 4">
            <a:extLst>
              <a:ext uri="{FF2B5EF4-FFF2-40B4-BE49-F238E27FC236}">
                <a16:creationId xmlns:a16="http://schemas.microsoft.com/office/drawing/2014/main" id="{372B9223-161E-2ADB-5200-D81AE9BD7EB0}"/>
              </a:ext>
            </a:extLst>
          </p:cNvPr>
          <p:cNvSpPr>
            <a:spLocks noGrp="1"/>
          </p:cNvSpPr>
          <p:nvPr>
            <p:ph sz="quarter" idx="14"/>
          </p:nvPr>
        </p:nvSpPr>
        <p:spPr>
          <a:xfrm>
            <a:off x="1749426" y="4936423"/>
            <a:ext cx="12718414" cy="5040000"/>
          </a:xfrm>
        </p:spPr>
        <p:txBody>
          <a:bodyPr/>
          <a:lstStyle/>
          <a:p>
            <a:pPr marL="0" indent="0" rtl="0" fontAlgn="base">
              <a:lnSpc>
                <a:spcPct val="100000"/>
              </a:lnSpc>
              <a:buNone/>
            </a:pPr>
            <a:r>
              <a:rPr lang="sv-SE" dirty="0"/>
              <a:t>Fundera över en konkret fråga du vill lyfta, till exempel:</a:t>
            </a:r>
          </a:p>
          <a:p>
            <a:pPr marL="0" indent="0">
              <a:buNone/>
            </a:pPr>
            <a:r>
              <a:rPr lang="sv-SE" i="1" dirty="0"/>
              <a:t>"Jag behöver tips på hur jag kan få till X…"</a:t>
            </a:r>
            <a:endParaRPr lang="sv-SE" dirty="0"/>
          </a:p>
          <a:p>
            <a:pPr marL="0" indent="0">
              <a:buNone/>
            </a:pPr>
            <a:r>
              <a:rPr lang="sv-SE" i="1" dirty="0"/>
              <a:t>"Jag vill få nya idéer kring hur vi kan förbättra Y…"</a:t>
            </a:r>
            <a:endParaRPr lang="sv-SE" dirty="0"/>
          </a:p>
        </p:txBody>
      </p:sp>
    </p:spTree>
    <p:extLst>
      <p:ext uri="{BB962C8B-B14F-4D97-AF65-F5344CB8AC3E}">
        <p14:creationId xmlns:p14="http://schemas.microsoft.com/office/powerpoint/2010/main" val="214920645"/>
      </p:ext>
    </p:extLst>
  </p:cSld>
  <p:clrMapOvr>
    <a:masterClrMapping/>
  </p:clrMapOvr>
</p:sld>
</file>

<file path=ppt/theme/theme1.xml><?xml version="1.0" encoding="utf-8"?>
<a:theme xmlns:a="http://schemas.openxmlformats.org/drawingml/2006/main" name="RV-Vinröd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1FB2FF91-E115-42E8-8137-F21CC595B44A}"/>
    </a:ext>
  </a:extLst>
</a:theme>
</file>

<file path=ppt/theme/theme2.xml><?xml version="1.0" encoding="utf-8"?>
<a:theme xmlns:a="http://schemas.openxmlformats.org/drawingml/2006/main" name="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DF4C57A6-C4F3-48EE-B345-90EC8D9C4ACF}"/>
    </a:ext>
  </a:extLst>
</a:theme>
</file>

<file path=ppt/theme/theme3.xml><?xml version="1.0" encoding="utf-8"?>
<a:theme xmlns:a="http://schemas.openxmlformats.org/drawingml/2006/main" name="RV-Turkos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6B8CC0A0-D8A0-4B7E-8876-13FD23F41C8C}"/>
    </a:ext>
  </a:extLst>
</a:theme>
</file>

<file path=ppt/theme/theme4.xml><?xml version="1.0" encoding="utf-8"?>
<a:theme xmlns:a="http://schemas.openxmlformats.org/drawingml/2006/main" name="RV-Turkos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37D26D3C-441A-4815-B029-D3DA77488910}"/>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8EB346AB6D27B468C2E0E0B8ABF05AA" ma:contentTypeVersion="6" ma:contentTypeDescription="Skapa ett nytt dokument." ma:contentTypeScope="" ma:versionID="faf07f4ba2a1fc258bc5b7085788bcc1">
  <xsd:schema xmlns:xsd="http://www.w3.org/2001/XMLSchema" xmlns:xs="http://www.w3.org/2001/XMLSchema" xmlns:p="http://schemas.microsoft.com/office/2006/metadata/properties" xmlns:ns2="239cdd3c-b8a8-4579-9b78-b333ad130a8e" xmlns:ns3="7dc089d0-86e7-43c5-bf71-45884fc6fc7b" targetNamespace="http://schemas.microsoft.com/office/2006/metadata/properties" ma:root="true" ma:fieldsID="34efdc83e8466221fc3016c55b2f2297" ns2:_="" ns3:_="">
    <xsd:import namespace="239cdd3c-b8a8-4579-9b78-b333ad130a8e"/>
    <xsd:import namespace="7dc089d0-86e7-43c5-bf71-45884fc6fc7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9cdd3c-b8a8-4579-9b78-b333ad130a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c089d0-86e7-43c5-bf71-45884fc6fc7b" elementFormDefault="qualified">
    <xsd:import namespace="http://schemas.microsoft.com/office/2006/documentManagement/types"/>
    <xsd:import namespace="http://schemas.microsoft.com/office/infopath/2007/PartnerControls"/>
    <xsd:element name="SharedWithUsers" ma:index="12"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690E9E-4A4B-4FFB-AF24-3934C491CA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9cdd3c-b8a8-4579-9b78-b333ad130a8e"/>
    <ds:schemaRef ds:uri="7dc089d0-86e7-43c5-bf71-45884fc6fc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D12D62-F2A9-4E61-90C4-1186D9EB7509}">
  <ds:schemaRefs>
    <ds:schemaRef ds:uri="http://schemas.microsoft.com/office/2006/documentManagement/types"/>
    <ds:schemaRef ds:uri="7dc089d0-86e7-43c5-bf71-45884fc6fc7b"/>
    <ds:schemaRef ds:uri="http://schemas.openxmlformats.org/package/2006/metadata/core-properties"/>
    <ds:schemaRef ds:uri="http://purl.org/dc/dcmitype/"/>
    <ds:schemaRef ds:uri="http://purl.org/dc/elements/1.1/"/>
    <ds:schemaRef ds:uri="239cdd3c-b8a8-4579-9b78-b333ad130a8e"/>
    <ds:schemaRef ds:uri="http://www.w3.org/XML/1998/namespace"/>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DBEA104E-A45B-4558-A410-EC35C19388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 Region Västmanland</Template>
  <TotalTime>1799</TotalTime>
  <Words>924</Words>
  <Application>Microsoft Office PowerPoint</Application>
  <PresentationFormat>Anpassad</PresentationFormat>
  <Paragraphs>103</Paragraphs>
  <Slides>16</Slides>
  <Notes>15</Notes>
  <HiddenSlides>0</HiddenSlides>
  <MMClips>0</MMClips>
  <ScaleCrop>false</ScaleCrop>
  <HeadingPairs>
    <vt:vector size="6" baseType="variant">
      <vt:variant>
        <vt:lpstr>Använt teckensnitt</vt:lpstr>
      </vt:variant>
      <vt:variant>
        <vt:i4>3</vt:i4>
      </vt:variant>
      <vt:variant>
        <vt:lpstr>Tema</vt:lpstr>
      </vt:variant>
      <vt:variant>
        <vt:i4>4</vt:i4>
      </vt:variant>
      <vt:variant>
        <vt:lpstr>Bildrubriker</vt:lpstr>
      </vt:variant>
      <vt:variant>
        <vt:i4>16</vt:i4>
      </vt:variant>
    </vt:vector>
  </HeadingPairs>
  <TitlesOfParts>
    <vt:vector size="23" baseType="lpstr">
      <vt:lpstr>Arial</vt:lpstr>
      <vt:lpstr>Calibri</vt:lpstr>
      <vt:lpstr>Calibri Light</vt:lpstr>
      <vt:lpstr>RV-Vinröd_mörk</vt:lpstr>
      <vt:lpstr>RV-Vinröd_ljus</vt:lpstr>
      <vt:lpstr>RV-Turkos_mörk</vt:lpstr>
      <vt:lpstr>RV-Turkos_ljus</vt:lpstr>
      <vt:lpstr>Inspirerar  till kreativitet</vt:lpstr>
      <vt:lpstr>Innehåll</vt:lpstr>
      <vt:lpstr>Varför är det här viktigt?​</vt:lpstr>
      <vt:lpstr>Reflektion</vt:lpstr>
      <vt:lpstr>Individuell reflektion​ Utifrån din skattning på frågorna 20-22 i skattningsformuläret  ​</vt:lpstr>
      <vt:lpstr>Samtal i smågrupper</vt:lpstr>
      <vt:lpstr>Avslutande reflektion</vt:lpstr>
      <vt:lpstr>Klokare tillsammans</vt:lpstr>
      <vt:lpstr>1. Individuell reflektion   ​</vt:lpstr>
      <vt:lpstr>2. Dela in i grupper om 4-6 personer  Bestäm turordning i varje grupp  </vt:lpstr>
      <vt:lpstr>3. Beskriv frågan  Den som börjar berättar kort:  Vad handlar frågan om? Vad är svårt? Vad vill jag ha hjälp med?   </vt:lpstr>
      <vt:lpstr>4. Laget runt  Idédelning  </vt:lpstr>
      <vt:lpstr>5. Slutreflektion </vt:lpstr>
      <vt:lpstr>6. Upprepa processen Gå vidare till nästa person och upprepa steg 3-5</vt:lpstr>
      <vt:lpstr>Avslutande gruppreflektion En lärdom eller idé du tar med sig från övningen. Något du vill prova framåt. </vt:lpstr>
      <vt:lpstr>Tack för idag!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Mall</dc:subject>
  <dc:creator>Sofie Pettersson</dc:creator>
  <cp:keywords/>
  <dc:description/>
  <cp:lastModifiedBy>Sofie Pettersson</cp:lastModifiedBy>
  <cp:revision>5</cp:revision>
  <dcterms:created xsi:type="dcterms:W3CDTF">2025-11-18T08:05:43Z</dcterms:created>
  <dcterms:modified xsi:type="dcterms:W3CDTF">2025-12-16T08:41:33Z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2019-05-20T10:00:00Z</vt:filetime>
  </property>
  <property fmtid="{D5CDD505-2E9C-101B-9397-08002B2CF9AE}" pid="3" name="Creator">
    <vt:lpwstr>Adobe InDesign 14.0 (Macintosh)</vt:lpwstr>
  </property>
  <property fmtid="{D5CDD505-2E9C-101B-9397-08002B2CF9AE}" pid="4" name="LastSaved">
    <vt:filetime>2019-05-29T10:00:00Z</vt:filetime>
  </property>
  <property fmtid="{D5CDD505-2E9C-101B-9397-08002B2CF9AE}" pid="5" name="ContentTypeId">
    <vt:lpwstr>0x010100D8EB346AB6D27B468C2E0E0B8ABF05AA</vt:lpwstr>
  </property>
  <property fmtid="{D5CDD505-2E9C-101B-9397-08002B2CF9AE}" pid="6" name="MediaServiceImageTags">
    <vt:lpwstr/>
  </property>
</Properties>
</file>