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3.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8" r:id="rId4"/>
    <p:sldMasterId id="2147483984" r:id="rId5"/>
    <p:sldMasterId id="2147484010" r:id="rId6"/>
    <p:sldMasterId id="2147484039" r:id="rId7"/>
  </p:sldMasterIdLst>
  <p:notesMasterIdLst>
    <p:notesMasterId r:id="rId21"/>
  </p:notesMasterIdLst>
  <p:sldIdLst>
    <p:sldId id="439" r:id="rId8"/>
    <p:sldId id="469" r:id="rId9"/>
    <p:sldId id="401" r:id="rId10"/>
    <p:sldId id="346" r:id="rId11"/>
    <p:sldId id="446" r:id="rId12"/>
    <p:sldId id="447" r:id="rId13"/>
    <p:sldId id="448" r:id="rId14"/>
    <p:sldId id="477" r:id="rId15"/>
    <p:sldId id="471" r:id="rId16"/>
    <p:sldId id="472" r:id="rId17"/>
    <p:sldId id="478" r:id="rId18"/>
    <p:sldId id="473" r:id="rId19"/>
    <p:sldId id="465" r:id="rId20"/>
  </p:sldIdLst>
  <p:sldSz cx="20104100" cy="11309350"/>
  <p:notesSz cx="20104100" cy="1130935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RV-Vinröd_mörk" id="{796F5A41-4C26-E447-BB20-12394688469F}">
          <p14:sldIdLst>
            <p14:sldId id="439"/>
            <p14:sldId id="469"/>
            <p14:sldId id="401"/>
            <p14:sldId id="346"/>
            <p14:sldId id="446"/>
            <p14:sldId id="447"/>
            <p14:sldId id="448"/>
            <p14:sldId id="477"/>
            <p14:sldId id="471"/>
            <p14:sldId id="472"/>
            <p14:sldId id="478"/>
            <p14:sldId id="473"/>
            <p14:sldId id="465"/>
          </p14:sldIdLst>
        </p14:section>
        <p14:section name="Illustrationer" id="{28E61A5B-DA70-E541-AF34-B69FE8870C85}">
          <p14:sldIdLst/>
        </p14:section>
      </p14:sectionLst>
    </p:ext>
    <p:ext uri="{EFAFB233-063F-42B5-8137-9DF3F51BA10A}">
      <p15:sldGuideLst xmlns:p15="http://schemas.microsoft.com/office/powerpoint/2012/main">
        <p15:guide id="1" orient="horz" pos="2880">
          <p15:clr>
            <a:srgbClr val="A4A3A4"/>
          </p15:clr>
        </p15:guide>
        <p15:guide id="2" pos="220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B090655-DF9C-C0B9-8ECE-8973E3080FF1}" name="Annika Johansson" initials="AJ" userId="S::annika.johansson@regionvastmanland.se::417e0727-7c4f-41c7-9a31-e2fa2f7f638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DEE6"/>
    <a:srgbClr val="FAEDF2"/>
    <a:srgbClr val="E1F6FF"/>
    <a:srgbClr val="DCEEEB"/>
    <a:srgbClr val="E8F5F5"/>
    <a:srgbClr val="DFECF9"/>
    <a:srgbClr val="E9F6F7"/>
    <a:srgbClr val="DFFFFF"/>
    <a:srgbClr val="D2E6F5"/>
    <a:srgbClr val="D1EB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llanmörkt format 2 - Dekorfärg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269D01E-BC32-4049-B463-5C60D7B0CCD2}" styleName="Format med tema 2 - dekorfärg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F5AB1C69-6EDB-4FF4-983F-18BD219EF322}" styleName="Mellanmörkt format 2 - Dekorfär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just format 2 - Dekorfärg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0" autoAdjust="0"/>
    <p:restoredTop sz="69969" autoAdjust="0"/>
  </p:normalViewPr>
  <p:slideViewPr>
    <p:cSldViewPr snapToGrid="0">
      <p:cViewPr varScale="1">
        <p:scale>
          <a:sx n="47" d="100"/>
          <a:sy n="47" d="100"/>
        </p:scale>
        <p:origin x="1050" y="-18"/>
      </p:cViewPr>
      <p:guideLst>
        <p:guide orient="horz" pos="2880"/>
        <p:guide pos="2204"/>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presProps" Target="pres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fie Pettersson" userId="7b9a48fb-256a-44dd-80ba-f7fd7fef58f4" providerId="ADAL" clId="{40C99B02-714C-4D65-AC0C-7A38F00221EA}"/>
    <pc:docChg chg="undo custSel addSld delSld modSld modSection">
      <pc:chgData name="Sofie Pettersson" userId="7b9a48fb-256a-44dd-80ba-f7fd7fef58f4" providerId="ADAL" clId="{40C99B02-714C-4D65-AC0C-7A38F00221EA}" dt="2025-12-16T08:47:43.784" v="1742" actId="20577"/>
      <pc:docMkLst>
        <pc:docMk/>
      </pc:docMkLst>
      <pc:sldChg chg="addSp delSp modSp mod modNotesTx">
        <pc:chgData name="Sofie Pettersson" userId="7b9a48fb-256a-44dd-80ba-f7fd7fef58f4" providerId="ADAL" clId="{40C99B02-714C-4D65-AC0C-7A38F00221EA}" dt="2025-12-16T08:46:16.165" v="1732" actId="962"/>
        <pc:sldMkLst>
          <pc:docMk/>
          <pc:sldMk cId="3443232871" sldId="346"/>
        </pc:sldMkLst>
        <pc:spChg chg="mod">
          <ac:chgData name="Sofie Pettersson" userId="7b9a48fb-256a-44dd-80ba-f7fd7fef58f4" providerId="ADAL" clId="{40C99B02-714C-4D65-AC0C-7A38F00221EA}" dt="2025-12-16T08:46:16.165" v="1732" actId="962"/>
          <ac:spMkLst>
            <pc:docMk/>
            <pc:sldMk cId="3443232871" sldId="346"/>
            <ac:spMk id="2" creationId="{DAE4826F-6BCD-BD55-B7FB-25CEDAA74229}"/>
          </ac:spMkLst>
        </pc:spChg>
        <pc:picChg chg="add mod ord">
          <ac:chgData name="Sofie Pettersson" userId="7b9a48fb-256a-44dd-80ba-f7fd7fef58f4" providerId="ADAL" clId="{40C99B02-714C-4D65-AC0C-7A38F00221EA}" dt="2025-12-16T08:46:14.125" v="1731" actId="962"/>
          <ac:picMkLst>
            <pc:docMk/>
            <pc:sldMk cId="3443232871" sldId="346"/>
            <ac:picMk id="8" creationId="{F34AB77C-79C5-0F36-4A2D-A98F5E1925E2}"/>
          </ac:picMkLst>
        </pc:picChg>
      </pc:sldChg>
      <pc:sldChg chg="modSp mod">
        <pc:chgData name="Sofie Pettersson" userId="7b9a48fb-256a-44dd-80ba-f7fd7fef58f4" providerId="ADAL" clId="{40C99B02-714C-4D65-AC0C-7A38F00221EA}" dt="2025-11-26T14:18:06.323" v="1497" actId="12"/>
        <pc:sldMkLst>
          <pc:docMk/>
          <pc:sldMk cId="3986374027" sldId="401"/>
        </pc:sldMkLst>
        <pc:spChg chg="mod">
          <ac:chgData name="Sofie Pettersson" userId="7b9a48fb-256a-44dd-80ba-f7fd7fef58f4" providerId="ADAL" clId="{40C99B02-714C-4D65-AC0C-7A38F00221EA}" dt="2025-11-25T08:53:44.339" v="766" actId="1076"/>
          <ac:spMkLst>
            <pc:docMk/>
            <pc:sldMk cId="3986374027" sldId="401"/>
            <ac:spMk id="2" creationId="{AC600ABE-F362-FAD1-3B18-26588D41CFE4}"/>
          </ac:spMkLst>
        </pc:spChg>
        <pc:spChg chg="mod">
          <ac:chgData name="Sofie Pettersson" userId="7b9a48fb-256a-44dd-80ba-f7fd7fef58f4" providerId="ADAL" clId="{40C99B02-714C-4D65-AC0C-7A38F00221EA}" dt="2025-11-26T14:18:06.323" v="1497" actId="12"/>
          <ac:spMkLst>
            <pc:docMk/>
            <pc:sldMk cId="3986374027" sldId="401"/>
            <ac:spMk id="5" creationId="{D0E53623-290C-160B-6E72-147E49A5A399}"/>
          </ac:spMkLst>
        </pc:spChg>
      </pc:sldChg>
      <pc:sldChg chg="modSp mod">
        <pc:chgData name="Sofie Pettersson" userId="7b9a48fb-256a-44dd-80ba-f7fd7fef58f4" providerId="ADAL" clId="{40C99B02-714C-4D65-AC0C-7A38F00221EA}" dt="2025-11-26T14:07:08.670" v="1464" actId="20577"/>
        <pc:sldMkLst>
          <pc:docMk/>
          <pc:sldMk cId="1532870398" sldId="439"/>
        </pc:sldMkLst>
        <pc:spChg chg="mod">
          <ac:chgData name="Sofie Pettersson" userId="7b9a48fb-256a-44dd-80ba-f7fd7fef58f4" providerId="ADAL" clId="{40C99B02-714C-4D65-AC0C-7A38F00221EA}" dt="2025-11-26T14:07:08.670" v="1464" actId="20577"/>
          <ac:spMkLst>
            <pc:docMk/>
            <pc:sldMk cId="1532870398" sldId="439"/>
            <ac:spMk id="8" creationId="{04292B79-4749-3720-F51E-B3A41E3C96E7}"/>
          </ac:spMkLst>
        </pc:spChg>
      </pc:sldChg>
      <pc:sldChg chg="modSp mod">
        <pc:chgData name="Sofie Pettersson" userId="7b9a48fb-256a-44dd-80ba-f7fd7fef58f4" providerId="ADAL" clId="{40C99B02-714C-4D65-AC0C-7A38F00221EA}" dt="2025-11-26T14:19:33.470" v="1512" actId="114"/>
        <pc:sldMkLst>
          <pc:docMk/>
          <pc:sldMk cId="3586984705" sldId="446"/>
        </pc:sldMkLst>
        <pc:spChg chg="mod">
          <ac:chgData name="Sofie Pettersson" userId="7b9a48fb-256a-44dd-80ba-f7fd7fef58f4" providerId="ADAL" clId="{40C99B02-714C-4D65-AC0C-7A38F00221EA}" dt="2025-11-26T14:19:16.156" v="1508" actId="20577"/>
          <ac:spMkLst>
            <pc:docMk/>
            <pc:sldMk cId="3586984705" sldId="446"/>
            <ac:spMk id="2" creationId="{E1FEC72A-C3F6-9029-41BD-77E7B0493DC8}"/>
          </ac:spMkLst>
        </pc:spChg>
        <pc:spChg chg="mod">
          <ac:chgData name="Sofie Pettersson" userId="7b9a48fb-256a-44dd-80ba-f7fd7fef58f4" providerId="ADAL" clId="{40C99B02-714C-4D65-AC0C-7A38F00221EA}" dt="2025-11-26T14:19:33.470" v="1512" actId="114"/>
          <ac:spMkLst>
            <pc:docMk/>
            <pc:sldMk cId="3586984705" sldId="446"/>
            <ac:spMk id="5" creationId="{7A41AEA7-66A0-937F-CC3F-7CBBCCAD22EA}"/>
          </ac:spMkLst>
        </pc:spChg>
      </pc:sldChg>
      <pc:sldChg chg="modSp mod modNotesTx">
        <pc:chgData name="Sofie Pettersson" userId="7b9a48fb-256a-44dd-80ba-f7fd7fef58f4" providerId="ADAL" clId="{40C99B02-714C-4D65-AC0C-7A38F00221EA}" dt="2025-11-26T14:19:49.453" v="1516" actId="20577"/>
        <pc:sldMkLst>
          <pc:docMk/>
          <pc:sldMk cId="2744667723" sldId="447"/>
        </pc:sldMkLst>
        <pc:spChg chg="mod">
          <ac:chgData name="Sofie Pettersson" userId="7b9a48fb-256a-44dd-80ba-f7fd7fef58f4" providerId="ADAL" clId="{40C99B02-714C-4D65-AC0C-7A38F00221EA}" dt="2025-11-24T09:05:55.571" v="5" actId="113"/>
          <ac:spMkLst>
            <pc:docMk/>
            <pc:sldMk cId="2744667723" sldId="447"/>
            <ac:spMk id="2" creationId="{BB249FD6-7035-18F7-10B2-F860AD54382E}"/>
          </ac:spMkLst>
        </pc:spChg>
        <pc:spChg chg="mod">
          <ac:chgData name="Sofie Pettersson" userId="7b9a48fb-256a-44dd-80ba-f7fd7fef58f4" providerId="ADAL" clId="{40C99B02-714C-4D65-AC0C-7A38F00221EA}" dt="2025-11-24T09:54:39.686" v="152" actId="20577"/>
          <ac:spMkLst>
            <pc:docMk/>
            <pc:sldMk cId="2744667723" sldId="447"/>
            <ac:spMk id="5" creationId="{9A8E57FE-1F0F-DEB5-8252-B29CA36BCF46}"/>
          </ac:spMkLst>
        </pc:spChg>
      </pc:sldChg>
      <pc:sldChg chg="modSp mod modNotesTx">
        <pc:chgData name="Sofie Pettersson" userId="7b9a48fb-256a-44dd-80ba-f7fd7fef58f4" providerId="ADAL" clId="{40C99B02-714C-4D65-AC0C-7A38F00221EA}" dt="2025-11-27T08:02:16.853" v="1519" actId="12"/>
        <pc:sldMkLst>
          <pc:docMk/>
          <pc:sldMk cId="980688787" sldId="448"/>
        </pc:sldMkLst>
        <pc:spChg chg="mod">
          <ac:chgData name="Sofie Pettersson" userId="7b9a48fb-256a-44dd-80ba-f7fd7fef58f4" providerId="ADAL" clId="{40C99B02-714C-4D65-AC0C-7A38F00221EA}" dt="2025-11-24T09:06:07.993" v="6" actId="113"/>
          <ac:spMkLst>
            <pc:docMk/>
            <pc:sldMk cId="980688787" sldId="448"/>
            <ac:spMk id="2" creationId="{4CB920F0-5813-EFCA-56B3-56C6A93FC2B0}"/>
          </ac:spMkLst>
        </pc:spChg>
        <pc:spChg chg="mod">
          <ac:chgData name="Sofie Pettersson" userId="7b9a48fb-256a-44dd-80ba-f7fd7fef58f4" providerId="ADAL" clId="{40C99B02-714C-4D65-AC0C-7A38F00221EA}" dt="2025-11-27T08:02:16.853" v="1519" actId="12"/>
          <ac:spMkLst>
            <pc:docMk/>
            <pc:sldMk cId="980688787" sldId="448"/>
            <ac:spMk id="5" creationId="{6ECBE184-563A-BA02-AEF8-0888E3251352}"/>
          </ac:spMkLst>
        </pc:spChg>
      </pc:sldChg>
      <pc:sldChg chg="addSp delSp modSp mod modNotesTx">
        <pc:chgData name="Sofie Pettersson" userId="7b9a48fb-256a-44dd-80ba-f7fd7fef58f4" providerId="ADAL" clId="{40C99B02-714C-4D65-AC0C-7A38F00221EA}" dt="2025-12-16T08:46:53.073" v="1738" actId="962"/>
        <pc:sldMkLst>
          <pc:docMk/>
          <pc:sldMk cId="1025366531" sldId="465"/>
        </pc:sldMkLst>
        <pc:spChg chg="mod">
          <ac:chgData name="Sofie Pettersson" userId="7b9a48fb-256a-44dd-80ba-f7fd7fef58f4" providerId="ADAL" clId="{40C99B02-714C-4D65-AC0C-7A38F00221EA}" dt="2025-12-16T08:46:53.073" v="1738" actId="962"/>
          <ac:spMkLst>
            <pc:docMk/>
            <pc:sldMk cId="1025366531" sldId="465"/>
            <ac:spMk id="2" creationId="{8F623C90-B3CD-4AF1-9C44-E0498636F267}"/>
          </ac:spMkLst>
        </pc:spChg>
        <pc:picChg chg="add mod ord">
          <ac:chgData name="Sofie Pettersson" userId="7b9a48fb-256a-44dd-80ba-f7fd7fef58f4" providerId="ADAL" clId="{40C99B02-714C-4D65-AC0C-7A38F00221EA}" dt="2025-12-16T08:46:47.738" v="1737" actId="962"/>
          <ac:picMkLst>
            <pc:docMk/>
            <pc:sldMk cId="1025366531" sldId="465"/>
            <ac:picMk id="8" creationId="{C3C4CD73-1C1D-DC43-532A-3B004C1F4416}"/>
          </ac:picMkLst>
        </pc:picChg>
      </pc:sldChg>
      <pc:sldChg chg="modSp mod">
        <pc:chgData name="Sofie Pettersson" userId="7b9a48fb-256a-44dd-80ba-f7fd7fef58f4" providerId="ADAL" clId="{40C99B02-714C-4D65-AC0C-7A38F00221EA}" dt="2025-11-26T14:17:27.706" v="1494" actId="20577"/>
        <pc:sldMkLst>
          <pc:docMk/>
          <pc:sldMk cId="3566725577" sldId="469"/>
        </pc:sldMkLst>
        <pc:spChg chg="mod">
          <ac:chgData name="Sofie Pettersson" userId="7b9a48fb-256a-44dd-80ba-f7fd7fef58f4" providerId="ADAL" clId="{40C99B02-714C-4D65-AC0C-7A38F00221EA}" dt="2025-11-24T09:05:13.658" v="0" actId="113"/>
          <ac:spMkLst>
            <pc:docMk/>
            <pc:sldMk cId="3566725577" sldId="469"/>
            <ac:spMk id="2" creationId="{BB249FD6-7035-18F7-10B2-F860AD54382E}"/>
          </ac:spMkLst>
        </pc:spChg>
        <pc:spChg chg="mod">
          <ac:chgData name="Sofie Pettersson" userId="7b9a48fb-256a-44dd-80ba-f7fd7fef58f4" providerId="ADAL" clId="{40C99B02-714C-4D65-AC0C-7A38F00221EA}" dt="2025-11-26T14:17:27.706" v="1494" actId="20577"/>
          <ac:spMkLst>
            <pc:docMk/>
            <pc:sldMk cId="3566725577" sldId="469"/>
            <ac:spMk id="5" creationId="{9A8E57FE-1F0F-DEB5-8252-B29CA36BCF46}"/>
          </ac:spMkLst>
        </pc:spChg>
      </pc:sldChg>
      <pc:sldChg chg="modSp mod modNotesTx">
        <pc:chgData name="Sofie Pettersson" userId="7b9a48fb-256a-44dd-80ba-f7fd7fef58f4" providerId="ADAL" clId="{40C99B02-714C-4D65-AC0C-7A38F00221EA}" dt="2025-12-16T08:47:43.784" v="1742" actId="20577"/>
        <pc:sldMkLst>
          <pc:docMk/>
          <pc:sldMk cId="214920645" sldId="471"/>
        </pc:sldMkLst>
        <pc:spChg chg="mod">
          <ac:chgData name="Sofie Pettersson" userId="7b9a48fb-256a-44dd-80ba-f7fd7fef58f4" providerId="ADAL" clId="{40C99B02-714C-4D65-AC0C-7A38F00221EA}" dt="2025-11-24T09:07:56.268" v="83" actId="113"/>
          <ac:spMkLst>
            <pc:docMk/>
            <pc:sldMk cId="214920645" sldId="471"/>
            <ac:spMk id="2" creationId="{BA269166-C183-40AA-4B1D-4117EE1C9293}"/>
          </ac:spMkLst>
        </pc:spChg>
        <pc:spChg chg="mod">
          <ac:chgData name="Sofie Pettersson" userId="7b9a48fb-256a-44dd-80ba-f7fd7fef58f4" providerId="ADAL" clId="{40C99B02-714C-4D65-AC0C-7A38F00221EA}" dt="2025-12-16T08:47:43.784" v="1742" actId="20577"/>
          <ac:spMkLst>
            <pc:docMk/>
            <pc:sldMk cId="214920645" sldId="471"/>
            <ac:spMk id="5" creationId="{372B9223-161E-2ADB-5200-D81AE9BD7EB0}"/>
          </ac:spMkLst>
        </pc:spChg>
      </pc:sldChg>
      <pc:sldChg chg="addSp delSp modSp mod modAnim modNotesTx">
        <pc:chgData name="Sofie Pettersson" userId="7b9a48fb-256a-44dd-80ba-f7fd7fef58f4" providerId="ADAL" clId="{40C99B02-714C-4D65-AC0C-7A38F00221EA}" dt="2025-12-16T08:46:58.088" v="1739" actId="33553"/>
        <pc:sldMkLst>
          <pc:docMk/>
          <pc:sldMk cId="131621651" sldId="472"/>
        </pc:sldMkLst>
        <pc:spChg chg="add mod">
          <ac:chgData name="Sofie Pettersson" userId="7b9a48fb-256a-44dd-80ba-f7fd7fef58f4" providerId="ADAL" clId="{40C99B02-714C-4D65-AC0C-7A38F00221EA}" dt="2025-12-16T08:46:58.088" v="1739" actId="33553"/>
          <ac:spMkLst>
            <pc:docMk/>
            <pc:sldMk cId="131621651" sldId="472"/>
            <ac:spMk id="5" creationId="{8B5C9F62-0CC9-610D-EE64-E835927A7FDA}"/>
          </ac:spMkLst>
        </pc:spChg>
      </pc:sldChg>
      <pc:sldChg chg="modSp mod modNotesTx">
        <pc:chgData name="Sofie Pettersson" userId="7b9a48fb-256a-44dd-80ba-f7fd7fef58f4" providerId="ADAL" clId="{40C99B02-714C-4D65-AC0C-7A38F00221EA}" dt="2025-11-27T08:07:40.508" v="1726" actId="1076"/>
        <pc:sldMkLst>
          <pc:docMk/>
          <pc:sldMk cId="819269038" sldId="473"/>
        </pc:sldMkLst>
        <pc:spChg chg="mod">
          <ac:chgData name="Sofie Pettersson" userId="7b9a48fb-256a-44dd-80ba-f7fd7fef58f4" providerId="ADAL" clId="{40C99B02-714C-4D65-AC0C-7A38F00221EA}" dt="2025-11-27T08:07:40.508" v="1726" actId="1076"/>
          <ac:spMkLst>
            <pc:docMk/>
            <pc:sldMk cId="819269038" sldId="473"/>
            <ac:spMk id="2" creationId="{CBA48575-2212-A109-92AE-04DDD4509E8C}"/>
          </ac:spMkLst>
        </pc:spChg>
      </pc:sldChg>
      <pc:sldChg chg="addSp delSp modSp add mod modNotesTx">
        <pc:chgData name="Sofie Pettersson" userId="7b9a48fb-256a-44dd-80ba-f7fd7fef58f4" providerId="ADAL" clId="{40C99B02-714C-4D65-AC0C-7A38F00221EA}" dt="2025-12-16T08:46:31.292" v="1735" actId="962"/>
        <pc:sldMkLst>
          <pc:docMk/>
          <pc:sldMk cId="1051081831" sldId="477"/>
        </pc:sldMkLst>
        <pc:spChg chg="mod">
          <ac:chgData name="Sofie Pettersson" userId="7b9a48fb-256a-44dd-80ba-f7fd7fef58f4" providerId="ADAL" clId="{40C99B02-714C-4D65-AC0C-7A38F00221EA}" dt="2025-12-16T08:46:31.292" v="1735" actId="962"/>
          <ac:spMkLst>
            <pc:docMk/>
            <pc:sldMk cId="1051081831" sldId="477"/>
            <ac:spMk id="2" creationId="{AB389653-F8D3-8149-EFF8-EE183B12985E}"/>
          </ac:spMkLst>
        </pc:spChg>
        <pc:spChg chg="mod">
          <ac:chgData name="Sofie Pettersson" userId="7b9a48fb-256a-44dd-80ba-f7fd7fef58f4" providerId="ADAL" clId="{40C99B02-714C-4D65-AC0C-7A38F00221EA}" dt="2025-11-26T14:15:29.737" v="1469"/>
          <ac:spMkLst>
            <pc:docMk/>
            <pc:sldMk cId="1051081831" sldId="477"/>
            <ac:spMk id="3" creationId="{03354C06-1941-4D58-A0EB-E36138E8CF36}"/>
          </ac:spMkLst>
        </pc:spChg>
        <pc:spChg chg="mod">
          <ac:chgData name="Sofie Pettersson" userId="7b9a48fb-256a-44dd-80ba-f7fd7fef58f4" providerId="ADAL" clId="{40C99B02-714C-4D65-AC0C-7A38F00221EA}" dt="2025-11-25T08:48:05.335" v="732" actId="1076"/>
          <ac:spMkLst>
            <pc:docMk/>
            <pc:sldMk cId="1051081831" sldId="477"/>
            <ac:spMk id="4" creationId="{F8C97E47-131B-7647-5108-7A864639F39C}"/>
          </ac:spMkLst>
        </pc:spChg>
        <pc:picChg chg="add mod ord">
          <ac:chgData name="Sofie Pettersson" userId="7b9a48fb-256a-44dd-80ba-f7fd7fef58f4" providerId="ADAL" clId="{40C99B02-714C-4D65-AC0C-7A38F00221EA}" dt="2025-12-16T08:46:30.332" v="1734" actId="962"/>
          <ac:picMkLst>
            <pc:docMk/>
            <pc:sldMk cId="1051081831" sldId="477"/>
            <ac:picMk id="9" creationId="{F34E7379-FD4E-97F6-BB30-B11A87AE306A}"/>
          </ac:picMkLst>
        </pc:picChg>
      </pc:sldChg>
      <pc:sldChg chg="modSp add mod modNotesTx">
        <pc:chgData name="Sofie Pettersson" userId="7b9a48fb-256a-44dd-80ba-f7fd7fef58f4" providerId="ADAL" clId="{40C99B02-714C-4D65-AC0C-7A38F00221EA}" dt="2025-11-27T08:06:59.294" v="1721" actId="20577"/>
        <pc:sldMkLst>
          <pc:docMk/>
          <pc:sldMk cId="2197779904" sldId="478"/>
        </pc:sldMkLst>
        <pc:spChg chg="mod">
          <ac:chgData name="Sofie Pettersson" userId="7b9a48fb-256a-44dd-80ba-f7fd7fef58f4" providerId="ADAL" clId="{40C99B02-714C-4D65-AC0C-7A38F00221EA}" dt="2025-11-27T08:06:59.294" v="1721" actId="20577"/>
          <ac:spMkLst>
            <pc:docMk/>
            <pc:sldMk cId="2197779904" sldId="478"/>
            <ac:spMk id="2" creationId="{AD8925A0-514E-1C1A-44CA-968F6D13FA6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991EA50A-7ED8-4297-A6D8-C39D2C596180}" type="datetimeFigureOut">
              <a:rPr lang="sv-SE" smtClean="0"/>
              <a:t>2025-12-16</a:t>
            </a:fld>
            <a:endParaRPr lang="sv-SE"/>
          </a:p>
        </p:txBody>
      </p:sp>
      <p:sp>
        <p:nvSpPr>
          <p:cNvPr id="4" name="Platshållare för bildobjekt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B733DB10-64AD-4478-BAF2-10592BD0BA82}" type="slidenum">
              <a:rPr lang="sv-SE" smtClean="0"/>
              <a:t>‹#›</a:t>
            </a:fld>
            <a:endParaRPr lang="sv-SE"/>
          </a:p>
        </p:txBody>
      </p:sp>
    </p:spTree>
    <p:extLst>
      <p:ext uri="{BB962C8B-B14F-4D97-AF65-F5344CB8AC3E}">
        <p14:creationId xmlns:p14="http://schemas.microsoft.com/office/powerpoint/2010/main" val="1857310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a:p>
            <a:r>
              <a:rPr lang="sv-SE" sz="1200" b="1" i="0" kern="1200" dirty="0">
                <a:solidFill>
                  <a:schemeClr val="tx1"/>
                </a:solidFill>
                <a:effectLst/>
                <a:latin typeface="+mn-lt"/>
                <a:ea typeface="+mn-ea"/>
                <a:cs typeface="+mn-cs"/>
              </a:rPr>
              <a:t>Total tidsåtgång:</a:t>
            </a:r>
            <a:r>
              <a:rPr lang="sv-SE" sz="1200" b="0" i="0" kern="1200" dirty="0">
                <a:solidFill>
                  <a:schemeClr val="tx1"/>
                </a:solidFill>
                <a:effectLst/>
                <a:latin typeface="+mn-lt"/>
                <a:ea typeface="+mn-ea"/>
                <a:cs typeface="+mn-cs"/>
              </a:rPr>
              <a:t> Cirka 1,5 – 2 timmar</a:t>
            </a:r>
            <a:endParaRPr lang="sv-SE" dirty="0"/>
          </a:p>
        </p:txBody>
      </p:sp>
      <p:sp>
        <p:nvSpPr>
          <p:cNvPr id="4" name="Platshållare för bildnummer 3"/>
          <p:cNvSpPr>
            <a:spLocks noGrp="1"/>
          </p:cNvSpPr>
          <p:nvPr>
            <p:ph type="sldNum" sz="quarter" idx="5"/>
          </p:nvPr>
        </p:nvSpPr>
        <p:spPr/>
        <p:txBody>
          <a:bodyPr/>
          <a:lstStyle/>
          <a:p>
            <a:fld id="{B733DB10-64AD-4478-BAF2-10592BD0BA82}" type="slidenum">
              <a:rPr lang="sv-SE" smtClean="0"/>
              <a:t>1</a:t>
            </a:fld>
            <a:endParaRPr lang="sv-SE"/>
          </a:p>
        </p:txBody>
      </p:sp>
    </p:spTree>
    <p:extLst>
      <p:ext uri="{BB962C8B-B14F-4D97-AF65-F5344CB8AC3E}">
        <p14:creationId xmlns:p14="http://schemas.microsoft.com/office/powerpoint/2010/main" val="16610558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B59797-7452-CC2C-6858-DF6F5127B3E1}"/>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C6811F4D-055C-57B4-81F8-A4F6FD02C8F4}"/>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969E9813-C269-B39E-A08F-E89E6942A843}"/>
              </a:ext>
            </a:extLst>
          </p:cNvPr>
          <p:cNvSpPr>
            <a:spLocks noGrp="1"/>
          </p:cNvSpPr>
          <p:nvPr>
            <p:ph type="body" idx="1"/>
          </p:nvPr>
        </p:nvSpPr>
        <p:spPr/>
        <p:txBody>
          <a:bodyPr/>
          <a:lstStyle/>
          <a:p>
            <a:r>
              <a:rPr lang="sv-SE" sz="1200" b="0" i="0" kern="1200" dirty="0">
                <a:solidFill>
                  <a:schemeClr val="tx1"/>
                </a:solidFill>
                <a:effectLst/>
                <a:latin typeface="+mn-lt"/>
                <a:ea typeface="+mn-ea"/>
                <a:cs typeface="+mn-cs"/>
              </a:rPr>
              <a:t>Låt varje grupp dela med sig av sina insikter och strategier i helgrupp. Skriv upp gemensamma strategier på ett blädderblock/</a:t>
            </a:r>
            <a:r>
              <a:rPr lang="sv-SE" sz="1200" b="0" i="0" kern="1200" dirty="0" err="1">
                <a:solidFill>
                  <a:schemeClr val="tx1"/>
                </a:solidFill>
                <a:effectLst/>
                <a:latin typeface="+mn-lt"/>
                <a:ea typeface="+mn-ea"/>
                <a:cs typeface="+mn-cs"/>
              </a:rPr>
              <a:t>whiteboard</a:t>
            </a:r>
            <a:r>
              <a:rPr lang="sv-SE" sz="1200" b="0" i="0" kern="1200" dirty="0">
                <a:solidFill>
                  <a:schemeClr val="tx1"/>
                </a:solidFill>
                <a:effectLst/>
                <a:latin typeface="+mn-lt"/>
                <a:ea typeface="+mn-ea"/>
                <a:cs typeface="+mn-cs"/>
              </a:rPr>
              <a:t>/dator för att skapa en gemensam verktygslåda för stresshantering. </a:t>
            </a:r>
          </a:p>
          <a:p>
            <a:r>
              <a:rPr lang="sv-SE" sz="1200" b="0" i="0" kern="1200" dirty="0">
                <a:solidFill>
                  <a:schemeClr val="tx1"/>
                </a:solidFill>
                <a:effectLst/>
                <a:latin typeface="+mn-lt"/>
                <a:ea typeface="+mn-ea"/>
                <a:cs typeface="+mn-cs"/>
              </a:rPr>
              <a:t>Bestäm innan hur lång tid varje grupp har för presentation och håll tiden så att alla hinner presentera.</a:t>
            </a:r>
          </a:p>
        </p:txBody>
      </p:sp>
      <p:sp>
        <p:nvSpPr>
          <p:cNvPr id="4" name="Platshållare för bildnummer 3">
            <a:extLst>
              <a:ext uri="{FF2B5EF4-FFF2-40B4-BE49-F238E27FC236}">
                <a16:creationId xmlns:a16="http://schemas.microsoft.com/office/drawing/2014/main" id="{BE91355D-FC5B-6C5C-68CF-39E06D3DF0F9}"/>
              </a:ext>
            </a:extLst>
          </p:cNvPr>
          <p:cNvSpPr>
            <a:spLocks noGrp="1"/>
          </p:cNvSpPr>
          <p:nvPr>
            <p:ph type="sldNum" sz="quarter" idx="5"/>
          </p:nvPr>
        </p:nvSpPr>
        <p:spPr/>
        <p:txBody>
          <a:bodyPr/>
          <a:lstStyle/>
          <a:p>
            <a:fld id="{B733DB10-64AD-4478-BAF2-10592BD0BA82}" type="slidenum">
              <a:rPr lang="sv-SE" smtClean="0"/>
              <a:t>11</a:t>
            </a:fld>
            <a:endParaRPr lang="sv-SE"/>
          </a:p>
        </p:txBody>
      </p:sp>
    </p:spTree>
    <p:extLst>
      <p:ext uri="{BB962C8B-B14F-4D97-AF65-F5344CB8AC3E}">
        <p14:creationId xmlns:p14="http://schemas.microsoft.com/office/powerpoint/2010/main" val="23058502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B32704-D208-F833-E680-45E5D16A5CE0}"/>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6880C571-003C-3D92-2808-C985A6773C64}"/>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DA7F2E61-101F-32B5-5217-0DB1D15DF07E}"/>
              </a:ext>
            </a:extLst>
          </p:cNvPr>
          <p:cNvSpPr>
            <a:spLocks noGrp="1"/>
          </p:cNvSpPr>
          <p:nvPr>
            <p:ph type="body" idx="1"/>
          </p:nvPr>
        </p:nvSpPr>
        <p:spPr/>
        <p:txBody>
          <a:bodyPr/>
          <a:lstStyle/>
          <a:p>
            <a:r>
              <a:rPr lang="sv-SE" sz="1200" b="0" i="0" kern="1200" dirty="0">
                <a:solidFill>
                  <a:schemeClr val="tx1"/>
                </a:solidFill>
                <a:effectLst/>
                <a:latin typeface="+mn-lt"/>
                <a:ea typeface="+mn-ea"/>
                <a:cs typeface="+mn-cs"/>
              </a:rPr>
              <a:t>7 min per person</a:t>
            </a:r>
          </a:p>
          <a:p>
            <a:r>
              <a:rPr lang="sv-SE" sz="1200" b="0" i="0" kern="1200" dirty="0">
                <a:solidFill>
                  <a:schemeClr val="tx1"/>
                </a:solidFill>
                <a:effectLst/>
                <a:latin typeface="+mn-lt"/>
                <a:ea typeface="+mn-ea"/>
                <a:cs typeface="+mn-cs"/>
              </a:rPr>
              <a:t>Därefter får som lyssnat och ställt frågor tillsammans reflektera och utforska nya perspektiv på hur liknande situationer skulle kunna hanteras framöver. Personen som delat sin utmaning deltar inte i samtalet utan sitter tyst. </a:t>
            </a:r>
          </a:p>
        </p:txBody>
      </p:sp>
      <p:sp>
        <p:nvSpPr>
          <p:cNvPr id="4" name="Platshållare för bildnummer 3">
            <a:extLst>
              <a:ext uri="{FF2B5EF4-FFF2-40B4-BE49-F238E27FC236}">
                <a16:creationId xmlns:a16="http://schemas.microsoft.com/office/drawing/2014/main" id="{3380F616-DED0-A6C9-49CD-4F3A34E5F6EE}"/>
              </a:ext>
            </a:extLst>
          </p:cNvPr>
          <p:cNvSpPr>
            <a:spLocks noGrp="1"/>
          </p:cNvSpPr>
          <p:nvPr>
            <p:ph type="sldNum" sz="quarter" idx="5"/>
          </p:nvPr>
        </p:nvSpPr>
        <p:spPr/>
        <p:txBody>
          <a:bodyPr/>
          <a:lstStyle/>
          <a:p>
            <a:fld id="{B733DB10-64AD-4478-BAF2-10592BD0BA82}" type="slidenum">
              <a:rPr lang="sv-SE" smtClean="0"/>
              <a:t>12</a:t>
            </a:fld>
            <a:endParaRPr lang="sv-SE"/>
          </a:p>
        </p:txBody>
      </p:sp>
    </p:spTree>
    <p:extLst>
      <p:ext uri="{BB962C8B-B14F-4D97-AF65-F5344CB8AC3E}">
        <p14:creationId xmlns:p14="http://schemas.microsoft.com/office/powerpoint/2010/main" val="18765686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3664C3-19DB-B5B8-EC13-D80BAA8666E6}"/>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59E0F9D7-D653-6A82-FB5B-5D2105B635DB}"/>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B2208D78-F87E-8128-EC2D-C4D76F24936F}"/>
              </a:ext>
            </a:extLst>
          </p:cNvPr>
          <p:cNvSpPr>
            <a:spLocks noGrp="1"/>
          </p:cNvSpPr>
          <p:nvPr>
            <p:ph type="body" idx="1"/>
          </p:nvPr>
        </p:nvSpPr>
        <p:spPr/>
        <p:txBody>
          <a:bodyPr/>
          <a:lstStyle/>
          <a:p>
            <a:r>
              <a:rPr lang="sv-SE" dirty="0">
                <a:effectLst/>
              </a:rPr>
              <a:t>Tacka för engagemanget och tydliggör hur ni kommer arbeta vidare med Utvecklande medarbetarskaps-programmet härifrån.</a:t>
            </a:r>
          </a:p>
          <a:p>
            <a:endParaRPr lang="sv-SE" dirty="0">
              <a:effectLst/>
            </a:endParaRPr>
          </a:p>
          <a:p>
            <a:r>
              <a:rPr lang="sv-SE" sz="1200" b="1" i="0" kern="1200" dirty="0">
                <a:solidFill>
                  <a:schemeClr val="tx1"/>
                </a:solidFill>
                <a:effectLst/>
                <a:latin typeface="+mn-lt"/>
                <a:ea typeface="+mn-ea"/>
                <a:cs typeface="+mn-cs"/>
              </a:rPr>
              <a:t>För fortsatt utveckling</a:t>
            </a:r>
          </a:p>
          <a:p>
            <a:r>
              <a:rPr lang="sv-SE" dirty="0">
                <a:effectLst/>
              </a:rPr>
              <a:t>Avsätt tid på vid nästa APT eller liknande forum för att följa upp vad vi har provat och vad som har fungerat. Hur det har gått att prova nya stresshanteringsstrategier?</a:t>
            </a:r>
          </a:p>
          <a:p>
            <a:r>
              <a:rPr lang="sv-SE" dirty="0">
                <a:effectLst/>
              </a:rPr>
              <a:t>Håll verktygslådan med strategier levande genom att fylla på med nya idéer och goda exempel.</a:t>
            </a:r>
          </a:p>
        </p:txBody>
      </p:sp>
      <p:sp>
        <p:nvSpPr>
          <p:cNvPr id="4" name="Platshållare för bildnummer 3">
            <a:extLst>
              <a:ext uri="{FF2B5EF4-FFF2-40B4-BE49-F238E27FC236}">
                <a16:creationId xmlns:a16="http://schemas.microsoft.com/office/drawing/2014/main" id="{9B06865E-6AEC-161C-0777-05D60EF12F11}"/>
              </a:ext>
            </a:extLst>
          </p:cNvPr>
          <p:cNvSpPr>
            <a:spLocks noGrp="1"/>
          </p:cNvSpPr>
          <p:nvPr>
            <p:ph type="sldNum" sz="quarter" idx="5"/>
          </p:nvPr>
        </p:nvSpPr>
        <p:spPr/>
        <p:txBody>
          <a:bodyPr/>
          <a:lstStyle/>
          <a:p>
            <a:fld id="{B733DB10-64AD-4478-BAF2-10592BD0BA82}" type="slidenum">
              <a:rPr lang="sv-SE" smtClean="0"/>
              <a:t>13</a:t>
            </a:fld>
            <a:endParaRPr lang="sv-SE"/>
          </a:p>
        </p:txBody>
      </p:sp>
    </p:spTree>
    <p:extLst>
      <p:ext uri="{BB962C8B-B14F-4D97-AF65-F5344CB8AC3E}">
        <p14:creationId xmlns:p14="http://schemas.microsoft.com/office/powerpoint/2010/main" val="966356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934A5-87CE-EBFD-FD3E-DF71FF001A1A}"/>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1749C163-DD59-E9CD-96ED-B83DDDF10935}"/>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A1842BC8-FE25-3D71-E4D1-6079B8C9892A}"/>
              </a:ext>
            </a:extLst>
          </p:cNvPr>
          <p:cNvSpPr>
            <a:spLocks noGrp="1"/>
          </p:cNvSpPr>
          <p:nvPr>
            <p:ph type="body" idx="1"/>
          </p:nvPr>
        </p:nvSpPr>
        <p:spPr/>
        <p:txBody>
          <a:bodyPr/>
          <a:lstStyle/>
          <a:p>
            <a:pPr rtl="0" fontAlgn="base"/>
            <a:endParaRPr lang="en-US" sz="1200" b="0" i="0" kern="1200" dirty="0">
              <a:solidFill>
                <a:schemeClr val="tx1"/>
              </a:solidFill>
              <a:effectLst/>
              <a:latin typeface="+mn-lt"/>
              <a:ea typeface="+mn-ea"/>
              <a:cs typeface="+mn-cs"/>
            </a:endParaRPr>
          </a:p>
        </p:txBody>
      </p:sp>
      <p:sp>
        <p:nvSpPr>
          <p:cNvPr id="4" name="Platshållare för bildnummer 3">
            <a:extLst>
              <a:ext uri="{FF2B5EF4-FFF2-40B4-BE49-F238E27FC236}">
                <a16:creationId xmlns:a16="http://schemas.microsoft.com/office/drawing/2014/main" id="{D89F8C2E-764B-05E7-67A1-D000C493D85B}"/>
              </a:ext>
            </a:extLst>
          </p:cNvPr>
          <p:cNvSpPr>
            <a:spLocks noGrp="1"/>
          </p:cNvSpPr>
          <p:nvPr>
            <p:ph type="sldNum" sz="quarter" idx="5"/>
          </p:nvPr>
        </p:nvSpPr>
        <p:spPr/>
        <p:txBody>
          <a:bodyPr/>
          <a:lstStyle/>
          <a:p>
            <a:fld id="{B733DB10-64AD-4478-BAF2-10592BD0BA82}" type="slidenum">
              <a:rPr lang="sv-SE" smtClean="0"/>
              <a:t>2</a:t>
            </a:fld>
            <a:endParaRPr lang="sv-SE"/>
          </a:p>
        </p:txBody>
      </p:sp>
    </p:spTree>
    <p:extLst>
      <p:ext uri="{BB962C8B-B14F-4D97-AF65-F5344CB8AC3E}">
        <p14:creationId xmlns:p14="http://schemas.microsoft.com/office/powerpoint/2010/main" val="805953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i="1" kern="1200" dirty="0">
                <a:solidFill>
                  <a:schemeClr val="tx1"/>
                </a:solidFill>
                <a:effectLst/>
                <a:latin typeface="+mn-lt"/>
                <a:ea typeface="+mn-ea"/>
                <a:cs typeface="+mn-cs"/>
              </a:rPr>
              <a:t>Tidsåtgång</a:t>
            </a:r>
            <a:r>
              <a:rPr lang="sv-SE" sz="1200" b="0" i="1" kern="1200" dirty="0">
                <a:solidFill>
                  <a:schemeClr val="tx1"/>
                </a:solidFill>
                <a:effectLst/>
                <a:latin typeface="+mn-lt"/>
                <a:ea typeface="+mn-ea"/>
                <a:cs typeface="+mn-cs"/>
              </a:rPr>
              <a:t> 30-45 minuter </a:t>
            </a:r>
            <a:br>
              <a:rPr lang="sv-SE" sz="1200" b="0" i="1" kern="1200" dirty="0">
                <a:solidFill>
                  <a:schemeClr val="tx1"/>
                </a:solidFill>
                <a:effectLst/>
                <a:latin typeface="+mn-lt"/>
                <a:ea typeface="+mn-ea"/>
                <a:cs typeface="+mn-cs"/>
              </a:rPr>
            </a:br>
            <a:r>
              <a:rPr lang="sv-SE" sz="1200" b="1" i="1" kern="1200" dirty="0">
                <a:solidFill>
                  <a:schemeClr val="tx1"/>
                </a:solidFill>
                <a:effectLst/>
                <a:latin typeface="+mn-lt"/>
                <a:ea typeface="+mn-ea"/>
                <a:cs typeface="+mn-cs"/>
              </a:rPr>
              <a:t>Gruppindelning</a:t>
            </a:r>
            <a:r>
              <a:rPr lang="sv-SE" sz="1200" b="0" i="1" kern="1200" dirty="0">
                <a:solidFill>
                  <a:schemeClr val="tx1"/>
                </a:solidFill>
                <a:effectLst/>
                <a:latin typeface="+mn-lt"/>
                <a:ea typeface="+mn-ea"/>
                <a:cs typeface="+mn-cs"/>
              </a:rPr>
              <a:t> 3-4 personer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mn-lt"/>
                <a:ea typeface="+mn-ea"/>
                <a:cs typeface="+mn-cs"/>
              </a:rPr>
              <a:t>Den här uppgiften hjälper deltagarna att reflektera över sina egna reaktioner på stress och vad de behöver för att hantera stressade situationer. Genom att dela erfarenheter i mindre grupper synliggörs mönster, behov och strategier vilket stärker både individen och arbetsgruppen.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mn-lt"/>
                <a:ea typeface="+mn-ea"/>
                <a:cs typeface="+mn-cs"/>
              </a:rPr>
              <a:t>Instruktion till dig som leder momentet: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mn-lt"/>
                <a:ea typeface="+mn-ea"/>
                <a:cs typeface="+mn-cs"/>
              </a:rPr>
              <a:t>Skapa en trygg ram för samtalet, gärna genom att själv som chef dela med dig av något som är viktigt för dig när det kommer till stresshantering. Genom att göra det så är du ett föredöme och visar själv öppenhet vilket underlättar för andra att öppna upp och uttrycka sig. Nedan följer en beskrivning av de tre stegen.</a:t>
            </a:r>
            <a:endParaRPr lang="sv-SE" dirty="0"/>
          </a:p>
        </p:txBody>
      </p:sp>
      <p:sp>
        <p:nvSpPr>
          <p:cNvPr id="4" name="Platshållare för bildnummer 3"/>
          <p:cNvSpPr>
            <a:spLocks noGrp="1"/>
          </p:cNvSpPr>
          <p:nvPr>
            <p:ph type="sldNum" sz="quarter" idx="5"/>
          </p:nvPr>
        </p:nvSpPr>
        <p:spPr/>
        <p:txBody>
          <a:bodyPr/>
          <a:lstStyle/>
          <a:p>
            <a:fld id="{B733DB10-64AD-4478-BAF2-10592BD0BA82}" type="slidenum">
              <a:rPr lang="sv-SE" smtClean="0"/>
              <a:t>4</a:t>
            </a:fld>
            <a:endParaRPr lang="sv-SE"/>
          </a:p>
        </p:txBody>
      </p:sp>
    </p:spTree>
    <p:extLst>
      <p:ext uri="{BB962C8B-B14F-4D97-AF65-F5344CB8AC3E}">
        <p14:creationId xmlns:p14="http://schemas.microsoft.com/office/powerpoint/2010/main" val="1381018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CFD415-A7A0-0884-CDB0-435429FA242B}"/>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2E3ED5E6-411B-5F18-C53B-B3562A0BBC79}"/>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76E759E4-4838-832E-A1D1-DAA405F592C0}"/>
              </a:ext>
            </a:extLst>
          </p:cNvPr>
          <p:cNvSpPr>
            <a:spLocks noGrp="1"/>
          </p:cNvSpPr>
          <p:nvPr>
            <p:ph type="body" idx="1"/>
          </p:nvPr>
        </p:nvSpPr>
        <p:spPr/>
        <p:txBody>
          <a:bodyPr/>
          <a:lstStyle/>
          <a:p>
            <a:r>
              <a:rPr lang="sv-SE" sz="1200" b="0" i="0" kern="1200" dirty="0">
                <a:solidFill>
                  <a:schemeClr val="tx1"/>
                </a:solidFill>
                <a:effectLst/>
                <a:latin typeface="+mn-lt"/>
                <a:ea typeface="+mn-ea"/>
                <a:cs typeface="+mn-cs"/>
              </a:rPr>
              <a:t>Fundera över följande frågor individuellt (10 min)</a:t>
            </a:r>
            <a:endParaRPr lang="sv-SE" dirty="0"/>
          </a:p>
        </p:txBody>
      </p:sp>
      <p:sp>
        <p:nvSpPr>
          <p:cNvPr id="4" name="Platshållare för bildnummer 3">
            <a:extLst>
              <a:ext uri="{FF2B5EF4-FFF2-40B4-BE49-F238E27FC236}">
                <a16:creationId xmlns:a16="http://schemas.microsoft.com/office/drawing/2014/main" id="{A28CFEA2-06BE-17E1-9497-13AB0D7767E1}"/>
              </a:ext>
            </a:extLst>
          </p:cNvPr>
          <p:cNvSpPr>
            <a:spLocks noGrp="1"/>
          </p:cNvSpPr>
          <p:nvPr>
            <p:ph type="sldNum" sz="quarter" idx="5"/>
          </p:nvPr>
        </p:nvSpPr>
        <p:spPr/>
        <p:txBody>
          <a:bodyPr/>
          <a:lstStyle/>
          <a:p>
            <a:fld id="{B733DB10-64AD-4478-BAF2-10592BD0BA82}" type="slidenum">
              <a:rPr lang="sv-SE" smtClean="0"/>
              <a:t>5</a:t>
            </a:fld>
            <a:endParaRPr lang="sv-SE"/>
          </a:p>
        </p:txBody>
      </p:sp>
    </p:spTree>
    <p:extLst>
      <p:ext uri="{BB962C8B-B14F-4D97-AF65-F5344CB8AC3E}">
        <p14:creationId xmlns:p14="http://schemas.microsoft.com/office/powerpoint/2010/main" val="3866406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934A5-87CE-EBFD-FD3E-DF71FF001A1A}"/>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1749C163-DD59-E9CD-96ED-B83DDDF10935}"/>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A1842BC8-FE25-3D71-E4D1-6079B8C9892A}"/>
              </a:ext>
            </a:extLst>
          </p:cNvPr>
          <p:cNvSpPr>
            <a:spLocks noGrp="1"/>
          </p:cNvSpPr>
          <p:nvPr>
            <p:ph type="body" idx="1"/>
          </p:nvPr>
        </p:nvSpPr>
        <p:spPr/>
        <p:txBody>
          <a:bodyPr/>
          <a:lstStyle/>
          <a:p>
            <a:pPr rtl="0" fontAlgn="base"/>
            <a:r>
              <a:rPr lang="sv-SE" sz="1200" b="0" i="0" u="none" strike="noStrike" kern="1200" dirty="0">
                <a:solidFill>
                  <a:schemeClr val="tx1"/>
                </a:solidFill>
                <a:effectLst/>
                <a:latin typeface="+mn-lt"/>
                <a:ea typeface="+mn-ea"/>
                <a:cs typeface="+mn-cs"/>
              </a:rPr>
              <a:t>20 min: Dela in gruppen i mindre grupper om 3–4 personer. </a:t>
            </a:r>
            <a:r>
              <a:rPr lang="en-US" sz="1200" b="0" i="0" kern="1200" dirty="0">
                <a:solidFill>
                  <a:schemeClr val="tx1"/>
                </a:solidFill>
                <a:effectLst/>
                <a:latin typeface="+mn-lt"/>
                <a:ea typeface="+mn-ea"/>
                <a:cs typeface="+mn-cs"/>
              </a:rPr>
              <a:t>​</a:t>
            </a:r>
          </a:p>
          <a:p>
            <a:pPr rtl="0" fontAlgn="base"/>
            <a:r>
              <a:rPr lang="sv-SE" sz="1200" b="0" i="0" kern="1200" dirty="0">
                <a:solidFill>
                  <a:schemeClr val="tx1"/>
                </a:solidFill>
                <a:effectLst/>
                <a:latin typeface="+mn-lt"/>
                <a:ea typeface="+mn-ea"/>
                <a:cs typeface="+mn-cs"/>
              </a:rPr>
              <a:t> Låt varje deltagare dela sina svar. Uppmuntra till nyfikenhet, lyssnande och att bygga vidare på varandras tankar</a:t>
            </a:r>
            <a:endParaRPr lang="en-US" sz="1200" b="0" i="0" kern="1200" dirty="0">
              <a:solidFill>
                <a:schemeClr val="tx1"/>
              </a:solidFill>
              <a:effectLst/>
              <a:latin typeface="+mn-lt"/>
              <a:ea typeface="+mn-ea"/>
              <a:cs typeface="+mn-cs"/>
            </a:endParaRPr>
          </a:p>
        </p:txBody>
      </p:sp>
      <p:sp>
        <p:nvSpPr>
          <p:cNvPr id="4" name="Platshållare för bildnummer 3">
            <a:extLst>
              <a:ext uri="{FF2B5EF4-FFF2-40B4-BE49-F238E27FC236}">
                <a16:creationId xmlns:a16="http://schemas.microsoft.com/office/drawing/2014/main" id="{D89F8C2E-764B-05E7-67A1-D000C493D85B}"/>
              </a:ext>
            </a:extLst>
          </p:cNvPr>
          <p:cNvSpPr>
            <a:spLocks noGrp="1"/>
          </p:cNvSpPr>
          <p:nvPr>
            <p:ph type="sldNum" sz="quarter" idx="5"/>
          </p:nvPr>
        </p:nvSpPr>
        <p:spPr/>
        <p:txBody>
          <a:bodyPr/>
          <a:lstStyle/>
          <a:p>
            <a:fld id="{B733DB10-64AD-4478-BAF2-10592BD0BA82}" type="slidenum">
              <a:rPr lang="sv-SE" smtClean="0"/>
              <a:t>6</a:t>
            </a:fld>
            <a:endParaRPr lang="sv-SE"/>
          </a:p>
        </p:txBody>
      </p:sp>
    </p:spTree>
    <p:extLst>
      <p:ext uri="{BB962C8B-B14F-4D97-AF65-F5344CB8AC3E}">
        <p14:creationId xmlns:p14="http://schemas.microsoft.com/office/powerpoint/2010/main" val="805953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D1079D-A81C-A416-C177-BE602D60CFB6}"/>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2AA31C9C-1518-39E6-5571-EF0E8D32773F}"/>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6BA4FF96-7DE6-0EF9-CBE7-321FBD4997BB}"/>
              </a:ext>
            </a:extLst>
          </p:cNvPr>
          <p:cNvSpPr>
            <a:spLocks noGrp="1"/>
          </p:cNvSpPr>
          <p:nvPr>
            <p:ph type="body" idx="1"/>
          </p:nvPr>
        </p:nvSpPr>
        <p:spPr/>
        <p:txBody>
          <a:bodyPr/>
          <a:lstStyle/>
          <a:p>
            <a:pPr rtl="0" fontAlgn="base"/>
            <a:r>
              <a:rPr lang="sv-SE" sz="1200" b="0" i="0" u="none" strike="noStrike" kern="1200" dirty="0">
                <a:solidFill>
                  <a:schemeClr val="tx1"/>
                </a:solidFill>
                <a:effectLst/>
                <a:latin typeface="+mn-lt"/>
                <a:ea typeface="+mn-ea"/>
                <a:cs typeface="+mn-cs"/>
              </a:rPr>
              <a:t>10 minuter.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mn-lt"/>
                <a:ea typeface="+mn-ea"/>
                <a:cs typeface="+mn-cs"/>
              </a:rPr>
              <a:t>Alla funderar tyst.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0" kern="1200" dirty="0">
              <a:solidFill>
                <a:schemeClr val="tx1"/>
              </a:solidFill>
              <a:effectLst/>
              <a:latin typeface="+mn-lt"/>
              <a:ea typeface="+mn-ea"/>
              <a:cs typeface="+mn-cs"/>
            </a:endParaRPr>
          </a:p>
          <a:p>
            <a:r>
              <a:rPr lang="sv-SE" sz="1200" b="1" i="0" kern="1200" dirty="0">
                <a:solidFill>
                  <a:schemeClr val="tx1"/>
                </a:solidFill>
                <a:effectLst/>
                <a:latin typeface="+mn-lt"/>
                <a:ea typeface="+mn-ea"/>
                <a:cs typeface="+mn-cs"/>
              </a:rPr>
              <a:t>För fortsatt utveckling</a:t>
            </a:r>
          </a:p>
          <a:p>
            <a:r>
              <a:rPr lang="sv-SE" sz="1200" b="0" i="0" kern="1200" dirty="0">
                <a:solidFill>
                  <a:schemeClr val="tx1"/>
                </a:solidFill>
                <a:effectLst/>
                <a:latin typeface="+mn-lt"/>
                <a:ea typeface="+mn-ea"/>
                <a:cs typeface="+mn-cs"/>
              </a:rPr>
              <a:t>Följ upp vid ett kommande APT eller liknande: Hur har det gått att använda nya strategier för att hantera stress?</a:t>
            </a:r>
          </a:p>
          <a:p>
            <a:r>
              <a:rPr lang="sv-SE" sz="1200" b="0" i="0" kern="1200" dirty="0">
                <a:solidFill>
                  <a:schemeClr val="tx1"/>
                </a:solidFill>
                <a:effectLst/>
                <a:latin typeface="+mn-lt"/>
                <a:ea typeface="+mn-ea"/>
                <a:cs typeface="+mn-cs"/>
              </a:rPr>
              <a:t>Uppmuntra att lyfta och sprida strategier som fungerar – så bygger ni en gemensam verktygslåda över tid.</a:t>
            </a:r>
          </a:p>
          <a:p>
            <a:pPr rtl="0" fontAlgn="base"/>
            <a:br>
              <a:rPr lang="sv-SE" dirty="0"/>
            </a:br>
            <a:endParaRPr lang="sv-SE" sz="1200" b="0" i="0" u="none" strike="noStrike" kern="1200" dirty="0">
              <a:solidFill>
                <a:schemeClr val="tx1"/>
              </a:solidFill>
              <a:effectLst/>
              <a:latin typeface="+mn-lt"/>
              <a:ea typeface="+mn-ea"/>
              <a:cs typeface="+mn-cs"/>
            </a:endParaRPr>
          </a:p>
          <a:p>
            <a:pPr rtl="0" fontAlgn="base"/>
            <a:endParaRPr lang="en-US" sz="1200" b="0" i="0" kern="1200" dirty="0">
              <a:solidFill>
                <a:schemeClr val="tx1"/>
              </a:solidFill>
              <a:effectLst/>
              <a:latin typeface="+mn-lt"/>
              <a:ea typeface="+mn-ea"/>
              <a:cs typeface="+mn-cs"/>
            </a:endParaRPr>
          </a:p>
        </p:txBody>
      </p:sp>
      <p:sp>
        <p:nvSpPr>
          <p:cNvPr id="4" name="Platshållare för bildnummer 3">
            <a:extLst>
              <a:ext uri="{FF2B5EF4-FFF2-40B4-BE49-F238E27FC236}">
                <a16:creationId xmlns:a16="http://schemas.microsoft.com/office/drawing/2014/main" id="{6E047E68-B0FC-FA02-715F-F8E2671C04E6}"/>
              </a:ext>
            </a:extLst>
          </p:cNvPr>
          <p:cNvSpPr>
            <a:spLocks noGrp="1"/>
          </p:cNvSpPr>
          <p:nvPr>
            <p:ph type="sldNum" sz="quarter" idx="5"/>
          </p:nvPr>
        </p:nvSpPr>
        <p:spPr/>
        <p:txBody>
          <a:bodyPr/>
          <a:lstStyle/>
          <a:p>
            <a:fld id="{B733DB10-64AD-4478-BAF2-10592BD0BA82}" type="slidenum">
              <a:rPr lang="sv-SE" smtClean="0"/>
              <a:t>7</a:t>
            </a:fld>
            <a:endParaRPr lang="sv-SE"/>
          </a:p>
        </p:txBody>
      </p:sp>
    </p:spTree>
    <p:extLst>
      <p:ext uri="{BB962C8B-B14F-4D97-AF65-F5344CB8AC3E}">
        <p14:creationId xmlns:p14="http://schemas.microsoft.com/office/powerpoint/2010/main" val="4802986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CDFBF6-344C-F86D-FEEE-29519C6607B5}"/>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35CAC285-1312-01A7-F8C8-0CBB2870B681}"/>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CA92C68D-628F-BB0E-62B0-D663AEC121D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mn-lt"/>
                <a:ea typeface="+mn-ea"/>
                <a:cs typeface="+mn-cs"/>
              </a:rPr>
              <a:t>Ge en inledning till uppgiften genom att beskriva syftet som är att reflektera över hur vi hanterar stress och hur vi kan stötta varandra i pressade situationer. Genom att dela våra erfarenheter och strategier bygger vi upp en gemensam kunskap om vad som fungerar, både för mig själv och för gruppen. Uppgiften stärker förmågan att hantera stress och ger möjlighet att reflektera över hur beteenden i stressfyllda situationer påverkar både oss själva och omgivningen.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0" kern="1200" dirty="0">
              <a:solidFill>
                <a:schemeClr val="tx1"/>
              </a:solidFill>
              <a:effectLst/>
              <a:latin typeface="+mn-lt"/>
              <a:ea typeface="+mn-ea"/>
              <a:cs typeface="+mn-cs"/>
            </a:endParaRPr>
          </a:p>
          <a:p>
            <a:r>
              <a:rPr lang="sv-SE" sz="1200" b="0" i="0" kern="1200" dirty="0">
                <a:solidFill>
                  <a:schemeClr val="tx1"/>
                </a:solidFill>
                <a:effectLst/>
                <a:latin typeface="+mn-lt"/>
                <a:ea typeface="+mn-ea"/>
                <a:cs typeface="+mn-cs"/>
              </a:rPr>
              <a:t>Tidsåtgång: 60 min </a:t>
            </a:r>
          </a:p>
          <a:p>
            <a:r>
              <a:rPr lang="sv-SE" sz="1200" b="0" i="0" kern="1200" dirty="0">
                <a:solidFill>
                  <a:schemeClr val="tx1"/>
                </a:solidFill>
                <a:effectLst/>
                <a:latin typeface="+mn-lt"/>
                <a:ea typeface="+mn-ea"/>
                <a:cs typeface="+mn-cs"/>
              </a:rPr>
              <a:t>Material: anteckningsblock, pennor, blädderblock/</a:t>
            </a:r>
            <a:r>
              <a:rPr lang="sv-SE" sz="1200" b="0" i="0" kern="1200" dirty="0" err="1">
                <a:solidFill>
                  <a:schemeClr val="tx1"/>
                </a:solidFill>
                <a:effectLst/>
                <a:latin typeface="+mn-lt"/>
                <a:ea typeface="+mn-ea"/>
                <a:cs typeface="+mn-cs"/>
              </a:rPr>
              <a:t>whiteboard</a:t>
            </a:r>
            <a:endParaRPr lang="sv-SE" sz="1200" b="0" i="0" kern="1200" dirty="0">
              <a:solidFill>
                <a:schemeClr val="tx1"/>
              </a:solidFill>
              <a:effectLst/>
              <a:latin typeface="+mn-lt"/>
              <a:ea typeface="+mn-ea"/>
              <a:cs typeface="+mn-cs"/>
            </a:endParaRPr>
          </a:p>
          <a:p>
            <a:r>
              <a:rPr lang="sv-SE" sz="1200" b="0" i="0" kern="1200" dirty="0">
                <a:solidFill>
                  <a:schemeClr val="tx1"/>
                </a:solidFill>
                <a:effectLst/>
                <a:latin typeface="+mn-lt"/>
                <a:ea typeface="+mn-ea"/>
                <a:cs typeface="+mn-cs"/>
              </a:rPr>
              <a:t>Gruppindelning: mindre grupper om 3–4 personer i varje grupp</a:t>
            </a:r>
          </a:p>
          <a:p>
            <a:endParaRPr lang="sv-SE" sz="1200" b="0" i="0" kern="1200" dirty="0">
              <a:solidFill>
                <a:schemeClr val="tx1"/>
              </a:solidFill>
              <a:effectLst/>
              <a:latin typeface="+mn-lt"/>
              <a:ea typeface="+mn-ea"/>
              <a:cs typeface="+mn-cs"/>
            </a:endParaRPr>
          </a:p>
          <a:p>
            <a:r>
              <a:rPr lang="sv-SE" sz="1200" b="1" i="0" kern="1200" dirty="0">
                <a:solidFill>
                  <a:schemeClr val="tx1"/>
                </a:solidFill>
                <a:effectLst/>
                <a:latin typeface="+mn-lt"/>
                <a:ea typeface="+mn-ea"/>
                <a:cs typeface="+mn-cs"/>
              </a:rPr>
              <a:t>Varför använder vi den: </a:t>
            </a:r>
          </a:p>
          <a:p>
            <a:r>
              <a:rPr lang="sv-SE" sz="1200" b="0" i="0" kern="1200" dirty="0">
                <a:solidFill>
                  <a:schemeClr val="tx1"/>
                </a:solidFill>
                <a:effectLst/>
                <a:latin typeface="+mn-lt"/>
                <a:ea typeface="+mn-ea"/>
                <a:cs typeface="+mn-cs"/>
              </a:rPr>
              <a:t>Den här övningen hjälper deltagarna att reflektera över sitt eget och andras beteende i stressade situationer. Genom att utforska strategier för att agera med eftertanke och ge varandra stöd, stärks arbetsgruppens motståndskraft och samarbetsförmåga. Detta ökar sannolikheten för att agera med eftertanke och kunna stötta varandra som kollegor.</a:t>
            </a:r>
          </a:p>
          <a:p>
            <a:endParaRPr lang="sv-SE" sz="1200" b="0" i="0" kern="1200" dirty="0">
              <a:solidFill>
                <a:schemeClr val="tx1"/>
              </a:solidFill>
              <a:effectLst/>
              <a:latin typeface="+mn-lt"/>
              <a:ea typeface="+mn-ea"/>
              <a:cs typeface="+mn-cs"/>
            </a:endParaRPr>
          </a:p>
          <a:p>
            <a:r>
              <a:rPr lang="sv-SE" sz="1200" b="1" i="0" kern="1200" dirty="0">
                <a:solidFill>
                  <a:schemeClr val="tx1"/>
                </a:solidFill>
                <a:effectLst/>
                <a:latin typeface="+mn-lt"/>
                <a:ea typeface="+mn-ea"/>
                <a:cs typeface="+mn-cs"/>
              </a:rPr>
              <a:t>Vad är förväntad effekt: </a:t>
            </a:r>
          </a:p>
          <a:p>
            <a:r>
              <a:rPr lang="sv-SE" sz="1200" b="0" i="0" kern="1200" dirty="0">
                <a:solidFill>
                  <a:schemeClr val="tx1"/>
                </a:solidFill>
                <a:effectLst/>
                <a:latin typeface="+mn-lt"/>
                <a:ea typeface="+mn-ea"/>
                <a:cs typeface="+mn-cs"/>
              </a:rPr>
              <a:t>Uppgiften hjälper deltagarna att utveckla konkreta strategier för att hantera stress samt förmåga att agera lugnt i pressade situationer. Det genererar en ökad förmåga att stötta varandra i tuffa lägen, bibehålla lugn i stressade situationer samt bidra till en bättre arbetsmiljö.</a:t>
            </a:r>
            <a:endParaRPr lang="sv-SE" dirty="0"/>
          </a:p>
        </p:txBody>
      </p:sp>
      <p:sp>
        <p:nvSpPr>
          <p:cNvPr id="4" name="Platshållare för bildnummer 3">
            <a:extLst>
              <a:ext uri="{FF2B5EF4-FFF2-40B4-BE49-F238E27FC236}">
                <a16:creationId xmlns:a16="http://schemas.microsoft.com/office/drawing/2014/main" id="{927DCF8B-663B-90AF-8BBC-B78A58BCFA52}"/>
              </a:ext>
            </a:extLst>
          </p:cNvPr>
          <p:cNvSpPr>
            <a:spLocks noGrp="1"/>
          </p:cNvSpPr>
          <p:nvPr>
            <p:ph type="sldNum" sz="quarter" idx="5"/>
          </p:nvPr>
        </p:nvSpPr>
        <p:spPr/>
        <p:txBody>
          <a:bodyPr/>
          <a:lstStyle/>
          <a:p>
            <a:fld id="{B733DB10-64AD-4478-BAF2-10592BD0BA82}" type="slidenum">
              <a:rPr lang="sv-SE" smtClean="0"/>
              <a:t>8</a:t>
            </a:fld>
            <a:endParaRPr lang="sv-SE"/>
          </a:p>
        </p:txBody>
      </p:sp>
    </p:spTree>
    <p:extLst>
      <p:ext uri="{BB962C8B-B14F-4D97-AF65-F5344CB8AC3E}">
        <p14:creationId xmlns:p14="http://schemas.microsoft.com/office/powerpoint/2010/main" val="28627030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8EEDC-55D7-07BD-26E4-EC85859DE6F8}"/>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9E37F385-21FA-F94E-10CB-4446C0962470}"/>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667DDAF2-B7C2-2ACB-0CE9-CD7E7423E865}"/>
              </a:ext>
            </a:extLst>
          </p:cNvPr>
          <p:cNvSpPr>
            <a:spLocks noGrp="1"/>
          </p:cNvSpPr>
          <p:nvPr>
            <p:ph type="body" idx="1"/>
          </p:nvPr>
        </p:nvSpPr>
        <p:spPr/>
        <p:txBody>
          <a:bodyPr/>
          <a:lstStyle/>
          <a:p>
            <a:r>
              <a:rPr lang="sv-SE" sz="1200" b="0" i="0" kern="1200" dirty="0">
                <a:solidFill>
                  <a:schemeClr val="tx1"/>
                </a:solidFill>
                <a:effectLst/>
                <a:latin typeface="+mn-lt"/>
                <a:ea typeface="+mn-ea"/>
                <a:cs typeface="+mn-cs"/>
              </a:rPr>
              <a:t>5 min </a:t>
            </a:r>
          </a:p>
        </p:txBody>
      </p:sp>
      <p:sp>
        <p:nvSpPr>
          <p:cNvPr id="4" name="Platshållare för bildnummer 3">
            <a:extLst>
              <a:ext uri="{FF2B5EF4-FFF2-40B4-BE49-F238E27FC236}">
                <a16:creationId xmlns:a16="http://schemas.microsoft.com/office/drawing/2014/main" id="{57F4957D-6034-266D-E472-80DDF36408DE}"/>
              </a:ext>
            </a:extLst>
          </p:cNvPr>
          <p:cNvSpPr>
            <a:spLocks noGrp="1"/>
          </p:cNvSpPr>
          <p:nvPr>
            <p:ph type="sldNum" sz="quarter" idx="5"/>
          </p:nvPr>
        </p:nvSpPr>
        <p:spPr/>
        <p:txBody>
          <a:bodyPr/>
          <a:lstStyle/>
          <a:p>
            <a:fld id="{B733DB10-64AD-4478-BAF2-10592BD0BA82}" type="slidenum">
              <a:rPr lang="sv-SE" smtClean="0"/>
              <a:t>9</a:t>
            </a:fld>
            <a:endParaRPr lang="sv-SE"/>
          </a:p>
        </p:txBody>
      </p:sp>
    </p:spTree>
    <p:extLst>
      <p:ext uri="{BB962C8B-B14F-4D97-AF65-F5344CB8AC3E}">
        <p14:creationId xmlns:p14="http://schemas.microsoft.com/office/powerpoint/2010/main" val="12243722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EF84D6-7123-E7BE-F66C-EEDDF1265097}"/>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4A26A623-414C-A960-EE12-495A49632967}"/>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CE7AF6A2-F5E4-B6AD-4AB6-93D234FFD246}"/>
              </a:ext>
            </a:extLst>
          </p:cNvPr>
          <p:cNvSpPr>
            <a:spLocks noGrp="1"/>
          </p:cNvSpPr>
          <p:nvPr>
            <p:ph type="body" idx="1"/>
          </p:nvPr>
        </p:nvSpPr>
        <p:spPr/>
        <p:txBody>
          <a:bodyPr/>
          <a:lstStyle/>
          <a:p>
            <a:r>
              <a:rPr lang="sv-SE" sz="1200" b="0" i="0" kern="1200" dirty="0">
                <a:solidFill>
                  <a:schemeClr val="tx1"/>
                </a:solidFill>
                <a:effectLst/>
                <a:latin typeface="+mn-lt"/>
                <a:ea typeface="+mn-ea"/>
                <a:cs typeface="+mn-cs"/>
              </a:rPr>
              <a:t>25 min </a:t>
            </a:r>
          </a:p>
          <a:p>
            <a:r>
              <a:rPr lang="sv-SE" sz="1200" b="0" i="0" kern="1200" dirty="0">
                <a:solidFill>
                  <a:schemeClr val="tx1"/>
                </a:solidFill>
                <a:effectLst/>
                <a:latin typeface="+mn-lt"/>
                <a:ea typeface="+mn-ea"/>
                <a:cs typeface="+mn-cs"/>
              </a:rPr>
              <a:t>Dela in i mindre grupper om 3–4 personer i varje grupp och be deltagarna dela sina svar. </a:t>
            </a:r>
          </a:p>
          <a:p>
            <a:r>
              <a:rPr lang="sv-SE" sz="1200" b="0" i="0" kern="1200" dirty="0">
                <a:solidFill>
                  <a:schemeClr val="tx1"/>
                </a:solidFill>
                <a:effectLst/>
                <a:latin typeface="+mn-lt"/>
                <a:ea typeface="+mn-ea"/>
                <a:cs typeface="+mn-cs"/>
              </a:rPr>
              <a:t>När alla delat med sig får gruppen diskuterar följande frågeställningar:</a:t>
            </a:r>
          </a:p>
          <a:p>
            <a:endParaRPr lang="sv-SE" sz="1200" b="0" i="1" kern="1200" dirty="0">
              <a:solidFill>
                <a:schemeClr val="tx1"/>
              </a:solidFill>
              <a:effectLst/>
              <a:latin typeface="+mn-lt"/>
              <a:ea typeface="+mn-ea"/>
              <a:cs typeface="+mn-cs"/>
            </a:endParaRPr>
          </a:p>
          <a:p>
            <a:r>
              <a:rPr lang="sv-SE" sz="1200" b="0" i="1" kern="1200" dirty="0">
                <a:solidFill>
                  <a:schemeClr val="tx1"/>
                </a:solidFill>
                <a:effectLst/>
                <a:latin typeface="+mn-lt"/>
                <a:ea typeface="+mn-ea"/>
                <a:cs typeface="+mn-cs"/>
              </a:rPr>
              <a:t>Vilka strategier använder jag, hur beter jag mig, när det är stressigt?</a:t>
            </a:r>
            <a:endParaRPr lang="sv-SE" sz="1200" b="0" i="0" kern="1200" dirty="0">
              <a:solidFill>
                <a:schemeClr val="tx1"/>
              </a:solidFill>
              <a:effectLst/>
              <a:latin typeface="+mn-lt"/>
              <a:ea typeface="+mn-ea"/>
              <a:cs typeface="+mn-cs"/>
            </a:endParaRPr>
          </a:p>
          <a:p>
            <a:r>
              <a:rPr lang="sv-SE" sz="1200" b="0" i="1" kern="1200" dirty="0">
                <a:solidFill>
                  <a:schemeClr val="tx1"/>
                </a:solidFill>
                <a:effectLst/>
                <a:latin typeface="+mn-lt"/>
                <a:ea typeface="+mn-ea"/>
                <a:cs typeface="+mn-cs"/>
              </a:rPr>
              <a:t>Vad gör vi för att behålla lugnet i stressade situationer?</a:t>
            </a:r>
            <a:endParaRPr lang="sv-SE" sz="1200" b="0" i="0" kern="1200" dirty="0">
              <a:solidFill>
                <a:schemeClr val="tx1"/>
              </a:solidFill>
              <a:effectLst/>
              <a:latin typeface="+mn-lt"/>
              <a:ea typeface="+mn-ea"/>
              <a:cs typeface="+mn-cs"/>
            </a:endParaRPr>
          </a:p>
          <a:p>
            <a:r>
              <a:rPr lang="sv-SE" sz="1200" b="0" i="1" kern="1200" dirty="0">
                <a:solidFill>
                  <a:schemeClr val="tx1"/>
                </a:solidFill>
                <a:effectLst/>
                <a:latin typeface="+mn-lt"/>
                <a:ea typeface="+mn-ea"/>
                <a:cs typeface="+mn-cs"/>
              </a:rPr>
              <a:t>Hur kan vi hjälpa varandra att hantera stress?</a:t>
            </a:r>
          </a:p>
          <a:p>
            <a:endParaRPr lang="sv-SE" sz="1200" b="0" i="0" kern="1200" dirty="0">
              <a:solidFill>
                <a:schemeClr val="tx1"/>
              </a:solidFill>
              <a:effectLst/>
              <a:latin typeface="+mn-lt"/>
              <a:ea typeface="+mn-ea"/>
              <a:cs typeface="+mn-cs"/>
            </a:endParaRPr>
          </a:p>
          <a:p>
            <a:r>
              <a:rPr lang="sv-SE" sz="1200" b="0" i="0" kern="1200" dirty="0">
                <a:solidFill>
                  <a:schemeClr val="tx1"/>
                </a:solidFill>
                <a:effectLst/>
                <a:latin typeface="+mn-lt"/>
                <a:ea typeface="+mn-ea"/>
                <a:cs typeface="+mn-cs"/>
              </a:rPr>
              <a:t>​​​​​​​Utse en sekreterare i varje grupp som antecknar de bästa förslagen och en presentatör som är beredd att redovisa insikter och idéer i helgrupp.</a:t>
            </a:r>
          </a:p>
        </p:txBody>
      </p:sp>
      <p:sp>
        <p:nvSpPr>
          <p:cNvPr id="4" name="Platshållare för bildnummer 3">
            <a:extLst>
              <a:ext uri="{FF2B5EF4-FFF2-40B4-BE49-F238E27FC236}">
                <a16:creationId xmlns:a16="http://schemas.microsoft.com/office/drawing/2014/main" id="{90193533-E967-98F8-D060-4F7041390D63}"/>
              </a:ext>
            </a:extLst>
          </p:cNvPr>
          <p:cNvSpPr>
            <a:spLocks noGrp="1"/>
          </p:cNvSpPr>
          <p:nvPr>
            <p:ph type="sldNum" sz="quarter" idx="5"/>
          </p:nvPr>
        </p:nvSpPr>
        <p:spPr/>
        <p:txBody>
          <a:bodyPr/>
          <a:lstStyle/>
          <a:p>
            <a:fld id="{B733DB10-64AD-4478-BAF2-10592BD0BA82}" type="slidenum">
              <a:rPr lang="sv-SE" smtClean="0"/>
              <a:t>10</a:t>
            </a:fld>
            <a:endParaRPr lang="sv-SE"/>
          </a:p>
        </p:txBody>
      </p:sp>
    </p:spTree>
    <p:extLst>
      <p:ext uri="{BB962C8B-B14F-4D97-AF65-F5344CB8AC3E}">
        <p14:creationId xmlns:p14="http://schemas.microsoft.com/office/powerpoint/2010/main" val="370475966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svg"/><Relationship Id="rId7"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0.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41.svg"/><Relationship Id="rId7" Type="http://schemas.openxmlformats.org/officeDocument/2006/relationships/image" Target="../media/image1.png"/><Relationship Id="rId2" Type="http://schemas.openxmlformats.org/officeDocument/2006/relationships/image" Target="../media/image40.png"/><Relationship Id="rId1" Type="http://schemas.openxmlformats.org/officeDocument/2006/relationships/slideMaster" Target="../slideMasters/slideMaster4.xml"/><Relationship Id="rId6" Type="http://schemas.openxmlformats.org/officeDocument/2006/relationships/image" Target="../media/image32.jpeg"/><Relationship Id="rId5" Type="http://schemas.openxmlformats.org/officeDocument/2006/relationships/image" Target="../media/image31.jpeg"/><Relationship Id="rId10" Type="http://schemas.openxmlformats.org/officeDocument/2006/relationships/image" Target="../media/image4.svg"/><Relationship Id="rId4" Type="http://schemas.openxmlformats.org/officeDocument/2006/relationships/image" Target="../media/image30.jpeg"/><Relationship Id="rId9" Type="http://schemas.openxmlformats.org/officeDocument/2006/relationships/image" Target="../media/image3.png"/></Relationships>
</file>

<file path=ppt/slideLayouts/_rels/slideLayout101.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34.jpeg"/><Relationship Id="rId7" Type="http://schemas.openxmlformats.org/officeDocument/2006/relationships/image" Target="../media/image1.png"/><Relationship Id="rId2" Type="http://schemas.openxmlformats.org/officeDocument/2006/relationships/image" Target="../media/image33.jpeg"/><Relationship Id="rId1" Type="http://schemas.openxmlformats.org/officeDocument/2006/relationships/slideMaster" Target="../slideMasters/slideMaster4.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4.svg"/><Relationship Id="rId4" Type="http://schemas.openxmlformats.org/officeDocument/2006/relationships/image" Target="../media/image35.jpeg"/><Relationship Id="rId9" Type="http://schemas.openxmlformats.org/officeDocument/2006/relationships/image" Target="../media/image3.png"/></Relationships>
</file>

<file path=ppt/slideLayouts/_rels/slideLayout102.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37.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3" Type="http://schemas.openxmlformats.org/officeDocument/2006/relationships/image" Target="../media/image6.svg"/><Relationship Id="rId7" Type="http://schemas.openxmlformats.org/officeDocument/2006/relationships/image" Target="../media/image4.svg"/><Relationship Id="rId12" Type="http://schemas.openxmlformats.org/officeDocument/2006/relationships/image" Target="../media/image17.jpe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11" Type="http://schemas.openxmlformats.org/officeDocument/2006/relationships/image" Target="../media/image16.jpeg"/><Relationship Id="rId5" Type="http://schemas.openxmlformats.org/officeDocument/2006/relationships/image" Target="../media/image2.svg"/><Relationship Id="rId10" Type="http://schemas.openxmlformats.org/officeDocument/2006/relationships/image" Target="../media/image15.jpeg"/><Relationship Id="rId4" Type="http://schemas.openxmlformats.org/officeDocument/2006/relationships/image" Target="../media/image1.png"/><Relationship Id="rId9" Type="http://schemas.openxmlformats.org/officeDocument/2006/relationships/image" Target="../media/image14.jpe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6.svg"/><Relationship Id="rId7" Type="http://schemas.openxmlformats.org/officeDocument/2006/relationships/image" Target="../media/image4.svg"/><Relationship Id="rId12" Type="http://schemas.openxmlformats.org/officeDocument/2006/relationships/image" Target="../media/image23.jpe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11" Type="http://schemas.openxmlformats.org/officeDocument/2006/relationships/image" Target="../media/image22.jpeg"/><Relationship Id="rId5" Type="http://schemas.openxmlformats.org/officeDocument/2006/relationships/image" Target="../media/image2.svg"/><Relationship Id="rId10" Type="http://schemas.openxmlformats.org/officeDocument/2006/relationships/image" Target="../media/image21.jpeg"/><Relationship Id="rId4" Type="http://schemas.openxmlformats.org/officeDocument/2006/relationships/image" Target="../media/image1.png"/><Relationship Id="rId9" Type="http://schemas.openxmlformats.org/officeDocument/2006/relationships/image" Target="../media/image20.jpe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6.svg"/><Relationship Id="rId7" Type="http://schemas.openxmlformats.org/officeDocument/2006/relationships/image" Target="../media/image27.jpe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29.jpe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31.jpeg"/><Relationship Id="rId7" Type="http://schemas.openxmlformats.org/officeDocument/2006/relationships/image" Target="../media/image3.png"/><Relationship Id="rId2" Type="http://schemas.openxmlformats.org/officeDocument/2006/relationships/image" Target="../media/image30.jpe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32.jpe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34.jpeg"/><Relationship Id="rId7" Type="http://schemas.openxmlformats.org/officeDocument/2006/relationships/image" Target="../media/image1.png"/><Relationship Id="rId2" Type="http://schemas.openxmlformats.org/officeDocument/2006/relationships/image" Target="../media/image33.jpe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4.svg"/><Relationship Id="rId4" Type="http://schemas.openxmlformats.org/officeDocument/2006/relationships/image" Target="../media/image35.jpeg"/><Relationship Id="rId9"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37.jpe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9.svg"/><Relationship Id="rId7" Type="http://schemas.openxmlformats.org/officeDocument/2006/relationships/image" Target="../media/image2.svg"/><Relationship Id="rId2" Type="http://schemas.openxmlformats.org/officeDocument/2006/relationships/image" Target="../media/image38.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41.svg"/><Relationship Id="rId4" Type="http://schemas.openxmlformats.org/officeDocument/2006/relationships/image" Target="../media/image40.png"/><Relationship Id="rId9" Type="http://schemas.openxmlformats.org/officeDocument/2006/relationships/image" Target="../media/image4.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4.svg"/><Relationship Id="rId2" Type="http://schemas.openxmlformats.org/officeDocument/2006/relationships/image" Target="../media/image40.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svg"/><Relationship Id="rId7"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4.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4.svg"/><Relationship Id="rId2" Type="http://schemas.openxmlformats.org/officeDocument/2006/relationships/image" Target="../media/image40.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4.svg"/><Relationship Id="rId2" Type="http://schemas.openxmlformats.org/officeDocument/2006/relationships/image" Target="../media/image40.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4.svg"/><Relationship Id="rId2" Type="http://schemas.openxmlformats.org/officeDocument/2006/relationships/image" Target="../media/image40.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3" Type="http://schemas.openxmlformats.org/officeDocument/2006/relationships/image" Target="../media/image6.svg"/><Relationship Id="rId7" Type="http://schemas.openxmlformats.org/officeDocument/2006/relationships/image" Target="../media/image4.svg"/><Relationship Id="rId12" Type="http://schemas.openxmlformats.org/officeDocument/2006/relationships/image" Target="../media/image17.jpe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3.png"/><Relationship Id="rId11" Type="http://schemas.openxmlformats.org/officeDocument/2006/relationships/image" Target="../media/image16.jpeg"/><Relationship Id="rId5" Type="http://schemas.openxmlformats.org/officeDocument/2006/relationships/image" Target="../media/image2.svg"/><Relationship Id="rId10" Type="http://schemas.openxmlformats.org/officeDocument/2006/relationships/image" Target="../media/image15.jpeg"/><Relationship Id="rId4" Type="http://schemas.openxmlformats.org/officeDocument/2006/relationships/image" Target="../media/image1.png"/><Relationship Id="rId9" Type="http://schemas.openxmlformats.org/officeDocument/2006/relationships/image" Target="../media/image14.jpe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2.jpeg"/><Relationship Id="rId3" Type="http://schemas.openxmlformats.org/officeDocument/2006/relationships/image" Target="../media/image41.svg"/><Relationship Id="rId7" Type="http://schemas.openxmlformats.org/officeDocument/2006/relationships/image" Target="../media/image2.svg"/><Relationship Id="rId12" Type="http://schemas.openxmlformats.org/officeDocument/2006/relationships/image" Target="../media/image21.jpeg"/><Relationship Id="rId2" Type="http://schemas.openxmlformats.org/officeDocument/2006/relationships/image" Target="../media/image40.png"/><Relationship Id="rId1" Type="http://schemas.openxmlformats.org/officeDocument/2006/relationships/slideMaster" Target="../slideMasters/slideMaster2.xml"/><Relationship Id="rId6" Type="http://schemas.openxmlformats.org/officeDocument/2006/relationships/image" Target="../media/image1.png"/><Relationship Id="rId11" Type="http://schemas.openxmlformats.org/officeDocument/2006/relationships/image" Target="../media/image20.jpeg"/><Relationship Id="rId5" Type="http://schemas.openxmlformats.org/officeDocument/2006/relationships/image" Target="../media/image6.svg"/><Relationship Id="rId10" Type="http://schemas.openxmlformats.org/officeDocument/2006/relationships/image" Target="../media/image19.jpeg"/><Relationship Id="rId4" Type="http://schemas.openxmlformats.org/officeDocument/2006/relationships/image" Target="../media/image5.png"/><Relationship Id="rId9" Type="http://schemas.openxmlformats.org/officeDocument/2006/relationships/image" Target="../media/image4.svg"/><Relationship Id="rId14" Type="http://schemas.openxmlformats.org/officeDocument/2006/relationships/image" Target="../media/image23.jpeg"/></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41.svg"/><Relationship Id="rId7" Type="http://schemas.openxmlformats.org/officeDocument/2006/relationships/image" Target="../media/image25.jpeg"/><Relationship Id="rId2" Type="http://schemas.openxmlformats.org/officeDocument/2006/relationships/image" Target="../media/image40.png"/><Relationship Id="rId1" Type="http://schemas.openxmlformats.org/officeDocument/2006/relationships/slideMaster" Target="../slideMasters/slideMaster2.xml"/><Relationship Id="rId6" Type="http://schemas.openxmlformats.org/officeDocument/2006/relationships/image" Target="../media/image24.jpeg"/><Relationship Id="rId11" Type="http://schemas.openxmlformats.org/officeDocument/2006/relationships/image" Target="../media/image29.jpeg"/><Relationship Id="rId5" Type="http://schemas.openxmlformats.org/officeDocument/2006/relationships/image" Target="../media/image6.svg"/><Relationship Id="rId10" Type="http://schemas.openxmlformats.org/officeDocument/2006/relationships/image" Target="../media/image28.jpeg"/><Relationship Id="rId4" Type="http://schemas.openxmlformats.org/officeDocument/2006/relationships/image" Target="../media/image5.png"/><Relationship Id="rId9" Type="http://schemas.openxmlformats.org/officeDocument/2006/relationships/image" Target="../media/image27.jpeg"/></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41.svg"/><Relationship Id="rId7" Type="http://schemas.openxmlformats.org/officeDocument/2006/relationships/image" Target="../media/image1.png"/><Relationship Id="rId2" Type="http://schemas.openxmlformats.org/officeDocument/2006/relationships/image" Target="../media/image40.png"/><Relationship Id="rId1" Type="http://schemas.openxmlformats.org/officeDocument/2006/relationships/slideMaster" Target="../slideMasters/slideMaster2.xml"/><Relationship Id="rId6" Type="http://schemas.openxmlformats.org/officeDocument/2006/relationships/image" Target="../media/image32.jpeg"/><Relationship Id="rId5" Type="http://schemas.openxmlformats.org/officeDocument/2006/relationships/image" Target="../media/image31.jpeg"/><Relationship Id="rId10" Type="http://schemas.openxmlformats.org/officeDocument/2006/relationships/image" Target="../media/image4.svg"/><Relationship Id="rId4" Type="http://schemas.openxmlformats.org/officeDocument/2006/relationships/image" Target="../media/image30.jpeg"/><Relationship Id="rId9" Type="http://schemas.openxmlformats.org/officeDocument/2006/relationships/image" Target="../media/image3.png"/></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34.jpeg"/><Relationship Id="rId7" Type="http://schemas.openxmlformats.org/officeDocument/2006/relationships/image" Target="../media/image1.png"/><Relationship Id="rId2" Type="http://schemas.openxmlformats.org/officeDocument/2006/relationships/image" Target="../media/image33.jpeg"/><Relationship Id="rId1" Type="http://schemas.openxmlformats.org/officeDocument/2006/relationships/slideMaster" Target="../slideMasters/slideMaster2.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4.svg"/><Relationship Id="rId4" Type="http://schemas.openxmlformats.org/officeDocument/2006/relationships/image" Target="../media/image35.jpeg"/><Relationship Id="rId9"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37.jpe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5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3.svg"/><Relationship Id="rId7" Type="http://schemas.openxmlformats.org/officeDocument/2006/relationships/image" Target="../media/image4.svg"/><Relationship Id="rId2" Type="http://schemas.openxmlformats.org/officeDocument/2006/relationships/image" Target="../media/image42.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8.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3.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3.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3.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3.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svg"/><Relationship Id="rId2" Type="http://schemas.openxmlformats.org/officeDocument/2006/relationships/image" Target="../media/image42.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8.svg"/><Relationship Id="rId7" Type="http://schemas.openxmlformats.org/officeDocument/2006/relationships/image" Target="../media/image2.sv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4.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43.sv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42.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svg"/><Relationship Id="rId2" Type="http://schemas.openxmlformats.org/officeDocument/2006/relationships/image" Target="../media/image42.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svg"/><Relationship Id="rId2" Type="http://schemas.openxmlformats.org/officeDocument/2006/relationships/image" Target="../media/image42.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svg"/><Relationship Id="rId7"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4.sv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svg"/><Relationship Id="rId2" Type="http://schemas.openxmlformats.org/officeDocument/2006/relationships/image" Target="../media/image42.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3" Type="http://schemas.openxmlformats.org/officeDocument/2006/relationships/image" Target="../media/image43.svg"/><Relationship Id="rId7" Type="http://schemas.openxmlformats.org/officeDocument/2006/relationships/image" Target="../media/image4.svg"/><Relationship Id="rId12" Type="http://schemas.openxmlformats.org/officeDocument/2006/relationships/image" Target="../media/image17.jpeg"/><Relationship Id="rId2" Type="http://schemas.openxmlformats.org/officeDocument/2006/relationships/image" Target="../media/image42.png"/><Relationship Id="rId1" Type="http://schemas.openxmlformats.org/officeDocument/2006/relationships/slideMaster" Target="../slideMasters/slideMaster3.xml"/><Relationship Id="rId6" Type="http://schemas.openxmlformats.org/officeDocument/2006/relationships/image" Target="../media/image3.png"/><Relationship Id="rId11" Type="http://schemas.openxmlformats.org/officeDocument/2006/relationships/image" Target="../media/image16.jpeg"/><Relationship Id="rId5" Type="http://schemas.openxmlformats.org/officeDocument/2006/relationships/image" Target="../media/image2.svg"/><Relationship Id="rId10" Type="http://schemas.openxmlformats.org/officeDocument/2006/relationships/image" Target="../media/image15.jpeg"/><Relationship Id="rId4" Type="http://schemas.openxmlformats.org/officeDocument/2006/relationships/image" Target="../media/image1.png"/><Relationship Id="rId9" Type="http://schemas.openxmlformats.org/officeDocument/2006/relationships/image" Target="../media/image14.jpeg"/></Relationships>
</file>

<file path=ppt/slideLayouts/_rels/slideLayout73.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43.svg"/><Relationship Id="rId7" Type="http://schemas.openxmlformats.org/officeDocument/2006/relationships/image" Target="../media/image4.svg"/><Relationship Id="rId12" Type="http://schemas.openxmlformats.org/officeDocument/2006/relationships/image" Target="../media/image23.jpeg"/><Relationship Id="rId2" Type="http://schemas.openxmlformats.org/officeDocument/2006/relationships/image" Target="../media/image42.png"/><Relationship Id="rId1" Type="http://schemas.openxmlformats.org/officeDocument/2006/relationships/slideMaster" Target="../slideMasters/slideMaster3.xml"/><Relationship Id="rId6" Type="http://schemas.openxmlformats.org/officeDocument/2006/relationships/image" Target="../media/image3.png"/><Relationship Id="rId11" Type="http://schemas.openxmlformats.org/officeDocument/2006/relationships/image" Target="../media/image22.jpeg"/><Relationship Id="rId5" Type="http://schemas.openxmlformats.org/officeDocument/2006/relationships/image" Target="../media/image2.svg"/><Relationship Id="rId10" Type="http://schemas.openxmlformats.org/officeDocument/2006/relationships/image" Target="../media/image21.jpeg"/><Relationship Id="rId4" Type="http://schemas.openxmlformats.org/officeDocument/2006/relationships/image" Target="../media/image1.png"/><Relationship Id="rId9" Type="http://schemas.openxmlformats.org/officeDocument/2006/relationships/image" Target="../media/image20.jpeg"/></Relationships>
</file>

<file path=ppt/slideLayouts/_rels/slideLayout74.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43.svg"/><Relationship Id="rId7" Type="http://schemas.openxmlformats.org/officeDocument/2006/relationships/image" Target="../media/image27.jpeg"/><Relationship Id="rId2" Type="http://schemas.openxmlformats.org/officeDocument/2006/relationships/image" Target="../media/image42.png"/><Relationship Id="rId1" Type="http://schemas.openxmlformats.org/officeDocument/2006/relationships/slideMaster" Target="../slideMasters/slideMaster3.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29.jpeg"/></Relationships>
</file>

<file path=ppt/slideLayouts/_rels/slideLayout75.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31.jpeg"/><Relationship Id="rId7" Type="http://schemas.openxmlformats.org/officeDocument/2006/relationships/image" Target="../media/image3.png"/><Relationship Id="rId2" Type="http://schemas.openxmlformats.org/officeDocument/2006/relationships/image" Target="../media/image30.jpeg"/><Relationship Id="rId1" Type="http://schemas.openxmlformats.org/officeDocument/2006/relationships/slideMaster" Target="../slideMasters/slideMaster3.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32.jpeg"/></Relationships>
</file>

<file path=ppt/slideLayouts/_rels/slideLayout76.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34.jpeg"/><Relationship Id="rId7" Type="http://schemas.openxmlformats.org/officeDocument/2006/relationships/image" Target="../media/image1.png"/><Relationship Id="rId2" Type="http://schemas.openxmlformats.org/officeDocument/2006/relationships/image" Target="../media/image33.jpeg"/><Relationship Id="rId1" Type="http://schemas.openxmlformats.org/officeDocument/2006/relationships/slideMaster" Target="../slideMasters/slideMaster3.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4.svg"/><Relationship Id="rId4" Type="http://schemas.openxmlformats.org/officeDocument/2006/relationships/image" Target="../media/image35.jpeg"/><Relationship Id="rId9" Type="http://schemas.openxmlformats.org/officeDocument/2006/relationships/image" Target="../media/image3.png"/></Relationships>
</file>

<file path=ppt/slideLayouts/_rels/slideLayout77.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37.jpeg"/></Relationships>
</file>

<file path=ppt/slideLayouts/_rels/slideLayout7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5.svg"/><Relationship Id="rId7" Type="http://schemas.openxmlformats.org/officeDocument/2006/relationships/image" Target="../media/image4.svg"/><Relationship Id="rId2" Type="http://schemas.openxmlformats.org/officeDocument/2006/relationships/image" Target="../media/image44.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47.sv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5.svg"/><Relationship Id="rId7" Type="http://schemas.openxmlformats.org/officeDocument/2006/relationships/image" Target="../media/image4.svg"/><Relationship Id="rId2" Type="http://schemas.openxmlformats.org/officeDocument/2006/relationships/image" Target="../media/image44.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8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svg"/><Relationship Id="rId7"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1.png"/><Relationship Id="rId5" Type="http://schemas.openxmlformats.org/officeDocument/2006/relationships/image" Target="../media/image45.svg"/><Relationship Id="rId4" Type="http://schemas.openxmlformats.org/officeDocument/2006/relationships/image" Target="../media/image44.png"/><Relationship Id="rId9" Type="http://schemas.openxmlformats.org/officeDocument/2006/relationships/image" Target="../media/image4.sv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5.svg"/><Relationship Id="rId7" Type="http://schemas.openxmlformats.org/officeDocument/2006/relationships/image" Target="../media/image4.svg"/><Relationship Id="rId2" Type="http://schemas.openxmlformats.org/officeDocument/2006/relationships/image" Target="../media/image44.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45.svg"/><Relationship Id="rId7" Type="http://schemas.openxmlformats.org/officeDocument/2006/relationships/image" Target="../media/image4.svg"/><Relationship Id="rId2" Type="http://schemas.openxmlformats.org/officeDocument/2006/relationships/image" Target="../media/image44.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5.svg"/><Relationship Id="rId7" Type="http://schemas.openxmlformats.org/officeDocument/2006/relationships/image" Target="../media/image4.svg"/><Relationship Id="rId2" Type="http://schemas.openxmlformats.org/officeDocument/2006/relationships/image" Target="../media/image44.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45.svg"/><Relationship Id="rId7" Type="http://schemas.openxmlformats.org/officeDocument/2006/relationships/image" Target="../media/image4.svg"/><Relationship Id="rId2" Type="http://schemas.openxmlformats.org/officeDocument/2006/relationships/image" Target="../media/image44.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97.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3" Type="http://schemas.openxmlformats.org/officeDocument/2006/relationships/image" Target="../media/image45.svg"/><Relationship Id="rId7" Type="http://schemas.openxmlformats.org/officeDocument/2006/relationships/image" Target="../media/image4.svg"/><Relationship Id="rId12" Type="http://schemas.openxmlformats.org/officeDocument/2006/relationships/image" Target="../media/image17.jpeg"/><Relationship Id="rId2" Type="http://schemas.openxmlformats.org/officeDocument/2006/relationships/image" Target="../media/image44.png"/><Relationship Id="rId1" Type="http://schemas.openxmlformats.org/officeDocument/2006/relationships/slideMaster" Target="../slideMasters/slideMaster4.xml"/><Relationship Id="rId6" Type="http://schemas.openxmlformats.org/officeDocument/2006/relationships/image" Target="../media/image3.png"/><Relationship Id="rId11" Type="http://schemas.openxmlformats.org/officeDocument/2006/relationships/image" Target="../media/image16.jpeg"/><Relationship Id="rId5" Type="http://schemas.openxmlformats.org/officeDocument/2006/relationships/image" Target="../media/image2.svg"/><Relationship Id="rId10" Type="http://schemas.openxmlformats.org/officeDocument/2006/relationships/image" Target="../media/image15.jpeg"/><Relationship Id="rId4" Type="http://schemas.openxmlformats.org/officeDocument/2006/relationships/image" Target="../media/image1.png"/><Relationship Id="rId9" Type="http://schemas.openxmlformats.org/officeDocument/2006/relationships/image" Target="../media/image14.jpeg"/></Relationships>
</file>

<file path=ppt/slideLayouts/_rels/slideLayout98.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45.svg"/><Relationship Id="rId7" Type="http://schemas.openxmlformats.org/officeDocument/2006/relationships/image" Target="../media/image4.svg"/><Relationship Id="rId12" Type="http://schemas.openxmlformats.org/officeDocument/2006/relationships/image" Target="../media/image23.jpeg"/><Relationship Id="rId2" Type="http://schemas.openxmlformats.org/officeDocument/2006/relationships/image" Target="../media/image44.png"/><Relationship Id="rId1" Type="http://schemas.openxmlformats.org/officeDocument/2006/relationships/slideMaster" Target="../slideMasters/slideMaster4.xml"/><Relationship Id="rId6" Type="http://schemas.openxmlformats.org/officeDocument/2006/relationships/image" Target="../media/image3.png"/><Relationship Id="rId11" Type="http://schemas.openxmlformats.org/officeDocument/2006/relationships/image" Target="../media/image22.jpeg"/><Relationship Id="rId5" Type="http://schemas.openxmlformats.org/officeDocument/2006/relationships/image" Target="../media/image2.svg"/><Relationship Id="rId10" Type="http://schemas.openxmlformats.org/officeDocument/2006/relationships/image" Target="../media/image21.jpeg"/><Relationship Id="rId4" Type="http://schemas.openxmlformats.org/officeDocument/2006/relationships/image" Target="../media/image1.png"/><Relationship Id="rId9" Type="http://schemas.openxmlformats.org/officeDocument/2006/relationships/image" Target="../media/image20.jpeg"/></Relationships>
</file>

<file path=ppt/slideLayouts/_rels/slideLayout9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Master" Target="../slideMasters/slideMaster4.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 Id="rId9" Type="http://schemas.openxmlformats.org/officeDocument/2006/relationships/image" Target="../media/image45.sv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tartsida_Grafik-Vinröd_mörk_bakgrund">
    <p:bg>
      <p:bgPr>
        <a:solidFill>
          <a:schemeClr val="accent1"/>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B5FC84A3-6718-98CF-9EE3-A8DB0F8FC609}"/>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bIns="0" anchor="b">
            <a:noAutofit/>
          </a:bodyPr>
          <a:lstStyle>
            <a:lvl1pPr algn="l">
              <a:lnSpc>
                <a:spcPct val="75000"/>
              </a:lnSpc>
              <a:defRPr sz="12000" b="0" spc="-400" baseline="0">
                <a:solidFill>
                  <a:schemeClr val="bg1"/>
                </a:solidFill>
                <a:latin typeface="+mn-lt"/>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pic>
        <p:nvPicPr>
          <p:cNvPr id="24" name="Bild 23">
            <a:extLst>
              <a:ext uri="{FF2B5EF4-FFF2-40B4-BE49-F238E27FC236}">
                <a16:creationId xmlns:a16="http://schemas.microsoft.com/office/drawing/2014/main" id="{011A2C97-DDA3-61C2-C188-6F40B1E3263D}"/>
              </a:ext>
            </a:extLst>
          </p:cNvPr>
          <p:cNvPicPr>
            <a:picLocks noChangeAspect="1"/>
          </p:cNvPicPr>
          <p:nvPr userDrawn="1"/>
        </p:nvPicPr>
        <p:blipFill>
          <a:blip r:embed="rId4">
            <a:extLst>
              <a:ext uri="{96DAC541-7B7A-43D3-8B79-37D633B846F1}">
                <asvg:svgBlip xmlns:asvg="http://schemas.microsoft.com/office/drawing/2016/SVG/main" r:embed="rId5"/>
              </a:ext>
            </a:extLst>
          </a:blip>
          <a:srcRect l="-5231" t="28360" r="55508" b="23764"/>
          <a:stretch/>
        </p:blipFill>
        <p:spPr>
          <a:xfrm>
            <a:off x="10556106" y="-1"/>
            <a:ext cx="9547994" cy="11309351"/>
          </a:xfrm>
          <a:prstGeom prst="rect">
            <a:avLst/>
          </a:prstGeom>
        </p:spPr>
      </p:pic>
      <p:grpSp>
        <p:nvGrpSpPr>
          <p:cNvPr id="44" name="Grupp 43">
            <a:extLst>
              <a:ext uri="{FF2B5EF4-FFF2-40B4-BE49-F238E27FC236}">
                <a16:creationId xmlns:a16="http://schemas.microsoft.com/office/drawing/2014/main" id="{1538AC56-7E65-723C-776F-248CC678B0A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5" name="Bild 44">
              <a:extLst>
                <a:ext uri="{FF2B5EF4-FFF2-40B4-BE49-F238E27FC236}">
                  <a16:creationId xmlns:a16="http://schemas.microsoft.com/office/drawing/2014/main" id="{7A9E031A-CC55-2EE8-9EA6-B2600A90B46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958809" y="9070148"/>
              <a:ext cx="2052001" cy="2052001"/>
            </a:xfrm>
            <a:prstGeom prst="rect">
              <a:avLst/>
            </a:prstGeom>
          </p:spPr>
        </p:pic>
        <p:pic>
          <p:nvPicPr>
            <p:cNvPr id="46" name="Bild 45">
              <a:extLst>
                <a:ext uri="{FF2B5EF4-FFF2-40B4-BE49-F238E27FC236}">
                  <a16:creationId xmlns:a16="http://schemas.microsoft.com/office/drawing/2014/main" id="{C6584C1A-A6D5-74D4-62AF-595A0D83C8FA}"/>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09042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woObj" preserve="1">
  <p:cSld name="Tvåspaltsida_Vinröd_mörk">
    <p:bg>
      <p:bgPr>
        <a:solidFill>
          <a:schemeClr val="bg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dirty="0">
                <a:solidFill>
                  <a:schemeClr val="tx1"/>
                </a:solidFill>
              </a:defRPr>
            </a:lvl1pPr>
            <a:lvl2pPr marL="756000" indent="-324000">
              <a:buClr>
                <a:schemeClr val="accent1"/>
              </a:buClr>
              <a:buFont typeface="Arial" panose="020B0604020202020204" pitchFamily="34" charset="0"/>
              <a:buChar char="•"/>
              <a:defRPr lang="sv-SE" dirty="0">
                <a:solidFill>
                  <a:schemeClr val="tx1"/>
                </a:solidFill>
              </a:defRPr>
            </a:lvl2pPr>
            <a:lvl3pPr marL="1116000" indent="-288000">
              <a:buClr>
                <a:schemeClr val="accent1"/>
              </a:buClr>
              <a:buFont typeface="Arial" panose="020B0604020202020204" pitchFamily="34" charset="0"/>
              <a:buChar char="•"/>
              <a:defRPr lang="sv-SE" dirty="0">
                <a:solidFill>
                  <a:schemeClr val="tx1"/>
                </a:solidFill>
              </a:defRPr>
            </a:lvl3pPr>
            <a:lvl4pPr marL="1458000" indent="-259200">
              <a:buClr>
                <a:schemeClr val="accent1"/>
              </a:buClr>
              <a:buFont typeface="Arial" panose="020B0604020202020204" pitchFamily="34" charset="0"/>
              <a:buChar char="•"/>
              <a:defRPr lang="sv-SE" dirty="0">
                <a:solidFill>
                  <a:schemeClr val="tx1"/>
                </a:solidFill>
              </a:defRPr>
            </a:lvl4pPr>
            <a:lvl5pPr marL="1764000" indent="-252000">
              <a:buClr>
                <a:schemeClr val="accent1"/>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759600"/>
            <a:ext cx="1584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dirty="0">
                <a:solidFill>
                  <a:schemeClr val="tx1"/>
                </a:solidFill>
              </a:defRPr>
            </a:lvl1pPr>
            <a:lvl2pPr marL="756000" indent="-324000">
              <a:buClr>
                <a:schemeClr val="accent1"/>
              </a:buClr>
              <a:buFont typeface="Arial" panose="020B0604020202020204" pitchFamily="34" charset="0"/>
              <a:buChar char="•"/>
              <a:defRPr lang="sv-SE" dirty="0">
                <a:solidFill>
                  <a:schemeClr val="tx1"/>
                </a:solidFill>
              </a:defRPr>
            </a:lvl2pPr>
            <a:lvl3pPr marL="1116000" indent="-288000">
              <a:buClr>
                <a:schemeClr val="accent1"/>
              </a:buClr>
              <a:buFont typeface="Arial" panose="020B0604020202020204" pitchFamily="34" charset="0"/>
              <a:buChar char="•"/>
              <a:defRPr lang="sv-SE" dirty="0">
                <a:solidFill>
                  <a:schemeClr val="tx1"/>
                </a:solidFill>
              </a:defRPr>
            </a:lvl3pPr>
            <a:lvl4pPr marL="1458000" indent="-259200">
              <a:buClr>
                <a:schemeClr val="accent1"/>
              </a:buClr>
              <a:buFont typeface="Arial" panose="020B0604020202020204" pitchFamily="34" charset="0"/>
              <a:buChar char="•"/>
              <a:defRPr lang="sv-SE" dirty="0">
                <a:solidFill>
                  <a:schemeClr val="tx1"/>
                </a:solidFill>
              </a:defRPr>
            </a:lvl4pPr>
            <a:lvl5pPr marL="1764000" indent="-252000">
              <a:buClr>
                <a:schemeClr val="accent1"/>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363925389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ildmontage_4-Turkos_ljus">
    <p:bg>
      <p:bgPr>
        <a:solidFill>
          <a:schemeClr val="accent3">
            <a:alpha val="15000"/>
          </a:schemeClr>
        </a:solidFill>
        <a:effectLst/>
      </p:bgPr>
    </p:bg>
    <p:spTree>
      <p:nvGrpSpPr>
        <p:cNvPr id="1" name=""/>
        <p:cNvGrpSpPr/>
        <p:nvPr/>
      </p:nvGrpSpPr>
      <p:grpSpPr>
        <a:xfrm>
          <a:off x="0" y="0"/>
          <a:ext cx="0" cy="0"/>
          <a:chOff x="0" y="0"/>
          <a:chExt cx="0" cy="0"/>
        </a:xfrm>
      </p:grpSpPr>
      <p:pic>
        <p:nvPicPr>
          <p:cNvPr id="5" name="Bild 4">
            <a:extLst>
              <a:ext uri="{FF2B5EF4-FFF2-40B4-BE49-F238E27FC236}">
                <a16:creationId xmlns:a16="http://schemas.microsoft.com/office/drawing/2014/main" id="{74A0C3EF-CD6C-C917-67C6-FB2731497703}"/>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23799" y="0"/>
            <a:ext cx="20139816" cy="11309350"/>
          </a:xfrm>
          <a:prstGeom prst="rect">
            <a:avLst/>
          </a:prstGeom>
        </p:spPr>
      </p:pic>
      <p:pic>
        <p:nvPicPr>
          <p:cNvPr id="2" name="Platshållare för bild 45" descr="En bild som visar person, Människoansikte, inomhus, klädsel&#10;&#10;AI-genererat innehåll kan vara felaktigt.">
            <a:extLst>
              <a:ext uri="{FF2B5EF4-FFF2-40B4-BE49-F238E27FC236}">
                <a16:creationId xmlns:a16="http://schemas.microsoft.com/office/drawing/2014/main" id="{F1C1803F-DCE0-1160-6336-05899F754C19}"/>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80000" y="180000"/>
            <a:ext cx="6436800" cy="10949350"/>
          </a:xfrm>
          <a:prstGeom prst="rect">
            <a:avLst/>
          </a:prstGeom>
        </p:spPr>
      </p:pic>
      <p:pic>
        <p:nvPicPr>
          <p:cNvPr id="3" name="Platshållare för bild 49" descr="En bild som visar person, inomhus, klädsel, Människoansikte&#10;&#10;AI-genererat innehåll kan vara felaktigt.">
            <a:extLst>
              <a:ext uri="{FF2B5EF4-FFF2-40B4-BE49-F238E27FC236}">
                <a16:creationId xmlns:a16="http://schemas.microsoft.com/office/drawing/2014/main" id="{597A1890-60B6-EBBC-8CD2-E7C0D29C99B5}"/>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3487300" y="180000"/>
            <a:ext cx="6436800" cy="10949350"/>
          </a:xfrm>
          <a:prstGeom prst="rect">
            <a:avLst/>
          </a:prstGeom>
        </p:spPr>
      </p:pic>
      <p:pic>
        <p:nvPicPr>
          <p:cNvPr id="4" name="Platshållare för bild 47" descr="En bild som visar person, Människoansikte, klädsel, inomhus&#10;&#10;AI-genererat innehåll kan vara felaktigt.">
            <a:extLst>
              <a:ext uri="{FF2B5EF4-FFF2-40B4-BE49-F238E27FC236}">
                <a16:creationId xmlns:a16="http://schemas.microsoft.com/office/drawing/2014/main" id="{D323FB9C-4144-D389-F727-4352AE6FB78B}"/>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a:xfrm>
            <a:off x="6833650" y="180000"/>
            <a:ext cx="6436800" cy="10949350"/>
          </a:xfrm>
          <a:prstGeom prst="rect">
            <a:avLst/>
          </a:prstGeom>
        </p:spPr>
      </p:pic>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476438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Bildmontage_5-Turkos_ljus">
    <p:bg>
      <p:bgPr>
        <a:solidFill>
          <a:schemeClr val="accent3">
            <a:alpha val="15000"/>
          </a:schemeClr>
        </a:solidFill>
        <a:effectLst/>
      </p:bgPr>
    </p:bg>
    <p:spTree>
      <p:nvGrpSpPr>
        <p:cNvPr id="1" name=""/>
        <p:cNvGrpSpPr/>
        <p:nvPr/>
      </p:nvGrpSpPr>
      <p:grpSpPr>
        <a:xfrm>
          <a:off x="0" y="0"/>
          <a:ext cx="0" cy="0"/>
          <a:chOff x="0" y="0"/>
          <a:chExt cx="0" cy="0"/>
        </a:xfrm>
      </p:grpSpPr>
      <p:pic>
        <p:nvPicPr>
          <p:cNvPr id="2" name="Platshållare för bild 45">
            <a:extLst>
              <a:ext uri="{FF2B5EF4-FFF2-40B4-BE49-F238E27FC236}">
                <a16:creationId xmlns:a16="http://schemas.microsoft.com/office/drawing/2014/main" id="{2A1EAE1D-D442-4285-FD12-0C877C55087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0000" y="180000"/>
            <a:ext cx="6436800" cy="10949350"/>
          </a:xfrm>
          <a:prstGeom prst="rect">
            <a:avLst/>
          </a:prstGeom>
        </p:spPr>
      </p:pic>
      <p:pic>
        <p:nvPicPr>
          <p:cNvPr id="3" name="Platshållare för bild 24" descr="En bild som visar Människoansikte, person, klädsel, leende&#10;&#10;AI-genererat innehåll kan vara felaktigt.">
            <a:extLst>
              <a:ext uri="{FF2B5EF4-FFF2-40B4-BE49-F238E27FC236}">
                <a16:creationId xmlns:a16="http://schemas.microsoft.com/office/drawing/2014/main" id="{D8C3F761-3781-C42F-193A-8CE3DBA4626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833650" y="180000"/>
            <a:ext cx="6436800" cy="10949350"/>
          </a:xfrm>
          <a:prstGeom prst="rect">
            <a:avLst/>
          </a:prstGeom>
        </p:spPr>
      </p:pic>
      <p:pic>
        <p:nvPicPr>
          <p:cNvPr id="4" name="Platshållare för bild 22" descr="En bild som visar klädsel, person, Människoansikte, inomhus&#10;&#10;AI-genererat innehåll kan vara felaktigt.">
            <a:extLst>
              <a:ext uri="{FF2B5EF4-FFF2-40B4-BE49-F238E27FC236}">
                <a16:creationId xmlns:a16="http://schemas.microsoft.com/office/drawing/2014/main" id="{E157707D-6750-4D5E-3E6F-A9B9BBB26490}"/>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a:xfrm>
            <a:off x="13487300" y="180000"/>
            <a:ext cx="6436800" cy="10949350"/>
          </a:xfrm>
          <a:prstGeom prst="rect">
            <a:avLst/>
          </a:prstGeom>
        </p:spPr>
      </p:pic>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5">
            <a:extLst>
              <a:ext uri="{96DAC541-7B7A-43D3-8B79-37D633B846F1}">
                <asvg:svgBlip xmlns:asvg="http://schemas.microsoft.com/office/drawing/2016/SVG/main" r:embed="rId6"/>
              </a:ext>
            </a:extLst>
          </a:blip>
          <a:srcRect l="-31125" t="15557" r="26243" b="36566"/>
          <a:stretch/>
        </p:blipFill>
        <p:spPr>
          <a:xfrm>
            <a:off x="-35716" y="0"/>
            <a:ext cx="20139816" cy="11309350"/>
          </a:xfrm>
          <a:prstGeom prst="rect">
            <a:avLst/>
          </a:prstGeom>
        </p:spPr>
      </p:pic>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22306143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ildmontage_6-Turkos_ljus">
    <p:bg>
      <p:bgPr>
        <a:solidFill>
          <a:schemeClr val="accent3">
            <a:alpha val="15000"/>
          </a:schemeClr>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grpSp>
        <p:nvGrpSpPr>
          <p:cNvPr id="12" name="Grupp 11">
            <a:extLst>
              <a:ext uri="{FF2B5EF4-FFF2-40B4-BE49-F238E27FC236}">
                <a16:creationId xmlns:a16="http://schemas.microsoft.com/office/drawing/2014/main" id="{2CD8BC74-CB05-F75D-4DA5-0A80BAEE188A}"/>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5E8ABFF-A049-3CC3-723D-CBFA3BE938F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82540203-A0E1-AD3F-4C66-DCA08CC9C25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2" name="Platshållare för bild 14" descr="En bild som visar landskap, utomhus, skogsmark, gräs&#10;&#10;AI-genererat innehåll kan vara felaktigt.">
            <a:extLst>
              <a:ext uri="{FF2B5EF4-FFF2-40B4-BE49-F238E27FC236}">
                <a16:creationId xmlns:a16="http://schemas.microsoft.com/office/drawing/2014/main" id="{01604C75-8FB2-C49F-459F-FC048AADC700}"/>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a:xfrm>
            <a:off x="180000" y="180000"/>
            <a:ext cx="6436800" cy="10949350"/>
          </a:xfrm>
          <a:prstGeom prst="rect">
            <a:avLst/>
          </a:prstGeom>
        </p:spPr>
      </p:pic>
      <p:pic>
        <p:nvPicPr>
          <p:cNvPr id="3" name="Platshållare för bild 12">
            <a:extLst>
              <a:ext uri="{FF2B5EF4-FFF2-40B4-BE49-F238E27FC236}">
                <a16:creationId xmlns:a16="http://schemas.microsoft.com/office/drawing/2014/main" id="{E48CEAB0-4A38-0F04-D93C-E59D1964FCA1}"/>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6833652" y="180000"/>
            <a:ext cx="13090449" cy="10949350"/>
          </a:xfrm>
          <a:prstGeom prst="rect">
            <a:avLst/>
          </a:prstGeom>
        </p:spPr>
      </p:pic>
      <p:grpSp>
        <p:nvGrpSpPr>
          <p:cNvPr id="5" name="Grupp 4">
            <a:extLst>
              <a:ext uri="{FF2B5EF4-FFF2-40B4-BE49-F238E27FC236}">
                <a16:creationId xmlns:a16="http://schemas.microsoft.com/office/drawing/2014/main" id="{736BE387-CF9D-AA2B-B9C6-A4D1DEC1A202}"/>
              </a:ext>
            </a:extLst>
          </p:cNvPr>
          <p:cNvGrpSpPr/>
          <p:nvPr userDrawn="1"/>
        </p:nvGrpSpPr>
        <p:grpSpPr>
          <a:xfrm>
            <a:off x="17757106" y="89672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9AF85ED4-A15C-3B0A-08FD-6CF3A64EDD1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8259DB1C-B391-1972-93FB-8C253B77DC6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440074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xtsida_med_bild_vänster-Vinröd_mörk">
    <p:bg>
      <p:bgPr>
        <a:solidFill>
          <a:schemeClr val="bg1"/>
        </a:solidFill>
        <a:effectLst/>
      </p:bgPr>
    </p:bg>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8A76C47-4FA5-4279-B7ED-1F6CD04EF773}"/>
              </a:ext>
            </a:extLst>
          </p:cNvPr>
          <p:cNvSpPr>
            <a:spLocks noGrp="1"/>
          </p:cNvSpPr>
          <p:nvPr>
            <p:ph type="ftr" sz="quarter" idx="11"/>
          </p:nvPr>
        </p:nvSpPr>
        <p:spPr>
          <a:xfrm>
            <a:off x="11318603" y="10548000"/>
            <a:ext cx="6084000" cy="187200"/>
          </a:xfrm>
          <a:prstGeom prst="rect">
            <a:avLst/>
          </a:prstGeom>
        </p:spPr>
        <p:txBody>
          <a:bodyPr>
            <a:noAutofit/>
          </a:bodyPr>
          <a:lstStyle>
            <a:lvl1pPr>
              <a:defRPr>
                <a:solidFill>
                  <a:schemeClr val="tx1"/>
                </a:solidFill>
              </a:defRPr>
            </a:lvl1pPr>
          </a:lstStyle>
          <a:p>
            <a:endParaRPr lang="sv-SE"/>
          </a:p>
        </p:txBody>
      </p:sp>
      <p:sp>
        <p:nvSpPr>
          <p:cNvPr id="5" name="Platshållare för datum 4">
            <a:extLst>
              <a:ext uri="{FF2B5EF4-FFF2-40B4-BE49-F238E27FC236}">
                <a16:creationId xmlns:a16="http://schemas.microsoft.com/office/drawing/2014/main" id="{68B261CB-FEFC-4868-A181-B9DE8D0EA876}"/>
              </a:ext>
            </a:extLst>
          </p:cNvPr>
          <p:cNvSpPr>
            <a:spLocks noGrp="1"/>
          </p:cNvSpPr>
          <p:nvPr>
            <p:ph type="dt" sz="half" idx="10"/>
          </p:nvPr>
        </p:nvSpPr>
        <p:spPr>
          <a:xfrm>
            <a:off x="10353204" y="10548000"/>
            <a:ext cx="792000" cy="187200"/>
          </a:xfrm>
          <a:prstGeom prst="rect">
            <a:avLst/>
          </a:prstGeom>
        </p:spPr>
        <p:txBody>
          <a:bodyPr>
            <a:noAutofit/>
          </a:bodyPr>
          <a:lstStyle>
            <a:lvl1pPr>
              <a:defRPr>
                <a:solidFill>
                  <a:schemeClr val="tx1"/>
                </a:solidFill>
              </a:defRPr>
            </a:lvl1pPr>
          </a:lstStyle>
          <a:p>
            <a:fld id="{62DD169D-E447-4789-8673-AFA93CC4C0FC}" type="datetime1">
              <a:rPr lang="sv-SE" smtClean="0"/>
              <a:pPr/>
              <a:t>2025-12-16</a:t>
            </a:fld>
            <a:endParaRPr lang="sv-SE"/>
          </a:p>
        </p:txBody>
      </p:sp>
      <p:sp>
        <p:nvSpPr>
          <p:cNvPr id="7" name="Platshållare för bildnummer 6">
            <a:extLst>
              <a:ext uri="{FF2B5EF4-FFF2-40B4-BE49-F238E27FC236}">
                <a16:creationId xmlns:a16="http://schemas.microsoft.com/office/drawing/2014/main" id="{0EC73F62-C798-47FE-A71E-BE7E86BC30E0}"/>
              </a:ext>
            </a:extLst>
          </p:cNvPr>
          <p:cNvSpPr>
            <a:spLocks noGrp="1"/>
          </p:cNvSpPr>
          <p:nvPr>
            <p:ph type="sldNum" sz="quarter" idx="12"/>
          </p:nvPr>
        </p:nvSpPr>
        <p:spPr>
          <a:xfrm>
            <a:off x="9819804"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grpSp>
        <p:nvGrpSpPr>
          <p:cNvPr id="36" name="Grupp 35">
            <a:extLst>
              <a:ext uri="{FF2B5EF4-FFF2-40B4-BE49-F238E27FC236}">
                <a16:creationId xmlns:a16="http://schemas.microsoft.com/office/drawing/2014/main" id="{0DB1CF83-948A-3C08-8F45-26B724985FBC}"/>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37" name="Bild 36">
              <a:extLst>
                <a:ext uri="{FF2B5EF4-FFF2-40B4-BE49-F238E27FC236}">
                  <a16:creationId xmlns:a16="http://schemas.microsoft.com/office/drawing/2014/main" id="{30D25779-0EE3-115C-0F10-EB3643FA9BC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38" name="Bild 37">
              <a:extLst>
                <a:ext uri="{FF2B5EF4-FFF2-40B4-BE49-F238E27FC236}">
                  <a16:creationId xmlns:a16="http://schemas.microsoft.com/office/drawing/2014/main" id="{E3E5DDCE-AC70-2774-BE28-F556695E843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13" name="Platshållare för text 2">
            <a:extLst>
              <a:ext uri="{FF2B5EF4-FFF2-40B4-BE49-F238E27FC236}">
                <a16:creationId xmlns:a16="http://schemas.microsoft.com/office/drawing/2014/main" id="{F026782C-3D7A-17F2-5918-28639A7693C9}"/>
              </a:ext>
            </a:extLst>
          </p:cNvPr>
          <p:cNvSpPr>
            <a:spLocks noGrp="1"/>
          </p:cNvSpPr>
          <p:nvPr>
            <p:ph type="body" sz="quarter" idx="13"/>
          </p:nvPr>
        </p:nvSpPr>
        <p:spPr>
          <a:xfrm>
            <a:off x="9826091" y="3240000"/>
            <a:ext cx="756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4" name="Rubrik 106">
            <a:extLst>
              <a:ext uri="{FF2B5EF4-FFF2-40B4-BE49-F238E27FC236}">
                <a16:creationId xmlns:a16="http://schemas.microsoft.com/office/drawing/2014/main" id="{F9F80C19-D75E-41AA-A755-74DD2587E277}"/>
              </a:ext>
            </a:extLst>
          </p:cNvPr>
          <p:cNvSpPr>
            <a:spLocks noGrp="1"/>
          </p:cNvSpPr>
          <p:nvPr>
            <p:ph type="title"/>
          </p:nvPr>
        </p:nvSpPr>
        <p:spPr>
          <a:xfrm>
            <a:off x="9826091" y="830139"/>
            <a:ext cx="756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15" name="Platshållare för bild 11">
            <a:extLst>
              <a:ext uri="{FF2B5EF4-FFF2-40B4-BE49-F238E27FC236}">
                <a16:creationId xmlns:a16="http://schemas.microsoft.com/office/drawing/2014/main" id="{BA18EB43-EC39-DEB1-4F75-6CDEE023D6E6}"/>
              </a:ext>
            </a:extLst>
          </p:cNvPr>
          <p:cNvSpPr>
            <a:spLocks noGrp="1"/>
          </p:cNvSpPr>
          <p:nvPr>
            <p:ph type="pic" sz="quarter" idx="15" hasCustomPrompt="1"/>
          </p:nvPr>
        </p:nvSpPr>
        <p:spPr>
          <a:xfrm>
            <a:off x="0" y="-1907"/>
            <a:ext cx="9000000" cy="11311257"/>
          </a:xfrm>
          <a:prstGeom prst="rect">
            <a:avLst/>
          </a:pr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Tree>
    <p:extLst>
      <p:ext uri="{BB962C8B-B14F-4D97-AF65-F5344CB8AC3E}">
        <p14:creationId xmlns:p14="http://schemas.microsoft.com/office/powerpoint/2010/main" val="19883461"/>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sida_med_bild_höger-Vinröd_mörk">
    <p:bg>
      <p:bgPr>
        <a:solidFill>
          <a:schemeClr val="bg1"/>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2371849D-5CFA-C47E-F676-A874570709CD}"/>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1" name="Platshållare för bild 10">
            <a:extLst>
              <a:ext uri="{FF2B5EF4-FFF2-40B4-BE49-F238E27FC236}">
                <a16:creationId xmlns:a16="http://schemas.microsoft.com/office/drawing/2014/main" id="{4BB72E08-77C3-8B82-913C-313B37DED625}"/>
              </a:ext>
            </a:extLst>
          </p:cNvPr>
          <p:cNvSpPr>
            <a:spLocks noGrp="1"/>
          </p:cNvSpPr>
          <p:nvPr>
            <p:ph type="pic" sz="quarter" idx="15"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
        <p:nvSpPr>
          <p:cNvPr id="6" name="Platshållare för bild 11">
            <a:extLst>
              <a:ext uri="{FF2B5EF4-FFF2-40B4-BE49-F238E27FC236}">
                <a16:creationId xmlns:a16="http://schemas.microsoft.com/office/drawing/2014/main" id="{1225C724-E477-1380-A934-93D3F53CB831}"/>
              </a:ext>
            </a:extLst>
          </p:cNvPr>
          <p:cNvSpPr>
            <a:spLocks noGrp="1"/>
          </p:cNvSpPr>
          <p:nvPr>
            <p:ph type="pic" sz="quarter" idx="14" hasCustomPrompt="1"/>
          </p:nvPr>
        </p:nvSpPr>
        <p:spPr>
          <a:xfrm>
            <a:off x="32302522" y="0"/>
            <a:ext cx="9000000" cy="11309350"/>
          </a:xfrm>
          <a:solidFill>
            <a:schemeClr val="bg1"/>
          </a:solidFill>
        </p:spPr>
        <p:txBody>
          <a:bodyPr anchor="ctr">
            <a:noAutofit/>
          </a:bodyPr>
          <a:lstStyle>
            <a:lvl1pPr marL="0" indent="0" algn="ctr">
              <a:buClr>
                <a:schemeClr val="accent1"/>
              </a:buClr>
              <a:buFont typeface="Arial" panose="020B0604020202020204" pitchFamily="34" charset="0"/>
              <a:buNone/>
              <a:defRPr sz="4000"/>
            </a:lvl1pPr>
          </a:lstStyle>
          <a:p>
            <a:r>
              <a:rPr lang="en-US" err="1"/>
              <a:t>Infoga</a:t>
            </a:r>
            <a:r>
              <a:rPr lang="en-US"/>
              <a:t> </a:t>
            </a:r>
            <a:r>
              <a:rPr lang="en-US" err="1"/>
              <a:t>bild</a:t>
            </a:r>
            <a:endParaRPr lang="en-US"/>
          </a:p>
        </p:txBody>
      </p:sp>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64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8131"/>
            <a:ext cx="864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14" name="Platshållare för sidfot 2">
            <a:extLst>
              <a:ext uri="{FF2B5EF4-FFF2-40B4-BE49-F238E27FC236}">
                <a16:creationId xmlns:a16="http://schemas.microsoft.com/office/drawing/2014/main" id="{0955F523-DC9C-9A33-971C-E2A5B3FD351E}"/>
              </a:ext>
            </a:extLst>
          </p:cNvPr>
          <p:cNvSpPr>
            <a:spLocks noGrp="1"/>
          </p:cNvSpPr>
          <p:nvPr>
            <p:ph type="ftr" sz="quarter" idx="10"/>
          </p:nvPr>
        </p:nvSpPr>
        <p:spPr>
          <a:xfrm>
            <a:off x="2757600" y="10548000"/>
            <a:ext cx="7167600" cy="187200"/>
          </a:xfrm>
          <a:prstGeom prst="rect">
            <a:avLst/>
          </a:prstGeom>
        </p:spPr>
        <p:txBody>
          <a:bodyPr>
            <a:noAutofit/>
          </a:bodyPr>
          <a:lstStyle>
            <a:lvl1pPr>
              <a:defRPr>
                <a:solidFill>
                  <a:schemeClr val="tx1"/>
                </a:solidFill>
              </a:defRPr>
            </a:lvl1pPr>
          </a:lstStyle>
          <a:p>
            <a:endParaRPr lang="sv-SE"/>
          </a:p>
        </p:txBody>
      </p:sp>
      <p:sp>
        <p:nvSpPr>
          <p:cNvPr id="15" name="Platshållare för datum 3">
            <a:extLst>
              <a:ext uri="{FF2B5EF4-FFF2-40B4-BE49-F238E27FC236}">
                <a16:creationId xmlns:a16="http://schemas.microsoft.com/office/drawing/2014/main" id="{A8609803-2BD2-EE23-740E-802C47BF7572}"/>
              </a:ext>
            </a:extLst>
          </p:cNvPr>
          <p:cNvSpPr>
            <a:spLocks noGrp="1"/>
          </p:cNvSpPr>
          <p:nvPr>
            <p:ph type="dt" sz="half" idx="11"/>
          </p:nvPr>
        </p:nvSpPr>
        <p:spPr>
          <a:xfrm>
            <a:off x="1775036" y="10548000"/>
            <a:ext cx="792000" cy="187200"/>
          </a:xfrm>
          <a:prstGeom prst="rect">
            <a:avLst/>
          </a:prstGeom>
        </p:spPr>
        <p:txBody>
          <a:bodyPr>
            <a:noAutofit/>
          </a:bodyPr>
          <a:lstStyle>
            <a:lvl1pPr>
              <a:defRPr>
                <a:solidFill>
                  <a:schemeClr val="tx1"/>
                </a:solidFill>
              </a:defRPr>
            </a:lvl1pPr>
          </a:lstStyle>
          <a:p>
            <a:fld id="{93E1DA4E-B23A-42CD-82EE-75C65057215D}" type="datetime1">
              <a:rPr lang="sv-SE" smtClean="0"/>
              <a:pPr/>
              <a:t>2025-12-16</a:t>
            </a:fld>
            <a:endParaRPr lang="sv-SE"/>
          </a:p>
        </p:txBody>
      </p:sp>
      <p:sp>
        <p:nvSpPr>
          <p:cNvPr id="16" name="Platshållare för bildnummer 4">
            <a:extLst>
              <a:ext uri="{FF2B5EF4-FFF2-40B4-BE49-F238E27FC236}">
                <a16:creationId xmlns:a16="http://schemas.microsoft.com/office/drawing/2014/main" id="{EEDEC0E0-F968-24BA-1865-501F4115953A}"/>
              </a:ext>
            </a:extLst>
          </p:cNvPr>
          <p:cNvSpPr>
            <a:spLocks noGrp="1"/>
          </p:cNvSpPr>
          <p:nvPr>
            <p:ph type="sldNum" sz="quarter" idx="12"/>
          </p:nvPr>
        </p:nvSpPr>
        <p:spPr>
          <a:xfrm>
            <a:off x="1241636" y="10548000"/>
            <a:ext cx="360000" cy="187200"/>
          </a:xfrm>
          <a:prstGeom prst="rect">
            <a:avLst/>
          </a:prstGeom>
        </p:spPr>
        <p:txBody>
          <a:bodyPr>
            <a:noAutofit/>
          </a:bodyPr>
          <a:lstStyle>
            <a:lvl1pPr>
              <a:defRPr>
                <a:solidFill>
                  <a:schemeClr val="tx1"/>
                </a:solidFill>
              </a:defRPr>
            </a:lvl1pPr>
          </a:lstStyle>
          <a:p>
            <a:fld id="{B6F15528-21DE-4FAA-801E-634DDDAF4B2B}" type="slidenum">
              <a:rPr lang="sv-SE" smtClean="0"/>
              <a:pPr/>
              <a:t>‹#›</a:t>
            </a:fld>
            <a:endParaRPr lang="sv-SE"/>
          </a:p>
        </p:txBody>
      </p:sp>
      <p:grpSp>
        <p:nvGrpSpPr>
          <p:cNvPr id="19" name="Grupp 18">
            <a:extLst>
              <a:ext uri="{FF2B5EF4-FFF2-40B4-BE49-F238E27FC236}">
                <a16:creationId xmlns:a16="http://schemas.microsoft.com/office/drawing/2014/main" id="{E2D06B91-E4F4-02B0-7B37-218258E307E9}"/>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0" name="Bild 19">
              <a:extLst>
                <a:ext uri="{FF2B5EF4-FFF2-40B4-BE49-F238E27FC236}">
                  <a16:creationId xmlns:a16="http://schemas.microsoft.com/office/drawing/2014/main" id="{7580A8A2-6AFE-4A23-58B1-D8184B5FF9B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21" name="Bild 20">
              <a:extLst>
                <a:ext uri="{FF2B5EF4-FFF2-40B4-BE49-F238E27FC236}">
                  <a16:creationId xmlns:a16="http://schemas.microsoft.com/office/drawing/2014/main" id="{79ED422F-7D66-F311-2B3F-533B72FF23E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7887263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Innehållssida_stor-Vinröd_mörk">
    <p:bg>
      <p:bgPr>
        <a:solidFill>
          <a:schemeClr val="bg1"/>
        </a:solidFill>
        <a:effectLst/>
      </p:bgPr>
    </p:bg>
    <p:spTree>
      <p:nvGrpSpPr>
        <p:cNvPr id="1" name=""/>
        <p:cNvGrpSpPr/>
        <p:nvPr/>
      </p:nvGrpSpPr>
      <p:grpSpPr>
        <a:xfrm>
          <a:off x="0" y="0"/>
          <a:ext cx="0" cy="0"/>
          <a:chOff x="0" y="0"/>
          <a:chExt cx="0" cy="0"/>
        </a:xfrm>
      </p:grpSpPr>
      <p:grpSp>
        <p:nvGrpSpPr>
          <p:cNvPr id="11" name="Grupp 10">
            <a:extLst>
              <a:ext uri="{FF2B5EF4-FFF2-40B4-BE49-F238E27FC236}">
                <a16:creationId xmlns:a16="http://schemas.microsoft.com/office/drawing/2014/main" id="{5FDFB973-E8EF-E17D-C0FB-867D393A7B0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2" name="Bild 11">
              <a:extLst>
                <a:ext uri="{FF2B5EF4-FFF2-40B4-BE49-F238E27FC236}">
                  <a16:creationId xmlns:a16="http://schemas.microsoft.com/office/drawing/2014/main" id="{97E4FEE6-0FF3-1C6D-1DF5-210CA699DD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15545271-AD95-D88B-2106-FED669C5B09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 name="Platshållare för innehåll 2">
            <a:extLst>
              <a:ext uri="{FF2B5EF4-FFF2-40B4-BE49-F238E27FC236}">
                <a16:creationId xmlns:a16="http://schemas.microsoft.com/office/drawing/2014/main" id="{DFF8D528-3013-8A0C-4A04-9D1407F3E0A7}"/>
              </a:ext>
            </a:extLst>
          </p:cNvPr>
          <p:cNvSpPr>
            <a:spLocks noGrp="1"/>
          </p:cNvSpPr>
          <p:nvPr>
            <p:ph idx="1" hasCustomPrompt="1"/>
          </p:nvPr>
        </p:nvSpPr>
        <p:spPr>
          <a:xfrm>
            <a:off x="1242000" y="2089423"/>
            <a:ext cx="15840000" cy="7920000"/>
          </a:xfrm>
          <a:solidFill>
            <a:schemeClr val="bg1">
              <a:alpha val="0"/>
            </a:schemeClr>
          </a:solidFill>
        </p:spPr>
        <p:txBody>
          <a:bodyPr anchor="ctr">
            <a:noAutofit/>
          </a:bodyPr>
          <a:lstStyle>
            <a:lvl1pPr algn="ctr">
              <a:buNone/>
              <a:defRPr sz="32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4" name="Rubrik 12">
            <a:extLst>
              <a:ext uri="{FF2B5EF4-FFF2-40B4-BE49-F238E27FC236}">
                <a16:creationId xmlns:a16="http://schemas.microsoft.com/office/drawing/2014/main" id="{945D2D78-6FA1-D3B3-6756-7DCAA25303D4}"/>
              </a:ext>
            </a:extLst>
          </p:cNvPr>
          <p:cNvSpPr>
            <a:spLocks noGrp="1"/>
          </p:cNvSpPr>
          <p:nvPr>
            <p:ph type="title"/>
          </p:nvPr>
        </p:nvSpPr>
        <p:spPr>
          <a:xfrm>
            <a:off x="1243765" y="758131"/>
            <a:ext cx="15840000" cy="1043260"/>
          </a:xfrm>
        </p:spPr>
        <p:txBody>
          <a:bodyPr bIns="0">
            <a:noAutofit/>
          </a:bodyPr>
          <a:lstStyle>
            <a:lvl1pPr>
              <a:defRPr sz="7200" b="0">
                <a:solidFill>
                  <a:schemeClr val="accent1"/>
                </a:solidFill>
              </a:defRPr>
            </a:lvl1pPr>
          </a:lstStyle>
          <a:p>
            <a:r>
              <a:rPr lang="sv-SE"/>
              <a:t>Klicka här för att ändra mall för rubrikformat</a:t>
            </a:r>
          </a:p>
        </p:txBody>
      </p:sp>
      <p:sp>
        <p:nvSpPr>
          <p:cNvPr id="6" name="Platshållare för datum 3">
            <a:extLst>
              <a:ext uri="{FF2B5EF4-FFF2-40B4-BE49-F238E27FC236}">
                <a16:creationId xmlns:a16="http://schemas.microsoft.com/office/drawing/2014/main" id="{F61C49C4-544E-06FF-D2D3-D6DBFB2E2F64}"/>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7" name="Platshållare för bildnummer 5">
            <a:extLst>
              <a:ext uri="{FF2B5EF4-FFF2-40B4-BE49-F238E27FC236}">
                <a16:creationId xmlns:a16="http://schemas.microsoft.com/office/drawing/2014/main" id="{2BE2F662-9F9D-61DE-18A9-9D7AC61E9BB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166C0C4C-8FE9-9A7B-C423-14C86646E329}"/>
              </a:ext>
            </a:extLst>
          </p:cNvPr>
          <p:cNvSpPr>
            <a:spLocks noGrp="1"/>
          </p:cNvSpPr>
          <p:nvPr>
            <p:ph type="ftr" sz="quarter" idx="11"/>
          </p:nvPr>
        </p:nvSpPr>
        <p:spPr>
          <a:xfrm>
            <a:off x="2757600" y="10548000"/>
            <a:ext cx="143244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2702392017"/>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nehållssida_med_bildbubbla_höger-Vinröd_mörk">
    <p:bg>
      <p:bgPr>
        <a:solidFill>
          <a:schemeClr val="bg1"/>
        </a:solidFill>
        <a:effectLst/>
      </p:bgPr>
    </p:bg>
    <p:spTree>
      <p:nvGrpSpPr>
        <p:cNvPr id="1" name=""/>
        <p:cNvGrpSpPr/>
        <p:nvPr/>
      </p:nvGrpSpPr>
      <p:grpSpPr>
        <a:xfrm>
          <a:off x="0" y="0"/>
          <a:ext cx="0" cy="0"/>
          <a:chOff x="0" y="0"/>
          <a:chExt cx="0" cy="0"/>
        </a:xfrm>
      </p:grpSpPr>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28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8131"/>
            <a:ext cx="828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2" name="Platshållare för datum 3">
            <a:extLst>
              <a:ext uri="{FF2B5EF4-FFF2-40B4-BE49-F238E27FC236}">
                <a16:creationId xmlns:a16="http://schemas.microsoft.com/office/drawing/2014/main" id="{CA76D545-8EEB-9CD2-2DFC-67DFCD1BC0EB}"/>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3" name="Platshållare för bildnummer 5">
            <a:extLst>
              <a:ext uri="{FF2B5EF4-FFF2-40B4-BE49-F238E27FC236}">
                <a16:creationId xmlns:a16="http://schemas.microsoft.com/office/drawing/2014/main" id="{91A99BA0-7BAE-145E-E53F-6FBBD86BF742}"/>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4" name="Platshållare för sidfot 5">
            <a:extLst>
              <a:ext uri="{FF2B5EF4-FFF2-40B4-BE49-F238E27FC236}">
                <a16:creationId xmlns:a16="http://schemas.microsoft.com/office/drawing/2014/main" id="{155DB2E7-956E-4BEC-C369-0056BCAFF2BC}"/>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1" name="Platshållare för bild 10">
            <a:extLst>
              <a:ext uri="{FF2B5EF4-FFF2-40B4-BE49-F238E27FC236}">
                <a16:creationId xmlns:a16="http://schemas.microsoft.com/office/drawing/2014/main" id="{866ADBD5-CC6E-EE18-4ADC-BFD204AF4A33}"/>
              </a:ext>
            </a:extLst>
          </p:cNvPr>
          <p:cNvSpPr>
            <a:spLocks noGrp="1"/>
          </p:cNvSpPr>
          <p:nvPr>
            <p:ph type="pic" sz="quarter" idx="20" hasCustomPrompt="1"/>
          </p:nvPr>
        </p:nvSpPr>
        <p:spPr>
          <a:xfrm>
            <a:off x="10231058" y="758131"/>
            <a:ext cx="8874937" cy="9240134"/>
          </a:xfrm>
          <a:custGeom>
            <a:avLst/>
            <a:gdLst>
              <a:gd name="connsiteX0" fmla="*/ 4434141 w 8874937"/>
              <a:gd name="connsiteY0" fmla="*/ 0 h 9240134"/>
              <a:gd name="connsiteX1" fmla="*/ 8868196 w 8874937"/>
              <a:gd name="connsiteY1" fmla="*/ 4434055 h 9240134"/>
              <a:gd name="connsiteX2" fmla="*/ 8868196 w 8874937"/>
              <a:gd name="connsiteY2" fmla="*/ 4767750 h 9240134"/>
              <a:gd name="connsiteX3" fmla="*/ 8863190 w 8874937"/>
              <a:gd name="connsiteY3" fmla="*/ 8214634 h 9240134"/>
              <a:gd name="connsiteX4" fmla="*/ 8860960 w 8874937"/>
              <a:gd name="connsiteY4" fmla="*/ 8326350 h 9240134"/>
              <a:gd name="connsiteX5" fmla="*/ 8774752 w 8874937"/>
              <a:gd name="connsiteY5" fmla="*/ 8279558 h 9240134"/>
              <a:gd name="connsiteX6" fmla="*/ 8424828 w 8874937"/>
              <a:gd name="connsiteY6" fmla="*/ 8208912 h 9240134"/>
              <a:gd name="connsiteX7" fmla="*/ 7525848 w 8874937"/>
              <a:gd name="connsiteY7" fmla="*/ 9107892 h 9240134"/>
              <a:gd name="connsiteX8" fmla="*/ 7525848 w 8874937"/>
              <a:gd name="connsiteY8" fmla="*/ 9236269 h 9240134"/>
              <a:gd name="connsiteX9" fmla="*/ 6773866 w 8874937"/>
              <a:gd name="connsiteY9" fmla="*/ 9240134 h 9240134"/>
              <a:gd name="connsiteX10" fmla="*/ 5038677 w 8874937"/>
              <a:gd name="connsiteY10" fmla="*/ 9229376 h 9240134"/>
              <a:gd name="connsiteX11" fmla="*/ 86 w 8874937"/>
              <a:gd name="connsiteY11" fmla="*/ 4434055 h 9240134"/>
              <a:gd name="connsiteX12" fmla="*/ 4434141 w 8874937"/>
              <a:gd name="connsiteY12" fmla="*/ 0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74937" h="9240134">
                <a:moveTo>
                  <a:pt x="4434141" y="0"/>
                </a:moveTo>
                <a:cubicBezTo>
                  <a:pt x="6883002" y="0"/>
                  <a:pt x="8868196" y="1985194"/>
                  <a:pt x="8868196" y="4434055"/>
                </a:cubicBezTo>
                <a:lnTo>
                  <a:pt x="8868196" y="4767750"/>
                </a:lnTo>
                <a:cubicBezTo>
                  <a:pt x="8868196" y="6757450"/>
                  <a:pt x="8886290" y="7014056"/>
                  <a:pt x="8863190" y="8214634"/>
                </a:cubicBezTo>
                <a:lnTo>
                  <a:pt x="8860960" y="8326350"/>
                </a:lnTo>
                <a:lnTo>
                  <a:pt x="8774752" y="8279558"/>
                </a:lnTo>
                <a:cubicBezTo>
                  <a:pt x="8667200" y="8234067"/>
                  <a:pt x="8548952" y="8208912"/>
                  <a:pt x="8424828" y="8208912"/>
                </a:cubicBezTo>
                <a:cubicBezTo>
                  <a:pt x="7928334" y="8208912"/>
                  <a:pt x="7525848" y="8611399"/>
                  <a:pt x="7525848" y="9107892"/>
                </a:cubicBezTo>
                <a:lnTo>
                  <a:pt x="7525848" y="9236269"/>
                </a:lnTo>
                <a:lnTo>
                  <a:pt x="6773866" y="9240134"/>
                </a:lnTo>
                <a:lnTo>
                  <a:pt x="5038677" y="9229376"/>
                </a:lnTo>
                <a:cubicBezTo>
                  <a:pt x="1640464" y="9256690"/>
                  <a:pt x="-13768" y="7327741"/>
                  <a:pt x="86" y="4434055"/>
                </a:cubicBezTo>
                <a:cubicBezTo>
                  <a:pt x="86" y="1985194"/>
                  <a:pt x="1985280" y="0"/>
                  <a:pt x="4434141" y="0"/>
                </a:cubicBezTo>
                <a:close/>
              </a:path>
            </a:pathLst>
          </a:custGeom>
          <a:solidFill>
            <a:schemeClr val="bg2">
              <a:lumMod val="95000"/>
            </a:schemeClr>
          </a:solidFill>
        </p:spPr>
        <p:txBody>
          <a:bodyPr wrap="square" anchor="ctr">
            <a:noAutofit/>
          </a:bodyPr>
          <a:lstStyle>
            <a:lvl1pPr marL="0" indent="0" algn="ctr">
              <a:buNone/>
              <a:defRPr/>
            </a:lvl1pPr>
          </a:lstStyle>
          <a:p>
            <a:r>
              <a:rPr lang="en-US"/>
              <a:t>Montera </a:t>
            </a:r>
            <a:r>
              <a:rPr lang="en-US" err="1"/>
              <a:t>bild</a:t>
            </a:r>
            <a:r>
              <a:rPr lang="en-US"/>
              <a:t> </a:t>
            </a:r>
            <a:r>
              <a:rPr lang="en-US" err="1"/>
              <a:t>i</a:t>
            </a:r>
            <a:r>
              <a:rPr lang="en-US"/>
              <a:t> form</a:t>
            </a:r>
          </a:p>
        </p:txBody>
      </p:sp>
      <p:grpSp>
        <p:nvGrpSpPr>
          <p:cNvPr id="12" name="Grupp 11">
            <a:extLst>
              <a:ext uri="{FF2B5EF4-FFF2-40B4-BE49-F238E27FC236}">
                <a16:creationId xmlns:a16="http://schemas.microsoft.com/office/drawing/2014/main" id="{D6A75E8D-F914-3186-0324-87748F393A58}"/>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11B87CC-40C5-2FD9-F74C-9B92F2165A4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1EFB36D1-C788-1CA8-6D83-6A031569621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5004509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nehållssida_med_bildbubbla_vänster-Vinröd_mörk">
    <p:bg>
      <p:bgPr>
        <a:solidFill>
          <a:schemeClr val="bg1"/>
        </a:solidFill>
        <a:effectLst/>
      </p:bgPr>
    </p:bg>
    <p:spTree>
      <p:nvGrpSpPr>
        <p:cNvPr id="1" name=""/>
        <p:cNvGrpSpPr/>
        <p:nvPr/>
      </p:nvGrpSpPr>
      <p:grpSpPr>
        <a:xfrm>
          <a:off x="0" y="0"/>
          <a:ext cx="0" cy="0"/>
          <a:chOff x="0" y="0"/>
          <a:chExt cx="0" cy="0"/>
        </a:xfrm>
      </p:grpSpPr>
      <p:grpSp>
        <p:nvGrpSpPr>
          <p:cNvPr id="68" name="Grupp 67">
            <a:extLst>
              <a:ext uri="{FF2B5EF4-FFF2-40B4-BE49-F238E27FC236}">
                <a16:creationId xmlns:a16="http://schemas.microsoft.com/office/drawing/2014/main" id="{ECA9E46C-A192-E66A-A053-2D035793388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9" name="Bild 68">
              <a:extLst>
                <a:ext uri="{FF2B5EF4-FFF2-40B4-BE49-F238E27FC236}">
                  <a16:creationId xmlns:a16="http://schemas.microsoft.com/office/drawing/2014/main" id="{26DFF6B6-BCF3-4710-9653-A2D3401BE1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70" name="Bild 69">
              <a:extLst>
                <a:ext uri="{FF2B5EF4-FFF2-40B4-BE49-F238E27FC236}">
                  <a16:creationId xmlns:a16="http://schemas.microsoft.com/office/drawing/2014/main" id="{2B9A62BA-B461-3208-3661-A04EC370191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bild 55">
            <a:extLst>
              <a:ext uri="{FF2B5EF4-FFF2-40B4-BE49-F238E27FC236}">
                <a16:creationId xmlns:a16="http://schemas.microsoft.com/office/drawing/2014/main" id="{89A43912-410F-9E93-0855-6EBEDBBD5299}"/>
              </a:ext>
            </a:extLst>
          </p:cNvPr>
          <p:cNvSpPr>
            <a:spLocks noGrp="1"/>
          </p:cNvSpPr>
          <p:nvPr>
            <p:ph type="pic" sz="quarter" idx="20" hasCustomPrompt="1"/>
          </p:nvPr>
        </p:nvSpPr>
        <p:spPr>
          <a:xfrm>
            <a:off x="898759" y="758131"/>
            <a:ext cx="8874937" cy="9240134"/>
          </a:xfrm>
          <a:custGeom>
            <a:avLst/>
            <a:gdLst>
              <a:gd name="connsiteX0" fmla="*/ 0 w 8868110"/>
              <a:gd name="connsiteY0" fmla="*/ 4434055 h 9201805"/>
              <a:gd name="connsiteX1" fmla="*/ 4434055 w 8868110"/>
              <a:gd name="connsiteY1" fmla="*/ 0 h 9201805"/>
              <a:gd name="connsiteX2" fmla="*/ 4434055 w 8868110"/>
              <a:gd name="connsiteY2" fmla="*/ 0 h 9201805"/>
              <a:gd name="connsiteX3" fmla="*/ 8868110 w 8868110"/>
              <a:gd name="connsiteY3" fmla="*/ 4434055 h 9201805"/>
              <a:gd name="connsiteX4" fmla="*/ 8868110 w 8868110"/>
              <a:gd name="connsiteY4" fmla="*/ 4767750 h 9201805"/>
              <a:gd name="connsiteX5" fmla="*/ 4434055 w 8868110"/>
              <a:gd name="connsiteY5" fmla="*/ 9201805 h 9201805"/>
              <a:gd name="connsiteX6" fmla="*/ 4434055 w 8868110"/>
              <a:gd name="connsiteY6" fmla="*/ 9201805 h 9201805"/>
              <a:gd name="connsiteX7" fmla="*/ 0 w 8868110"/>
              <a:gd name="connsiteY7" fmla="*/ 4767750 h 9201805"/>
              <a:gd name="connsiteX8" fmla="*/ 0 w 8868110"/>
              <a:gd name="connsiteY8" fmla="*/ 4434055 h 9201805"/>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4434055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9874717"/>
              <a:gd name="connsiteY0" fmla="*/ 4434055 h 9284932"/>
              <a:gd name="connsiteX1" fmla="*/ 4434055 w 9874717"/>
              <a:gd name="connsiteY1" fmla="*/ 0 h 9284932"/>
              <a:gd name="connsiteX2" fmla="*/ 4434055 w 9874717"/>
              <a:gd name="connsiteY2" fmla="*/ 0 h 9284932"/>
              <a:gd name="connsiteX3" fmla="*/ 8868110 w 9874717"/>
              <a:gd name="connsiteY3" fmla="*/ 4434055 h 9284932"/>
              <a:gd name="connsiteX4" fmla="*/ 8868110 w 9874717"/>
              <a:gd name="connsiteY4" fmla="*/ 4767750 h 9284932"/>
              <a:gd name="connsiteX5" fmla="*/ 8756673 w 9874717"/>
              <a:gd name="connsiteY5" fmla="*/ 9146387 h 9284932"/>
              <a:gd name="connsiteX6" fmla="*/ 3270273 w 9874717"/>
              <a:gd name="connsiteY6" fmla="*/ 9284932 h 9284932"/>
              <a:gd name="connsiteX7" fmla="*/ 0 w 9874717"/>
              <a:gd name="connsiteY7" fmla="*/ 4767750 h 9284932"/>
              <a:gd name="connsiteX8" fmla="*/ 0 w 9874717"/>
              <a:gd name="connsiteY8" fmla="*/ 4434055 h 9284932"/>
              <a:gd name="connsiteX0" fmla="*/ 0 w 9100960"/>
              <a:gd name="connsiteY0" fmla="*/ 4434055 h 9284932"/>
              <a:gd name="connsiteX1" fmla="*/ 4434055 w 9100960"/>
              <a:gd name="connsiteY1" fmla="*/ 0 h 9284932"/>
              <a:gd name="connsiteX2" fmla="*/ 4434055 w 9100960"/>
              <a:gd name="connsiteY2" fmla="*/ 0 h 9284932"/>
              <a:gd name="connsiteX3" fmla="*/ 8868110 w 9100960"/>
              <a:gd name="connsiteY3" fmla="*/ 4434055 h 9284932"/>
              <a:gd name="connsiteX4" fmla="*/ 8868110 w 9100960"/>
              <a:gd name="connsiteY4" fmla="*/ 4767750 h 9284932"/>
              <a:gd name="connsiteX5" fmla="*/ 8756673 w 9100960"/>
              <a:gd name="connsiteY5" fmla="*/ 9146387 h 9284932"/>
              <a:gd name="connsiteX6" fmla="*/ 3270273 w 9100960"/>
              <a:gd name="connsiteY6" fmla="*/ 9284932 h 9284932"/>
              <a:gd name="connsiteX7" fmla="*/ 0 w 9100960"/>
              <a:gd name="connsiteY7" fmla="*/ 4767750 h 9284932"/>
              <a:gd name="connsiteX8" fmla="*/ 0 w 9100960"/>
              <a:gd name="connsiteY8" fmla="*/ 4434055 h 9284932"/>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756673 w 8868110"/>
              <a:gd name="connsiteY5" fmla="*/ 9146387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963870"/>
              <a:gd name="connsiteY0" fmla="*/ 4434055 h 9284932"/>
              <a:gd name="connsiteX1" fmla="*/ 4434055 w 8963870"/>
              <a:gd name="connsiteY1" fmla="*/ 0 h 9284932"/>
              <a:gd name="connsiteX2" fmla="*/ 4434055 w 8963870"/>
              <a:gd name="connsiteY2" fmla="*/ 0 h 9284932"/>
              <a:gd name="connsiteX3" fmla="*/ 8868110 w 8963870"/>
              <a:gd name="connsiteY3" fmla="*/ 4434055 h 9284932"/>
              <a:gd name="connsiteX4" fmla="*/ 8868110 w 8963870"/>
              <a:gd name="connsiteY4" fmla="*/ 4767750 h 9284932"/>
              <a:gd name="connsiteX5" fmla="*/ 8950637 w 8963870"/>
              <a:gd name="connsiteY5" fmla="*/ 9201805 h 9284932"/>
              <a:gd name="connsiteX6" fmla="*/ 3270273 w 8963870"/>
              <a:gd name="connsiteY6" fmla="*/ 9284932 h 9284932"/>
              <a:gd name="connsiteX7" fmla="*/ 0 w 8963870"/>
              <a:gd name="connsiteY7" fmla="*/ 4767750 h 9284932"/>
              <a:gd name="connsiteX8" fmla="*/ 0 w 8963870"/>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301964"/>
              <a:gd name="connsiteX1" fmla="*/ 4434055 w 8914489"/>
              <a:gd name="connsiteY1" fmla="*/ 0 h 9301964"/>
              <a:gd name="connsiteX2" fmla="*/ 4434055 w 8914489"/>
              <a:gd name="connsiteY2" fmla="*/ 0 h 9301964"/>
              <a:gd name="connsiteX3" fmla="*/ 8868110 w 8914489"/>
              <a:gd name="connsiteY3" fmla="*/ 4434055 h 9301964"/>
              <a:gd name="connsiteX4" fmla="*/ 8868110 w 8914489"/>
              <a:gd name="connsiteY4" fmla="*/ 4767750 h 9301964"/>
              <a:gd name="connsiteX5" fmla="*/ 8895219 w 8914489"/>
              <a:gd name="connsiteY5" fmla="*/ 9284932 h 9301964"/>
              <a:gd name="connsiteX6" fmla="*/ 3270273 w 8914489"/>
              <a:gd name="connsiteY6" fmla="*/ 9284932 h 9301964"/>
              <a:gd name="connsiteX7" fmla="*/ 0 w 8914489"/>
              <a:gd name="connsiteY7" fmla="*/ 4767750 h 9301964"/>
              <a:gd name="connsiteX8" fmla="*/ 0 w 8914489"/>
              <a:gd name="connsiteY8" fmla="*/ 4434055 h 9301964"/>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812092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3270273 w 8874851"/>
              <a:gd name="connsiteY6" fmla="*/ 9284932 h 9284932"/>
              <a:gd name="connsiteX7" fmla="*/ 0 w 8874851"/>
              <a:gd name="connsiteY7" fmla="*/ 4767750 h 9284932"/>
              <a:gd name="connsiteX8" fmla="*/ 0 w 8874851"/>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0 w 8874851"/>
              <a:gd name="connsiteY7" fmla="*/ 4767750 h 9284932"/>
              <a:gd name="connsiteX8" fmla="*/ 0 w 8874851"/>
              <a:gd name="connsiteY8" fmla="*/ 4434055 h 9284932"/>
              <a:gd name="connsiteX0" fmla="*/ 0 w 8874851"/>
              <a:gd name="connsiteY0" fmla="*/ 4434055 h 10332012"/>
              <a:gd name="connsiteX1" fmla="*/ 4434055 w 8874851"/>
              <a:gd name="connsiteY1" fmla="*/ 0 h 10332012"/>
              <a:gd name="connsiteX2" fmla="*/ 4434055 w 8874851"/>
              <a:gd name="connsiteY2" fmla="*/ 0 h 10332012"/>
              <a:gd name="connsiteX3" fmla="*/ 8868110 w 8874851"/>
              <a:gd name="connsiteY3" fmla="*/ 4434055 h 10332012"/>
              <a:gd name="connsiteX4" fmla="*/ 8868110 w 8874851"/>
              <a:gd name="connsiteY4" fmla="*/ 4767750 h 10332012"/>
              <a:gd name="connsiteX5" fmla="*/ 8839801 w 8874851"/>
              <a:gd name="connsiteY5" fmla="*/ 9229514 h 10332012"/>
              <a:gd name="connsiteX6" fmla="*/ 4821982 w 8874851"/>
              <a:gd name="connsiteY6" fmla="*/ 9284932 h 10332012"/>
              <a:gd name="connsiteX7" fmla="*/ 2854037 w 8874851"/>
              <a:gd name="connsiteY7" fmla="*/ 9228914 h 10332012"/>
              <a:gd name="connsiteX8" fmla="*/ 0 w 8874851"/>
              <a:gd name="connsiteY8" fmla="*/ 4434055 h 1033201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2854037 w 8874851"/>
              <a:gd name="connsiteY7" fmla="*/ 9228914 h 9284932"/>
              <a:gd name="connsiteX8" fmla="*/ 0 w 8874851"/>
              <a:gd name="connsiteY8" fmla="*/ 4434055 h 9284932"/>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3207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6255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62733"/>
              <a:gd name="connsiteX1" fmla="*/ 4434055 w 8874851"/>
              <a:gd name="connsiteY1" fmla="*/ 0 h 9262733"/>
              <a:gd name="connsiteX2" fmla="*/ 4434055 w 8874851"/>
              <a:gd name="connsiteY2" fmla="*/ 0 h 9262733"/>
              <a:gd name="connsiteX3" fmla="*/ 8868110 w 8874851"/>
              <a:gd name="connsiteY3" fmla="*/ 4434055 h 9262733"/>
              <a:gd name="connsiteX4" fmla="*/ 8868110 w 8874851"/>
              <a:gd name="connsiteY4" fmla="*/ 4767750 h 9262733"/>
              <a:gd name="connsiteX5" fmla="*/ 8839801 w 8874851"/>
              <a:gd name="connsiteY5" fmla="*/ 9229514 h 9262733"/>
              <a:gd name="connsiteX6" fmla="*/ 5625546 w 8874851"/>
              <a:gd name="connsiteY6" fmla="*/ 9257223 h 9262733"/>
              <a:gd name="connsiteX7" fmla="*/ 2854037 w 8874851"/>
              <a:gd name="connsiteY7" fmla="*/ 9228914 h 9262733"/>
              <a:gd name="connsiteX8" fmla="*/ 0 w 8874851"/>
              <a:gd name="connsiteY8" fmla="*/ 4434055 h 9262733"/>
              <a:gd name="connsiteX0" fmla="*/ 0 w 8874851"/>
              <a:gd name="connsiteY0" fmla="*/ 4434055 h 9256267"/>
              <a:gd name="connsiteX1" fmla="*/ 4434055 w 8874851"/>
              <a:gd name="connsiteY1" fmla="*/ 0 h 9256267"/>
              <a:gd name="connsiteX2" fmla="*/ 4434055 w 8874851"/>
              <a:gd name="connsiteY2" fmla="*/ 0 h 9256267"/>
              <a:gd name="connsiteX3" fmla="*/ 8868110 w 8874851"/>
              <a:gd name="connsiteY3" fmla="*/ 4434055 h 9256267"/>
              <a:gd name="connsiteX4" fmla="*/ 8868110 w 8874851"/>
              <a:gd name="connsiteY4" fmla="*/ 4767750 h 9256267"/>
              <a:gd name="connsiteX5" fmla="*/ 8839801 w 8874851"/>
              <a:gd name="connsiteY5" fmla="*/ 9229514 h 9256267"/>
              <a:gd name="connsiteX6" fmla="*/ 5786412 w 8874851"/>
              <a:gd name="connsiteY6" fmla="*/ 9240289 h 9256267"/>
              <a:gd name="connsiteX7" fmla="*/ 2854037 w 8874851"/>
              <a:gd name="connsiteY7" fmla="*/ 9228914 h 9256267"/>
              <a:gd name="connsiteX8" fmla="*/ 0 w 8874851"/>
              <a:gd name="connsiteY8" fmla="*/ 4434055 h 9256267"/>
              <a:gd name="connsiteX0" fmla="*/ 0 w 8874851"/>
              <a:gd name="connsiteY0" fmla="*/ 4434055 h 9259340"/>
              <a:gd name="connsiteX1" fmla="*/ 4434055 w 8874851"/>
              <a:gd name="connsiteY1" fmla="*/ 0 h 9259340"/>
              <a:gd name="connsiteX2" fmla="*/ 4434055 w 8874851"/>
              <a:gd name="connsiteY2" fmla="*/ 0 h 9259340"/>
              <a:gd name="connsiteX3" fmla="*/ 8868110 w 8874851"/>
              <a:gd name="connsiteY3" fmla="*/ 4434055 h 9259340"/>
              <a:gd name="connsiteX4" fmla="*/ 8868110 w 8874851"/>
              <a:gd name="connsiteY4" fmla="*/ 4767750 h 9259340"/>
              <a:gd name="connsiteX5" fmla="*/ 8839801 w 8874851"/>
              <a:gd name="connsiteY5" fmla="*/ 9229514 h 9259340"/>
              <a:gd name="connsiteX6" fmla="*/ 5786412 w 8874851"/>
              <a:gd name="connsiteY6" fmla="*/ 9240289 h 9259340"/>
              <a:gd name="connsiteX7" fmla="*/ 2854037 w 8874851"/>
              <a:gd name="connsiteY7" fmla="*/ 9228914 h 9259340"/>
              <a:gd name="connsiteX8" fmla="*/ 0 w 8874851"/>
              <a:gd name="connsiteY8" fmla="*/ 4434055 h 9259340"/>
              <a:gd name="connsiteX0" fmla="*/ 0 w 8874851"/>
              <a:gd name="connsiteY0" fmla="*/ 4434055 h 9252922"/>
              <a:gd name="connsiteX1" fmla="*/ 4434055 w 8874851"/>
              <a:gd name="connsiteY1" fmla="*/ 0 h 9252922"/>
              <a:gd name="connsiteX2" fmla="*/ 4434055 w 8874851"/>
              <a:gd name="connsiteY2" fmla="*/ 0 h 9252922"/>
              <a:gd name="connsiteX3" fmla="*/ 8868110 w 8874851"/>
              <a:gd name="connsiteY3" fmla="*/ 4434055 h 9252922"/>
              <a:gd name="connsiteX4" fmla="*/ 8868110 w 8874851"/>
              <a:gd name="connsiteY4" fmla="*/ 4767750 h 9252922"/>
              <a:gd name="connsiteX5" fmla="*/ 8839801 w 8874851"/>
              <a:gd name="connsiteY5" fmla="*/ 9229514 h 9252922"/>
              <a:gd name="connsiteX6" fmla="*/ 5786412 w 8874851"/>
              <a:gd name="connsiteY6" fmla="*/ 9240289 h 9252922"/>
              <a:gd name="connsiteX7" fmla="*/ 2854037 w 8874851"/>
              <a:gd name="connsiteY7" fmla="*/ 9228914 h 9252922"/>
              <a:gd name="connsiteX8" fmla="*/ 0 w 8874851"/>
              <a:gd name="connsiteY8" fmla="*/ 4434055 h 9252922"/>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284 w 8875135"/>
              <a:gd name="connsiteY0" fmla="*/ 4434055 h 9240289"/>
              <a:gd name="connsiteX1" fmla="*/ 4434339 w 8875135"/>
              <a:gd name="connsiteY1" fmla="*/ 0 h 9240289"/>
              <a:gd name="connsiteX2" fmla="*/ 4434339 w 8875135"/>
              <a:gd name="connsiteY2" fmla="*/ 0 h 9240289"/>
              <a:gd name="connsiteX3" fmla="*/ 8868394 w 8875135"/>
              <a:gd name="connsiteY3" fmla="*/ 4434055 h 9240289"/>
              <a:gd name="connsiteX4" fmla="*/ 8868394 w 8875135"/>
              <a:gd name="connsiteY4" fmla="*/ 4767750 h 9240289"/>
              <a:gd name="connsiteX5" fmla="*/ 8840085 w 8875135"/>
              <a:gd name="connsiteY5" fmla="*/ 9229514 h 9240289"/>
              <a:gd name="connsiteX6" fmla="*/ 5786696 w 8875135"/>
              <a:gd name="connsiteY6" fmla="*/ 9240289 h 9240289"/>
              <a:gd name="connsiteX7" fmla="*/ 2828921 w 8875135"/>
              <a:gd name="connsiteY7" fmla="*/ 9237381 h 9240289"/>
              <a:gd name="connsiteX8" fmla="*/ 284 w 8875135"/>
              <a:gd name="connsiteY8" fmla="*/ 4434055 h 9240289"/>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5786494 w 8874933"/>
              <a:gd name="connsiteY6" fmla="*/ 9240289 h 9262781"/>
              <a:gd name="connsiteX7" fmla="*/ 4107186 w 8874933"/>
              <a:gd name="connsiteY7" fmla="*/ 9262781 h 9262781"/>
              <a:gd name="connsiteX8" fmla="*/ 82 w 8874933"/>
              <a:gd name="connsiteY8" fmla="*/ 4434055 h 9262781"/>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6599294 w 8874933"/>
              <a:gd name="connsiteY6" fmla="*/ 9231822 h 9262781"/>
              <a:gd name="connsiteX7" fmla="*/ 4107186 w 8874933"/>
              <a:gd name="connsiteY7" fmla="*/ 9262781 h 9262781"/>
              <a:gd name="connsiteX8" fmla="*/ 82 w 8874933"/>
              <a:gd name="connsiteY8" fmla="*/ 4434055 h 9262781"/>
              <a:gd name="connsiteX0" fmla="*/ 54 w 8874905"/>
              <a:gd name="connsiteY0" fmla="*/ 4434055 h 9254314"/>
              <a:gd name="connsiteX1" fmla="*/ 4434109 w 8874905"/>
              <a:gd name="connsiteY1" fmla="*/ 0 h 9254314"/>
              <a:gd name="connsiteX2" fmla="*/ 4434109 w 8874905"/>
              <a:gd name="connsiteY2" fmla="*/ 0 h 9254314"/>
              <a:gd name="connsiteX3" fmla="*/ 8868164 w 8874905"/>
              <a:gd name="connsiteY3" fmla="*/ 4434055 h 9254314"/>
              <a:gd name="connsiteX4" fmla="*/ 8868164 w 8874905"/>
              <a:gd name="connsiteY4" fmla="*/ 4767750 h 9254314"/>
              <a:gd name="connsiteX5" fmla="*/ 8839855 w 8874905"/>
              <a:gd name="connsiteY5" fmla="*/ 9229514 h 9254314"/>
              <a:gd name="connsiteX6" fmla="*/ 6599266 w 8874905"/>
              <a:gd name="connsiteY6" fmla="*/ 9231822 h 9254314"/>
              <a:gd name="connsiteX7" fmla="*/ 5046958 w 8874905"/>
              <a:gd name="connsiteY7" fmla="*/ 9254314 h 9254314"/>
              <a:gd name="connsiteX8" fmla="*/ 54 w 8874905"/>
              <a:gd name="connsiteY8" fmla="*/ 4434055 h 9254314"/>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599297 w 8874936"/>
              <a:gd name="connsiteY6" fmla="*/ 9231822 h 9254596"/>
              <a:gd name="connsiteX7" fmla="*/ 5046989 w 8874936"/>
              <a:gd name="connsiteY7" fmla="*/ 9254314 h 9254596"/>
              <a:gd name="connsiteX8" fmla="*/ 85 w 8874936"/>
              <a:gd name="connsiteY8" fmla="*/ 4434055 h 9254596"/>
              <a:gd name="connsiteX0" fmla="*/ 85 w 8874936"/>
              <a:gd name="connsiteY0" fmla="*/ 4434055 h 9265073"/>
              <a:gd name="connsiteX1" fmla="*/ 4434140 w 8874936"/>
              <a:gd name="connsiteY1" fmla="*/ 0 h 9265073"/>
              <a:gd name="connsiteX2" fmla="*/ 4434140 w 8874936"/>
              <a:gd name="connsiteY2" fmla="*/ 0 h 9265073"/>
              <a:gd name="connsiteX3" fmla="*/ 8868195 w 8874936"/>
              <a:gd name="connsiteY3" fmla="*/ 4434055 h 9265073"/>
              <a:gd name="connsiteX4" fmla="*/ 8868195 w 8874936"/>
              <a:gd name="connsiteY4" fmla="*/ 4767750 h 9265073"/>
              <a:gd name="connsiteX5" fmla="*/ 8839886 w 8874936"/>
              <a:gd name="connsiteY5" fmla="*/ 9229514 h 9265073"/>
              <a:gd name="connsiteX6" fmla="*/ 6674112 w 8874936"/>
              <a:gd name="connsiteY6" fmla="*/ 9265073 h 9265073"/>
              <a:gd name="connsiteX7" fmla="*/ 5046989 w 8874936"/>
              <a:gd name="connsiteY7" fmla="*/ 9254314 h 9265073"/>
              <a:gd name="connsiteX8" fmla="*/ 85 w 8874936"/>
              <a:gd name="connsiteY8" fmla="*/ 4434055 h 9265073"/>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682424 w 8874936"/>
              <a:gd name="connsiteY6" fmla="*/ 9240134 h 9254596"/>
              <a:gd name="connsiteX7" fmla="*/ 5046989 w 8874936"/>
              <a:gd name="connsiteY7" fmla="*/ 9254314 h 9254596"/>
              <a:gd name="connsiteX8" fmla="*/ 85 w 8874936"/>
              <a:gd name="connsiteY8" fmla="*/ 4434055 h 9254596"/>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29662"/>
              <a:gd name="connsiteX1" fmla="*/ 4434141 w 8874937"/>
              <a:gd name="connsiteY1" fmla="*/ 0 h 9229662"/>
              <a:gd name="connsiteX2" fmla="*/ 4434141 w 8874937"/>
              <a:gd name="connsiteY2" fmla="*/ 0 h 9229662"/>
              <a:gd name="connsiteX3" fmla="*/ 8868196 w 8874937"/>
              <a:gd name="connsiteY3" fmla="*/ 4434055 h 9229662"/>
              <a:gd name="connsiteX4" fmla="*/ 8868196 w 8874937"/>
              <a:gd name="connsiteY4" fmla="*/ 4767750 h 9229662"/>
              <a:gd name="connsiteX5" fmla="*/ 8839887 w 8874937"/>
              <a:gd name="connsiteY5" fmla="*/ 9229514 h 9229662"/>
              <a:gd name="connsiteX6" fmla="*/ 6707363 w 8874937"/>
              <a:gd name="connsiteY6" fmla="*/ 9223508 h 9229662"/>
              <a:gd name="connsiteX7" fmla="*/ 5038677 w 8874937"/>
              <a:gd name="connsiteY7" fmla="*/ 9229376 h 9229662"/>
              <a:gd name="connsiteX8" fmla="*/ 86 w 8874937"/>
              <a:gd name="connsiteY8" fmla="*/ 4434055 h 9229662"/>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773865 w 8874937"/>
              <a:gd name="connsiteY6" fmla="*/ 9240134 h 9240134"/>
              <a:gd name="connsiteX7" fmla="*/ 5038677 w 8874937"/>
              <a:gd name="connsiteY7" fmla="*/ 9229376 h 9240134"/>
              <a:gd name="connsiteX8" fmla="*/ 86 w 8874937"/>
              <a:gd name="connsiteY8" fmla="*/ 4434055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4937" h="9240134">
                <a:moveTo>
                  <a:pt x="86" y="4434055"/>
                </a:moveTo>
                <a:cubicBezTo>
                  <a:pt x="86" y="1985194"/>
                  <a:pt x="1985280" y="0"/>
                  <a:pt x="4434141" y="0"/>
                </a:cubicBezTo>
                <a:lnTo>
                  <a:pt x="4434141" y="0"/>
                </a:lnTo>
                <a:cubicBezTo>
                  <a:pt x="6883002" y="0"/>
                  <a:pt x="8868196" y="1985194"/>
                  <a:pt x="8868196" y="4434055"/>
                </a:cubicBezTo>
                <a:lnTo>
                  <a:pt x="8868196" y="4767750"/>
                </a:lnTo>
                <a:cubicBezTo>
                  <a:pt x="8868196" y="7216611"/>
                  <a:pt x="8895605" y="7040195"/>
                  <a:pt x="8839887" y="9229514"/>
                </a:cubicBezTo>
                <a:lnTo>
                  <a:pt x="6773865" y="9240134"/>
                </a:lnTo>
                <a:lnTo>
                  <a:pt x="5038677" y="9229376"/>
                </a:lnTo>
                <a:cubicBezTo>
                  <a:pt x="1640464" y="9256690"/>
                  <a:pt x="-13768" y="7327741"/>
                  <a:pt x="86" y="4434055"/>
                </a:cubicBezTo>
                <a:close/>
              </a:path>
            </a:pathLst>
          </a:custGeom>
          <a:solidFill>
            <a:schemeClr val="bg2">
              <a:lumMod val="95000"/>
            </a:schemeClr>
          </a:solidFill>
        </p:spPr>
        <p:txBody>
          <a:bodyPr anchor="ctr"/>
          <a:lstStyle>
            <a:lvl1pPr marL="0" indent="0" algn="ctr">
              <a:buNone/>
              <a:defRPr/>
            </a:lvl1pPr>
          </a:lstStyle>
          <a:p>
            <a:r>
              <a:rPr lang="en-US"/>
              <a:t>Montera </a:t>
            </a:r>
            <a:r>
              <a:rPr lang="en-US" err="1"/>
              <a:t>bild</a:t>
            </a:r>
            <a:r>
              <a:rPr lang="en-US"/>
              <a:t> </a:t>
            </a:r>
            <a:r>
              <a:rPr lang="en-US" err="1"/>
              <a:t>i</a:t>
            </a:r>
            <a:r>
              <a:rPr lang="en-US"/>
              <a:t> form</a:t>
            </a:r>
          </a:p>
        </p:txBody>
      </p:sp>
      <p:sp>
        <p:nvSpPr>
          <p:cNvPr id="9" name="Platshållare för text 2">
            <a:extLst>
              <a:ext uri="{FF2B5EF4-FFF2-40B4-BE49-F238E27FC236}">
                <a16:creationId xmlns:a16="http://schemas.microsoft.com/office/drawing/2014/main" id="{93DE1B89-8B95-C991-FCCB-A27AE56873A6}"/>
              </a:ext>
            </a:extLst>
          </p:cNvPr>
          <p:cNvSpPr>
            <a:spLocks noGrp="1"/>
          </p:cNvSpPr>
          <p:nvPr>
            <p:ph type="body" sz="quarter" idx="13"/>
          </p:nvPr>
        </p:nvSpPr>
        <p:spPr>
          <a:xfrm>
            <a:off x="10484098" y="3240000"/>
            <a:ext cx="8280000" cy="540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 name="Rubrik 106">
            <a:extLst>
              <a:ext uri="{FF2B5EF4-FFF2-40B4-BE49-F238E27FC236}">
                <a16:creationId xmlns:a16="http://schemas.microsoft.com/office/drawing/2014/main" id="{505B7519-D4A1-65FB-10F7-68D1930A48C9}"/>
              </a:ext>
            </a:extLst>
          </p:cNvPr>
          <p:cNvSpPr>
            <a:spLocks noGrp="1"/>
          </p:cNvSpPr>
          <p:nvPr>
            <p:ph type="title"/>
          </p:nvPr>
        </p:nvSpPr>
        <p:spPr>
          <a:xfrm>
            <a:off x="10484098" y="758131"/>
            <a:ext cx="828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11" name="Platshållare för datum 3">
            <a:extLst>
              <a:ext uri="{FF2B5EF4-FFF2-40B4-BE49-F238E27FC236}">
                <a16:creationId xmlns:a16="http://schemas.microsoft.com/office/drawing/2014/main" id="{D1922A11-6FDC-5954-DA22-3452A9DB207A}"/>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12" name="Platshållare för bildnummer 5">
            <a:extLst>
              <a:ext uri="{FF2B5EF4-FFF2-40B4-BE49-F238E27FC236}">
                <a16:creationId xmlns:a16="http://schemas.microsoft.com/office/drawing/2014/main" id="{197927D5-8C5F-1843-FA9D-B3EFCC39E944}"/>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13" name="Platshållare för sidfot 5">
            <a:extLst>
              <a:ext uri="{FF2B5EF4-FFF2-40B4-BE49-F238E27FC236}">
                <a16:creationId xmlns:a16="http://schemas.microsoft.com/office/drawing/2014/main" id="{B3977587-313F-F007-1750-653BB1B32EF2}"/>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6966049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Vinröd_mörk">
    <p:bg>
      <p:bgPr>
        <a:solidFill>
          <a:schemeClr val="accent1"/>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1"/>
                </a:solidFill>
              </a:defRPr>
            </a:lvl1pPr>
          </a:lstStyle>
          <a:p>
            <a:fld id="{22A7701B-8AEB-47E6-B4CC-5A851E887FD1}" type="datetime1">
              <a:rPr lang="sv-SE" smtClean="0"/>
              <a:pPr/>
              <a:t>2025-12-16</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bg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bg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Tree>
    <p:extLst>
      <p:ext uri="{BB962C8B-B14F-4D97-AF65-F5344CB8AC3E}">
        <p14:creationId xmlns:p14="http://schemas.microsoft.com/office/powerpoint/2010/main" val="3890673008"/>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nröd_mörk">
    <p:bg>
      <p:bgPr>
        <a:solidFill>
          <a:schemeClr val="accent1"/>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1"/>
                </a:solidFill>
              </a:defRPr>
            </a:lvl1pPr>
          </a:lstStyle>
          <a:p>
            <a:fld id="{22A7701B-8AEB-47E6-B4CC-5A851E887FD1}" type="datetime1">
              <a:rPr lang="sv-SE" smtClean="0"/>
              <a:pPr/>
              <a:t>2025-12-16</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bg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bg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spcAft>
                <a:spcPts val="2300"/>
              </a:spcAft>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bg1"/>
              </a:buClr>
              <a:buNone/>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1355410685"/>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t-Vinröd_mörk">
    <p:bg>
      <p:bgPr>
        <a:solidFill>
          <a:schemeClr val="bg1"/>
        </a:solidFill>
        <a:effectLst/>
      </p:bgPr>
    </p:bg>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accent1"/>
              </a:buClr>
              <a:buNone/>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536519939"/>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nnehållsida_helsida-Vinröd_mörk">
    <p:bg>
      <p:bgPr>
        <a:solidFill>
          <a:schemeClr val="accent1"/>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5" name="Platshållare för innehåll 14">
            <a:extLst>
              <a:ext uri="{FF2B5EF4-FFF2-40B4-BE49-F238E27FC236}">
                <a16:creationId xmlns:a16="http://schemas.microsoft.com/office/drawing/2014/main" id="{307A1D44-EA5E-1575-1A33-242E4DC3E88E}"/>
              </a:ext>
            </a:extLst>
          </p:cNvPr>
          <p:cNvSpPr>
            <a:spLocks noGrp="1"/>
          </p:cNvSpPr>
          <p:nvPr>
            <p:ph idx="1" hasCustomPrompt="1"/>
          </p:nvPr>
        </p:nvSpPr>
        <p:spPr>
          <a:xfrm>
            <a:off x="0" y="-1"/>
            <a:ext cx="20104100" cy="11309351"/>
          </a:xfrm>
          <a:custGeom>
            <a:avLst/>
            <a:gdLst>
              <a:gd name="connsiteX0" fmla="*/ 18655886 w 20104100"/>
              <a:gd name="connsiteY0" fmla="*/ 8967044 h 11309351"/>
              <a:gd name="connsiteX1" fmla="*/ 17756906 w 20104100"/>
              <a:gd name="connsiteY1" fmla="*/ 9866024 h 11309351"/>
              <a:gd name="connsiteX2" fmla="*/ 17756906 w 20104100"/>
              <a:gd name="connsiteY2" fmla="*/ 10765005 h 11309351"/>
              <a:gd name="connsiteX3" fmla="*/ 18655886 w 20104100"/>
              <a:gd name="connsiteY3" fmla="*/ 10765005 h 11309351"/>
              <a:gd name="connsiteX4" fmla="*/ 19554868 w 20104100"/>
              <a:gd name="connsiteY4" fmla="*/ 9866024 h 11309351"/>
              <a:gd name="connsiteX5" fmla="*/ 18655886 w 20104100"/>
              <a:gd name="connsiteY5" fmla="*/ 8967044 h 11309351"/>
              <a:gd name="connsiteX6" fmla="*/ 0 w 20104100"/>
              <a:gd name="connsiteY6" fmla="*/ 0 h 11309351"/>
              <a:gd name="connsiteX7" fmla="*/ 20104100 w 20104100"/>
              <a:gd name="connsiteY7" fmla="*/ 0 h 11309351"/>
              <a:gd name="connsiteX8" fmla="*/ 20104100 w 20104100"/>
              <a:gd name="connsiteY8" fmla="*/ 11309351 h 11309351"/>
              <a:gd name="connsiteX9" fmla="*/ 0 w 20104100"/>
              <a:gd name="connsiteY9" fmla="*/ 11309351 h 11309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11309351">
                <a:moveTo>
                  <a:pt x="18655886" y="8967044"/>
                </a:moveTo>
                <a:cubicBezTo>
                  <a:pt x="18159392" y="8967044"/>
                  <a:pt x="17756906" y="9369531"/>
                  <a:pt x="17756906" y="9866024"/>
                </a:cubicBezTo>
                <a:lnTo>
                  <a:pt x="17756906" y="10765005"/>
                </a:lnTo>
                <a:cubicBezTo>
                  <a:pt x="17756906" y="10765005"/>
                  <a:pt x="18655886" y="10765005"/>
                  <a:pt x="18655886" y="10765005"/>
                </a:cubicBezTo>
                <a:cubicBezTo>
                  <a:pt x="19152380" y="10765005"/>
                  <a:pt x="19554868" y="10362518"/>
                  <a:pt x="19554868" y="9866024"/>
                </a:cubicBezTo>
                <a:cubicBezTo>
                  <a:pt x="19554868" y="9369531"/>
                  <a:pt x="19152380" y="8967044"/>
                  <a:pt x="18655886" y="8967044"/>
                </a:cubicBezTo>
                <a:close/>
                <a:moveTo>
                  <a:pt x="0" y="0"/>
                </a:moveTo>
                <a:lnTo>
                  <a:pt x="20104100" y="0"/>
                </a:lnTo>
                <a:lnTo>
                  <a:pt x="20104100" y="11309351"/>
                </a:lnTo>
                <a:lnTo>
                  <a:pt x="0" y="11309351"/>
                </a:lnTo>
                <a:close/>
              </a:path>
            </a:pathLst>
          </a:custGeom>
          <a:solidFill>
            <a:schemeClr val="bg2">
              <a:lumMod val="95000"/>
              <a:alpha val="0"/>
            </a:schemeClr>
          </a:solidFill>
        </p:spPr>
        <p:txBody>
          <a:bodyPr wrap="square" anchor="ctr">
            <a:noAutofit/>
          </a:bodyPr>
          <a:lstStyle>
            <a:lvl1pPr algn="ctr">
              <a:buNone/>
              <a:defRPr sz="32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1"/>
                </a:solidFill>
              </a:defRPr>
            </a:lvl1pPr>
          </a:lstStyle>
          <a:p>
            <a:fld id="{22A7701B-8AEB-47E6-B4CC-5A851E887FD1}" type="datetime1">
              <a:rPr lang="sv-SE" smtClean="0"/>
              <a:pPr/>
              <a:t>2025-12-16</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bg1"/>
                </a:solidFill>
              </a:defRPr>
            </a:lvl1pPr>
          </a:lstStyle>
          <a:p>
            <a:endParaRPr lang="sv-SE"/>
          </a:p>
        </p:txBody>
      </p:sp>
      <p:grpSp>
        <p:nvGrpSpPr>
          <p:cNvPr id="16" name="Grupp 15">
            <a:extLst>
              <a:ext uri="{FF2B5EF4-FFF2-40B4-BE49-F238E27FC236}">
                <a16:creationId xmlns:a16="http://schemas.microsoft.com/office/drawing/2014/main" id="{E7C7BFDF-15BB-A35D-182B-71E482DB79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7" name="Bild 16">
              <a:extLst>
                <a:ext uri="{FF2B5EF4-FFF2-40B4-BE49-F238E27FC236}">
                  <a16:creationId xmlns:a16="http://schemas.microsoft.com/office/drawing/2014/main" id="{D13F18B1-ED24-8397-C568-DD94D6B23E1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8" name="Bild 17">
              <a:extLst>
                <a:ext uri="{FF2B5EF4-FFF2-40B4-BE49-F238E27FC236}">
                  <a16:creationId xmlns:a16="http://schemas.microsoft.com/office/drawing/2014/main" id="{87208784-4141-09D3-D660-A2268386B87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666942709"/>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tartsida_Bild(Natur)-Vinröd_mörk">
    <p:bg>
      <p:bgPr>
        <a:solidFill>
          <a:schemeClr val="accent1"/>
        </a:solidFill>
        <a:effectLst/>
      </p:bgPr>
    </p:bg>
    <p:spTree>
      <p:nvGrpSpPr>
        <p:cNvPr id="1" name=""/>
        <p:cNvGrpSpPr/>
        <p:nvPr/>
      </p:nvGrpSpPr>
      <p:grpSpPr>
        <a:xfrm>
          <a:off x="0" y="0"/>
          <a:ext cx="0" cy="0"/>
          <a:chOff x="0" y="0"/>
          <a:chExt cx="0" cy="0"/>
        </a:xfrm>
      </p:grpSpPr>
      <p:pic>
        <p:nvPicPr>
          <p:cNvPr id="2" name="Platshållare för bild 6">
            <a:extLst>
              <a:ext uri="{FF2B5EF4-FFF2-40B4-BE49-F238E27FC236}">
                <a16:creationId xmlns:a16="http://schemas.microsoft.com/office/drawing/2014/main" id="{FDB1E8E3-0398-7885-D376-40245EA594B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3" name="Rektangel 2">
            <a:extLst>
              <a:ext uri="{FF2B5EF4-FFF2-40B4-BE49-F238E27FC236}">
                <a16:creationId xmlns:a16="http://schemas.microsoft.com/office/drawing/2014/main" id="{0982EEEB-EEFF-4548-C22A-451832359681}"/>
              </a:ext>
            </a:extLst>
          </p:cNvPr>
          <p:cNvSpPr/>
          <p:nvPr userDrawn="1"/>
        </p:nvSpPr>
        <p:spPr>
          <a:xfrm>
            <a:off x="0" y="0"/>
            <a:ext cx="11924258" cy="11309350"/>
          </a:xfrm>
          <a:prstGeom prst="rect">
            <a:avLst/>
          </a:prstGeom>
          <a:gradFill flip="none" rotWithShape="1">
            <a:gsLst>
              <a:gs pos="0">
                <a:schemeClr val="tx1">
                  <a:alpha val="66000"/>
                </a:schemeClr>
              </a:gs>
              <a:gs pos="79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5321304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ldmontage_1_med_text-Vinröd_mörk">
    <p:bg>
      <p:bgPr>
        <a:solidFill>
          <a:schemeClr val="accent1"/>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Rubrik 1">
            <a:extLst>
              <a:ext uri="{FF2B5EF4-FFF2-40B4-BE49-F238E27FC236}">
                <a16:creationId xmlns:a16="http://schemas.microsoft.com/office/drawing/2014/main" id="{136C45F4-5A3A-B353-8B3A-6433B352CE3C}"/>
              </a:ext>
            </a:extLst>
          </p:cNvPr>
          <p:cNvSpPr>
            <a:spLocks noGrp="1"/>
          </p:cNvSpPr>
          <p:nvPr>
            <p:ph type="ctrTitle" hasCustomPrompt="1"/>
          </p:nvPr>
        </p:nvSpPr>
        <p:spPr>
          <a:xfrm>
            <a:off x="9302400" y="6377390"/>
            <a:ext cx="5279848" cy="1005477"/>
          </a:xfrm>
        </p:spPr>
        <p:txBody>
          <a:bodyPr anchor="t">
            <a:noAutofit/>
          </a:bodyPr>
          <a:lstStyle>
            <a:lvl1pPr algn="ctr">
              <a:lnSpc>
                <a:spcPct val="75000"/>
              </a:lnSpc>
              <a:defRPr sz="10000" b="0" spc="-400" baseline="0">
                <a:solidFill>
                  <a:schemeClr val="bg1"/>
                </a:solidFill>
                <a:latin typeface="+mj-lt"/>
              </a:defRPr>
            </a:lvl1pPr>
          </a:lstStyle>
          <a:p>
            <a:r>
              <a:rPr lang="sv-SE"/>
              <a:t>100%</a:t>
            </a:r>
          </a:p>
        </p:txBody>
      </p:sp>
      <p:sp>
        <p:nvSpPr>
          <p:cNvPr id="4" name="Platshållare för text 4">
            <a:extLst>
              <a:ext uri="{FF2B5EF4-FFF2-40B4-BE49-F238E27FC236}">
                <a16:creationId xmlns:a16="http://schemas.microsoft.com/office/drawing/2014/main" id="{88D93A17-5D27-9173-DE8F-75232BA67DC1}"/>
              </a:ext>
            </a:extLst>
          </p:cNvPr>
          <p:cNvSpPr>
            <a:spLocks noGrp="1"/>
          </p:cNvSpPr>
          <p:nvPr>
            <p:ph type="body" sz="quarter" idx="15" hasCustomPrompt="1"/>
          </p:nvPr>
        </p:nvSpPr>
        <p:spPr>
          <a:xfrm>
            <a:off x="9302400" y="7454875"/>
            <a:ext cx="5311700" cy="2880320"/>
          </a:xfrm>
        </p:spPr>
        <p:txBody>
          <a:bodyPr anchor="t"/>
          <a:lstStyle>
            <a:lvl1pPr marL="0" indent="0" algn="ctr">
              <a:buNone/>
              <a:defRPr sz="54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br>
              <a:rPr lang="sv-SE"/>
            </a:b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6" name="Grupp 5">
            <a:extLst>
              <a:ext uri="{FF2B5EF4-FFF2-40B4-BE49-F238E27FC236}">
                <a16:creationId xmlns:a16="http://schemas.microsoft.com/office/drawing/2014/main" id="{8905EC65-8650-70B3-60D1-3E1ABCA0D806}"/>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7" name="Bild 6">
              <a:extLst>
                <a:ext uri="{FF2B5EF4-FFF2-40B4-BE49-F238E27FC236}">
                  <a16:creationId xmlns:a16="http://schemas.microsoft.com/office/drawing/2014/main" id="{11FBA0C9-6BFF-B8AD-A3F5-12DDCE3121D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8" name="Bild 7">
              <a:extLst>
                <a:ext uri="{FF2B5EF4-FFF2-40B4-BE49-F238E27FC236}">
                  <a16:creationId xmlns:a16="http://schemas.microsoft.com/office/drawing/2014/main" id="{228F8573-1D0A-2F1D-9164-0EFB361C27D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3" name="Platshållare för bild 19">
            <a:extLst>
              <a:ext uri="{FF2B5EF4-FFF2-40B4-BE49-F238E27FC236}">
                <a16:creationId xmlns:a16="http://schemas.microsoft.com/office/drawing/2014/main" id="{A0274350-8D2F-EF0E-2CC3-C942CB765724}"/>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80000" y="180000"/>
            <a:ext cx="4716000" cy="3996000"/>
          </a:xfrm>
          <a:prstGeom prst="rect">
            <a:avLst/>
          </a:prstGeom>
        </p:spPr>
      </p:pic>
      <p:pic>
        <p:nvPicPr>
          <p:cNvPr id="5" name="Platshållare för bild 13">
            <a:extLst>
              <a:ext uri="{FF2B5EF4-FFF2-40B4-BE49-F238E27FC236}">
                <a16:creationId xmlns:a16="http://schemas.microsoft.com/office/drawing/2014/main" id="{9F012126-928D-82F4-7FE1-7F5A70DA3501}"/>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180000" y="4359600"/>
            <a:ext cx="4716000" cy="6769750"/>
          </a:xfrm>
          <a:prstGeom prst="rect">
            <a:avLst/>
          </a:prstGeom>
          <a:solidFill>
            <a:schemeClr val="bg1"/>
          </a:solidFill>
        </p:spPr>
      </p:pic>
      <p:pic>
        <p:nvPicPr>
          <p:cNvPr id="9" name="Platshållare för bild 15">
            <a:extLst>
              <a:ext uri="{FF2B5EF4-FFF2-40B4-BE49-F238E27FC236}">
                <a16:creationId xmlns:a16="http://schemas.microsoft.com/office/drawing/2014/main" id="{85DBB31E-B63B-AF6E-6A35-901FDB29FB1D}"/>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5076000" y="180000"/>
            <a:ext cx="4046400" cy="6552000"/>
          </a:xfrm>
          <a:prstGeom prst="rect">
            <a:avLst/>
          </a:prstGeom>
          <a:solidFill>
            <a:schemeClr val="bg1"/>
          </a:solidFill>
        </p:spPr>
      </p:pic>
      <p:pic>
        <p:nvPicPr>
          <p:cNvPr id="10" name="Platshållare för bild 21">
            <a:extLst>
              <a:ext uri="{FF2B5EF4-FFF2-40B4-BE49-F238E27FC236}">
                <a16:creationId xmlns:a16="http://schemas.microsoft.com/office/drawing/2014/main" id="{DA9D1865-A9AE-2006-5E7E-B52845261EC5}"/>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9304100" y="180000"/>
            <a:ext cx="10620000" cy="5662800"/>
          </a:xfrm>
          <a:prstGeom prst="rect">
            <a:avLst/>
          </a:prstGeom>
          <a:solidFill>
            <a:schemeClr val="bg1"/>
          </a:solidFill>
        </p:spPr>
      </p:pic>
      <p:pic>
        <p:nvPicPr>
          <p:cNvPr id="11" name="Platshållare för bild 27">
            <a:extLst>
              <a:ext uri="{FF2B5EF4-FFF2-40B4-BE49-F238E27FC236}">
                <a16:creationId xmlns:a16="http://schemas.microsoft.com/office/drawing/2014/main" id="{15B3C348-F649-6CC5-28FC-F3D1D17B417F}"/>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pic>
      <p:pic>
        <p:nvPicPr>
          <p:cNvPr id="12" name="Platshållare för bild 31">
            <a:extLst>
              <a:ext uri="{FF2B5EF4-FFF2-40B4-BE49-F238E27FC236}">
                <a16:creationId xmlns:a16="http://schemas.microsoft.com/office/drawing/2014/main" id="{F68D6069-E644-9AA4-73AB-3279BAFB65B0}"/>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5076000" y="6913750"/>
            <a:ext cx="4046400" cy="4215600"/>
          </a:xfrm>
          <a:prstGeom prst="rect">
            <a:avLst/>
          </a:prstGeom>
          <a:solidFill>
            <a:schemeClr val="bg1"/>
          </a:solidFill>
        </p:spPr>
      </p:pic>
    </p:spTree>
    <p:extLst>
      <p:ext uri="{BB962C8B-B14F-4D97-AF65-F5344CB8AC3E}">
        <p14:creationId xmlns:p14="http://schemas.microsoft.com/office/powerpoint/2010/main" val="42855917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ildmontage_2_med_text-Vinröd_mörk">
    <p:bg>
      <p:bgPr>
        <a:solidFill>
          <a:schemeClr val="accent1"/>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 name="Rubrik 1">
            <a:extLst>
              <a:ext uri="{FF2B5EF4-FFF2-40B4-BE49-F238E27FC236}">
                <a16:creationId xmlns:a16="http://schemas.microsoft.com/office/drawing/2014/main" id="{81C86E17-67EC-C615-2842-76EB0D847DB7}"/>
              </a:ext>
            </a:extLst>
          </p:cNvPr>
          <p:cNvSpPr>
            <a:spLocks noGrp="1"/>
          </p:cNvSpPr>
          <p:nvPr>
            <p:ph type="ctrTitle" hasCustomPrompt="1"/>
          </p:nvPr>
        </p:nvSpPr>
        <p:spPr>
          <a:xfrm>
            <a:off x="12703429" y="326082"/>
            <a:ext cx="3509500" cy="936105"/>
          </a:xfrm>
        </p:spPr>
        <p:txBody>
          <a:bodyPr anchor="t">
            <a:noAutofit/>
          </a:bodyPr>
          <a:lstStyle>
            <a:lvl1pPr algn="ctr">
              <a:lnSpc>
                <a:spcPct val="75000"/>
              </a:lnSpc>
              <a:defRPr sz="10000" b="0" spc="-400" baseline="0">
                <a:solidFill>
                  <a:schemeClr val="bg1"/>
                </a:solidFill>
                <a:latin typeface="+mj-lt"/>
              </a:defRPr>
            </a:lvl1pPr>
          </a:lstStyle>
          <a:p>
            <a:r>
              <a:rPr lang="sv-SE"/>
              <a:t>98%</a:t>
            </a:r>
          </a:p>
        </p:txBody>
      </p:sp>
      <p:sp>
        <p:nvSpPr>
          <p:cNvPr id="4" name="Platshållare för text 4">
            <a:extLst>
              <a:ext uri="{FF2B5EF4-FFF2-40B4-BE49-F238E27FC236}">
                <a16:creationId xmlns:a16="http://schemas.microsoft.com/office/drawing/2014/main" id="{C40B185A-2F22-3207-F086-4CB9D11473A0}"/>
              </a:ext>
            </a:extLst>
          </p:cNvPr>
          <p:cNvSpPr>
            <a:spLocks noGrp="1"/>
          </p:cNvSpPr>
          <p:nvPr>
            <p:ph type="body" sz="quarter" idx="15" hasCustomPrompt="1"/>
          </p:nvPr>
        </p:nvSpPr>
        <p:spPr>
          <a:xfrm>
            <a:off x="12703428" y="1262187"/>
            <a:ext cx="3530672" cy="2396633"/>
          </a:xfrm>
        </p:spPr>
        <p:txBody>
          <a:bodyPr anchor="t"/>
          <a:lstStyle>
            <a:lvl1pPr marL="0" indent="0" algn="ctr">
              <a:buNone/>
              <a:defRPr sz="44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5" name="Grupp 4">
            <a:extLst>
              <a:ext uri="{FF2B5EF4-FFF2-40B4-BE49-F238E27FC236}">
                <a16:creationId xmlns:a16="http://schemas.microsoft.com/office/drawing/2014/main" id="{9924D6F4-B2E5-DFB3-AD23-22CDC8FBF80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4C9CD803-0E8B-1C0E-0E29-B5DAE7383C2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4C80B198-33F3-1D5A-45D1-D92C2FCD608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8" name="Platshållare för bild 18">
            <a:extLst>
              <a:ext uri="{FF2B5EF4-FFF2-40B4-BE49-F238E27FC236}">
                <a16:creationId xmlns:a16="http://schemas.microsoft.com/office/drawing/2014/main" id="{8E5EE331-AB17-FEEC-08C5-668F67B7676F}"/>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80000" y="180000"/>
            <a:ext cx="4716000" cy="4934635"/>
          </a:xfrm>
          <a:prstGeom prst="rect">
            <a:avLst/>
          </a:prstGeom>
        </p:spPr>
      </p:pic>
      <p:pic>
        <p:nvPicPr>
          <p:cNvPr id="9" name="Platshållare för bild 10">
            <a:extLst>
              <a:ext uri="{FF2B5EF4-FFF2-40B4-BE49-F238E27FC236}">
                <a16:creationId xmlns:a16="http://schemas.microsoft.com/office/drawing/2014/main" id="{E17D82F0-99DE-8779-D57A-27223C266DA2}"/>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5076000" y="180000"/>
            <a:ext cx="7456562" cy="10944430"/>
          </a:xfrm>
          <a:prstGeom prst="rect">
            <a:avLst/>
          </a:prstGeom>
        </p:spPr>
      </p:pic>
      <p:pic>
        <p:nvPicPr>
          <p:cNvPr id="10" name="Platshållare för bild 16">
            <a:extLst>
              <a:ext uri="{FF2B5EF4-FFF2-40B4-BE49-F238E27FC236}">
                <a16:creationId xmlns:a16="http://schemas.microsoft.com/office/drawing/2014/main" id="{45786C1E-6C66-3B26-67CB-C65DF872A383}"/>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180000" y="5294635"/>
            <a:ext cx="4716000" cy="5834715"/>
          </a:xfrm>
          <a:prstGeom prst="rect">
            <a:avLst/>
          </a:prstGeom>
        </p:spPr>
      </p:pic>
      <p:pic>
        <p:nvPicPr>
          <p:cNvPr id="11" name="Platshållare för bild 12">
            <a:extLst>
              <a:ext uri="{FF2B5EF4-FFF2-40B4-BE49-F238E27FC236}">
                <a16:creationId xmlns:a16="http://schemas.microsoft.com/office/drawing/2014/main" id="{2C961CFD-51B4-B3BA-298F-A1867002D08D}"/>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16414100" y="180000"/>
            <a:ext cx="3510000" cy="3602467"/>
          </a:xfrm>
          <a:prstGeom prst="rect">
            <a:avLst/>
          </a:prstGeom>
          <a:solidFill>
            <a:schemeClr val="bg1"/>
          </a:solidFill>
        </p:spPr>
      </p:pic>
      <p:pic>
        <p:nvPicPr>
          <p:cNvPr id="12" name="Platshållare för bild 14">
            <a:extLst>
              <a:ext uri="{FF2B5EF4-FFF2-40B4-BE49-F238E27FC236}">
                <a16:creationId xmlns:a16="http://schemas.microsoft.com/office/drawing/2014/main" id="{F377875A-6503-ABE1-C74F-3C20B1B38847}"/>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12712562" y="3962467"/>
            <a:ext cx="7211538" cy="7161963"/>
          </a:xfrm>
          <a:prstGeom prst="rect">
            <a:avLst/>
          </a:prstGeom>
        </p:spPr>
      </p:pic>
      <p:grpSp>
        <p:nvGrpSpPr>
          <p:cNvPr id="13" name="Grupp 12">
            <a:extLst>
              <a:ext uri="{FF2B5EF4-FFF2-40B4-BE49-F238E27FC236}">
                <a16:creationId xmlns:a16="http://schemas.microsoft.com/office/drawing/2014/main" id="{A59FA962-690A-A30F-7B53-BF999A9785C2}"/>
              </a:ext>
            </a:extLst>
          </p:cNvPr>
          <p:cNvGrpSpPr/>
          <p:nvPr userDrawn="1"/>
        </p:nvGrpSpPr>
        <p:grpSpPr>
          <a:xfrm>
            <a:off x="17756906" y="8967243"/>
            <a:ext cx="1800000" cy="1800000"/>
            <a:chOff x="17958809" y="9070148"/>
            <a:chExt cx="2052001" cy="2052001"/>
          </a:xfrm>
          <a:effectLst>
            <a:outerShdw blurRad="1270000" sx="59064" sy="59064" algn="ctr" rotWithShape="0">
              <a:prstClr val="black">
                <a:alpha val="25000"/>
              </a:prstClr>
            </a:outerShdw>
          </a:effectLst>
        </p:grpSpPr>
        <p:pic>
          <p:nvPicPr>
            <p:cNvPr id="14" name="Bild 13">
              <a:extLst>
                <a:ext uri="{FF2B5EF4-FFF2-40B4-BE49-F238E27FC236}">
                  <a16:creationId xmlns:a16="http://schemas.microsoft.com/office/drawing/2014/main" id="{27EDDC18-AC91-6BBF-EEA7-9266D9A4623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51A947BE-A2CD-4215-4574-0F3DA228345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931398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ildmontage_3_med_text-Vinröd_mörk">
    <p:bg>
      <p:bgPr>
        <a:solidFill>
          <a:schemeClr val="accent1"/>
        </a:solidFill>
        <a:effectLst/>
      </p:bgPr>
    </p:bg>
    <p:spTree>
      <p:nvGrpSpPr>
        <p:cNvPr id="1" name=""/>
        <p:cNvGrpSpPr/>
        <p:nvPr/>
      </p:nvGrpSpPr>
      <p:grpSpPr>
        <a:xfrm>
          <a:off x="0" y="0"/>
          <a:ext cx="0" cy="0"/>
          <a:chOff x="0" y="0"/>
          <a:chExt cx="0" cy="0"/>
        </a:xfrm>
      </p:grpSpPr>
      <p:pic>
        <p:nvPicPr>
          <p:cNvPr id="14" name="Bild 13">
            <a:extLst>
              <a:ext uri="{FF2B5EF4-FFF2-40B4-BE49-F238E27FC236}">
                <a16:creationId xmlns:a16="http://schemas.microsoft.com/office/drawing/2014/main" id="{45D51169-EAA8-AA76-6DF2-0A0ADF0AEE84}"/>
              </a:ext>
            </a:extLst>
          </p:cNvPr>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pic>
        <p:nvPicPr>
          <p:cNvPr id="6" name="Platshållare för bild 11">
            <a:extLst>
              <a:ext uri="{FF2B5EF4-FFF2-40B4-BE49-F238E27FC236}">
                <a16:creationId xmlns:a16="http://schemas.microsoft.com/office/drawing/2014/main" id="{25DB1459-E399-C22C-F535-C6D8CBB7617D}"/>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80000" y="180000"/>
            <a:ext cx="4716000" cy="7814955"/>
          </a:xfrm>
          <a:prstGeom prst="rect">
            <a:avLst/>
          </a:prstGeom>
        </p:spPr>
      </p:pic>
      <p:pic>
        <p:nvPicPr>
          <p:cNvPr id="7" name="Platshållare för bild 13">
            <a:extLst>
              <a:ext uri="{FF2B5EF4-FFF2-40B4-BE49-F238E27FC236}">
                <a16:creationId xmlns:a16="http://schemas.microsoft.com/office/drawing/2014/main" id="{B35CC5C6-7C8C-292C-EDB4-277F36070349}"/>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5076000" y="180000"/>
            <a:ext cx="9538100" cy="6552000"/>
          </a:xfrm>
          <a:prstGeom prst="rect">
            <a:avLst/>
          </a:prstGeom>
        </p:spPr>
      </p:pic>
      <p:pic>
        <p:nvPicPr>
          <p:cNvPr id="8" name="Platshållare för bild 17">
            <a:extLst>
              <a:ext uri="{FF2B5EF4-FFF2-40B4-BE49-F238E27FC236}">
                <a16:creationId xmlns:a16="http://schemas.microsoft.com/office/drawing/2014/main" id="{310E3AD1-0CA3-4FD4-3C0D-41075B533BE2}"/>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4794100" y="180000"/>
            <a:ext cx="5130000" cy="5662800"/>
          </a:xfrm>
          <a:prstGeom prst="rect">
            <a:avLst/>
          </a:prstGeom>
          <a:solidFill>
            <a:schemeClr val="bg1"/>
          </a:solidFill>
        </p:spPr>
      </p:pic>
      <p:pic>
        <p:nvPicPr>
          <p:cNvPr id="9" name="Platshållare för bild 15">
            <a:extLst>
              <a:ext uri="{FF2B5EF4-FFF2-40B4-BE49-F238E27FC236}">
                <a16:creationId xmlns:a16="http://schemas.microsoft.com/office/drawing/2014/main" id="{3C3820B6-0D0C-3EF6-87DA-CFB5561A47A5}"/>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9304100" y="6913750"/>
            <a:ext cx="5310000" cy="4215600"/>
          </a:xfrm>
          <a:prstGeom prst="rect">
            <a:avLst/>
          </a:prstGeom>
          <a:solidFill>
            <a:schemeClr val="bg1"/>
          </a:solidFill>
        </p:spPr>
      </p:pic>
      <p:pic>
        <p:nvPicPr>
          <p:cNvPr id="10" name="Platshållare för bild 19">
            <a:extLst>
              <a:ext uri="{FF2B5EF4-FFF2-40B4-BE49-F238E27FC236}">
                <a16:creationId xmlns:a16="http://schemas.microsoft.com/office/drawing/2014/main" id="{86EFEDA4-1FC5-FF15-2073-E82E6AA68862}"/>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pic>
      <p:pic>
        <p:nvPicPr>
          <p:cNvPr id="11" name="Platshållare för bild 27">
            <a:extLst>
              <a:ext uri="{FF2B5EF4-FFF2-40B4-BE49-F238E27FC236}">
                <a16:creationId xmlns:a16="http://schemas.microsoft.com/office/drawing/2014/main" id="{3AFA1D3A-5DB6-E682-0A7F-1D263CC311EB}"/>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180000" y="8174955"/>
            <a:ext cx="4716000" cy="2954395"/>
          </a:xfrm>
          <a:prstGeom prst="rect">
            <a:avLst/>
          </a:prstGeom>
        </p:spPr>
      </p:pic>
      <p:sp>
        <p:nvSpPr>
          <p:cNvPr id="12" name="Rubrik 1">
            <a:extLst>
              <a:ext uri="{FF2B5EF4-FFF2-40B4-BE49-F238E27FC236}">
                <a16:creationId xmlns:a16="http://schemas.microsoft.com/office/drawing/2014/main" id="{7FF95710-5EB0-71DB-1035-80836C2A49D1}"/>
              </a:ext>
            </a:extLst>
          </p:cNvPr>
          <p:cNvSpPr>
            <a:spLocks noGrp="1"/>
          </p:cNvSpPr>
          <p:nvPr>
            <p:ph type="ctrTitle" hasCustomPrompt="1"/>
          </p:nvPr>
        </p:nvSpPr>
        <p:spPr>
          <a:xfrm>
            <a:off x="5310001" y="7382867"/>
            <a:ext cx="3509500" cy="936105"/>
          </a:xfrm>
        </p:spPr>
        <p:txBody>
          <a:bodyPr anchor="t">
            <a:noAutofit/>
          </a:bodyPr>
          <a:lstStyle>
            <a:lvl1pPr algn="ctr">
              <a:lnSpc>
                <a:spcPct val="75000"/>
              </a:lnSpc>
              <a:defRPr sz="10000" b="0" spc="-400" baseline="0">
                <a:solidFill>
                  <a:schemeClr val="bg1"/>
                </a:solidFill>
                <a:latin typeface="+mj-lt"/>
              </a:defRPr>
            </a:lvl1pPr>
          </a:lstStyle>
          <a:p>
            <a:r>
              <a:rPr lang="sv-SE"/>
              <a:t>98%</a:t>
            </a:r>
          </a:p>
        </p:txBody>
      </p:sp>
      <p:sp>
        <p:nvSpPr>
          <p:cNvPr id="13" name="Platshållare för text 4">
            <a:extLst>
              <a:ext uri="{FF2B5EF4-FFF2-40B4-BE49-F238E27FC236}">
                <a16:creationId xmlns:a16="http://schemas.microsoft.com/office/drawing/2014/main" id="{600EFAFC-BE92-47F5-EADA-97C416EE1975}"/>
              </a:ext>
            </a:extLst>
          </p:cNvPr>
          <p:cNvSpPr>
            <a:spLocks noGrp="1"/>
          </p:cNvSpPr>
          <p:nvPr>
            <p:ph type="body" sz="quarter" idx="15" hasCustomPrompt="1"/>
          </p:nvPr>
        </p:nvSpPr>
        <p:spPr>
          <a:xfrm>
            <a:off x="5310000" y="8318972"/>
            <a:ext cx="3530672" cy="2396633"/>
          </a:xfrm>
        </p:spPr>
        <p:txBody>
          <a:bodyPr anchor="t"/>
          <a:lstStyle>
            <a:lvl1pPr marL="0" indent="0" algn="ctr">
              <a:buNone/>
              <a:defRPr sz="44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spTree>
    <p:extLst>
      <p:ext uri="{BB962C8B-B14F-4D97-AF65-F5344CB8AC3E}">
        <p14:creationId xmlns:p14="http://schemas.microsoft.com/office/powerpoint/2010/main" val="14787516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ildmontage_4-Vinröd_mörk">
    <p:bg>
      <p:bgPr>
        <a:solidFill>
          <a:schemeClr val="accent1"/>
        </a:solidFill>
        <a:effectLst/>
      </p:bgPr>
    </p:bg>
    <p:spTree>
      <p:nvGrpSpPr>
        <p:cNvPr id="1" name=""/>
        <p:cNvGrpSpPr/>
        <p:nvPr/>
      </p:nvGrpSpPr>
      <p:grpSpPr>
        <a:xfrm>
          <a:off x="0" y="0"/>
          <a:ext cx="0" cy="0"/>
          <a:chOff x="0" y="0"/>
          <a:chExt cx="0" cy="0"/>
        </a:xfrm>
      </p:grpSpPr>
      <p:pic>
        <p:nvPicPr>
          <p:cNvPr id="2" name="Platshållare för bild 45" descr="En bild som visar person, Människoansikte, inomhus, klädsel&#10;&#10;AI-genererat innehåll kan vara felaktigt.">
            <a:extLst>
              <a:ext uri="{FF2B5EF4-FFF2-40B4-BE49-F238E27FC236}">
                <a16:creationId xmlns:a16="http://schemas.microsoft.com/office/drawing/2014/main" id="{F1C1803F-DCE0-1160-6336-05899F754C1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0000" y="180000"/>
            <a:ext cx="6436800" cy="10949350"/>
          </a:xfrm>
          <a:prstGeom prst="rect">
            <a:avLst/>
          </a:prstGeom>
        </p:spPr>
      </p:pic>
      <p:pic>
        <p:nvPicPr>
          <p:cNvPr id="3" name="Platshållare för bild 49" descr="En bild som visar person, inomhus, klädsel, Människoansikte&#10;&#10;AI-genererat innehåll kan vara felaktigt.">
            <a:extLst>
              <a:ext uri="{FF2B5EF4-FFF2-40B4-BE49-F238E27FC236}">
                <a16:creationId xmlns:a16="http://schemas.microsoft.com/office/drawing/2014/main" id="{597A1890-60B6-EBBC-8CD2-E7C0D29C99B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3487300" y="180000"/>
            <a:ext cx="6436800" cy="10949350"/>
          </a:xfrm>
          <a:prstGeom prst="rect">
            <a:avLst/>
          </a:prstGeom>
        </p:spPr>
      </p:pic>
      <p:pic>
        <p:nvPicPr>
          <p:cNvPr id="4" name="Platshållare för bild 47" descr="En bild som visar person, Människoansikte, klädsel, inomhus&#10;&#10;AI-genererat innehåll kan vara felaktigt.">
            <a:extLst>
              <a:ext uri="{FF2B5EF4-FFF2-40B4-BE49-F238E27FC236}">
                <a16:creationId xmlns:a16="http://schemas.microsoft.com/office/drawing/2014/main" id="{D323FB9C-4144-D389-F727-4352AE6FB78B}"/>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a:off x="6833650" y="180000"/>
            <a:ext cx="6436800" cy="10949350"/>
          </a:xfrm>
          <a:prstGeom prst="rect">
            <a:avLst/>
          </a:prstGeom>
        </p:spPr>
      </p:pic>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3334513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ildmontage_5-Vinröd_mörk">
    <p:bg>
      <p:bgPr>
        <a:solidFill>
          <a:schemeClr val="accent1"/>
        </a:solidFill>
        <a:effectLst/>
      </p:bgPr>
    </p:bg>
    <p:spTree>
      <p:nvGrpSpPr>
        <p:cNvPr id="1" name=""/>
        <p:cNvGrpSpPr/>
        <p:nvPr/>
      </p:nvGrpSpPr>
      <p:grpSpPr>
        <a:xfrm>
          <a:off x="0" y="0"/>
          <a:ext cx="0" cy="0"/>
          <a:chOff x="0" y="0"/>
          <a:chExt cx="0" cy="0"/>
        </a:xfrm>
      </p:grpSpPr>
      <p:pic>
        <p:nvPicPr>
          <p:cNvPr id="2" name="Platshållare för bild 45">
            <a:extLst>
              <a:ext uri="{FF2B5EF4-FFF2-40B4-BE49-F238E27FC236}">
                <a16:creationId xmlns:a16="http://schemas.microsoft.com/office/drawing/2014/main" id="{2A1EAE1D-D442-4285-FD12-0C877C55087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0000" y="180000"/>
            <a:ext cx="6436800" cy="10949350"/>
          </a:xfrm>
          <a:prstGeom prst="rect">
            <a:avLst/>
          </a:prstGeom>
        </p:spPr>
      </p:pic>
      <p:pic>
        <p:nvPicPr>
          <p:cNvPr id="3" name="Platshållare för bild 24" descr="En bild som visar Människoansikte, person, klädsel, leende&#10;&#10;AI-genererat innehåll kan vara felaktigt.">
            <a:extLst>
              <a:ext uri="{FF2B5EF4-FFF2-40B4-BE49-F238E27FC236}">
                <a16:creationId xmlns:a16="http://schemas.microsoft.com/office/drawing/2014/main" id="{D8C3F761-3781-C42F-193A-8CE3DBA4626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833650" y="180000"/>
            <a:ext cx="6436800" cy="10949350"/>
          </a:xfrm>
          <a:prstGeom prst="rect">
            <a:avLst/>
          </a:prstGeom>
        </p:spPr>
      </p:pic>
      <p:pic>
        <p:nvPicPr>
          <p:cNvPr id="4" name="Platshållare för bild 22" descr="En bild som visar klädsel, person, Människoansikte, inomhus&#10;&#10;AI-genererat innehåll kan vara felaktigt.">
            <a:extLst>
              <a:ext uri="{FF2B5EF4-FFF2-40B4-BE49-F238E27FC236}">
                <a16:creationId xmlns:a16="http://schemas.microsoft.com/office/drawing/2014/main" id="{E157707D-6750-4D5E-3E6F-A9B9BBB26490}"/>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a:xfrm>
            <a:off x="13487300" y="180000"/>
            <a:ext cx="6436800" cy="10949350"/>
          </a:xfrm>
          <a:prstGeom prst="rect">
            <a:avLst/>
          </a:prstGeom>
        </p:spPr>
      </p:pic>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5">
            <a:extLst>
              <a:ext uri="{96DAC541-7B7A-43D3-8B79-37D633B846F1}">
                <asvg:svgBlip xmlns:asvg="http://schemas.microsoft.com/office/drawing/2016/SVG/main" r:embed="rId6"/>
              </a:ext>
            </a:extLst>
          </a:blip>
          <a:srcRect l="-31125" t="15557" r="26243" b="36566"/>
          <a:stretch/>
        </p:blipFill>
        <p:spPr>
          <a:xfrm>
            <a:off x="-35716" y="0"/>
            <a:ext cx="20139816" cy="11309350"/>
          </a:xfrm>
          <a:prstGeom prst="rect">
            <a:avLst/>
          </a:prstGeom>
        </p:spPr>
      </p:pic>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3125158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ildmontage_6-Vinröd_mörk">
    <p:bg>
      <p:bgPr>
        <a:solidFill>
          <a:schemeClr val="accent1"/>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grpSp>
        <p:nvGrpSpPr>
          <p:cNvPr id="12" name="Grupp 11">
            <a:extLst>
              <a:ext uri="{FF2B5EF4-FFF2-40B4-BE49-F238E27FC236}">
                <a16:creationId xmlns:a16="http://schemas.microsoft.com/office/drawing/2014/main" id="{2CD8BC74-CB05-F75D-4DA5-0A80BAEE188A}"/>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5E8ABFF-A049-3CC3-723D-CBFA3BE938F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82540203-A0E1-AD3F-4C66-DCA08CC9C25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2" name="Platshållare för bild 14" descr="En bild som visar landskap, utomhus, skogsmark, gräs&#10;&#10;AI-genererat innehåll kan vara felaktigt.">
            <a:extLst>
              <a:ext uri="{FF2B5EF4-FFF2-40B4-BE49-F238E27FC236}">
                <a16:creationId xmlns:a16="http://schemas.microsoft.com/office/drawing/2014/main" id="{01604C75-8FB2-C49F-459F-FC048AADC700}"/>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a:xfrm>
            <a:off x="180000" y="180000"/>
            <a:ext cx="6436800" cy="10949350"/>
          </a:xfrm>
          <a:prstGeom prst="rect">
            <a:avLst/>
          </a:prstGeom>
        </p:spPr>
      </p:pic>
      <p:pic>
        <p:nvPicPr>
          <p:cNvPr id="3" name="Platshållare för bild 12">
            <a:extLst>
              <a:ext uri="{FF2B5EF4-FFF2-40B4-BE49-F238E27FC236}">
                <a16:creationId xmlns:a16="http://schemas.microsoft.com/office/drawing/2014/main" id="{E48CEAB0-4A38-0F04-D93C-E59D1964FCA1}"/>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6833652" y="180000"/>
            <a:ext cx="13090449" cy="10949350"/>
          </a:xfrm>
          <a:prstGeom prst="rect">
            <a:avLst/>
          </a:prstGeom>
        </p:spPr>
      </p:pic>
      <p:grpSp>
        <p:nvGrpSpPr>
          <p:cNvPr id="5" name="Grupp 4">
            <a:extLst>
              <a:ext uri="{FF2B5EF4-FFF2-40B4-BE49-F238E27FC236}">
                <a16:creationId xmlns:a16="http://schemas.microsoft.com/office/drawing/2014/main" id="{736BE387-CF9D-AA2B-B9C6-A4D1DEC1A202}"/>
              </a:ext>
            </a:extLst>
          </p:cNvPr>
          <p:cNvGrpSpPr/>
          <p:nvPr userDrawn="1"/>
        </p:nvGrpSpPr>
        <p:grpSpPr>
          <a:xfrm>
            <a:off x="17757106" y="89672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9AF85ED4-A15C-3B0A-08FD-6CF3A64EDD1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8259DB1C-B391-1972-93FB-8C253B77DC6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1180247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tartsida_Grafik-Vinröd_mörk_bakgrund">
    <p:bg>
      <p:bgPr>
        <a:solidFill>
          <a:srgbClr val="F4DEE6">
            <a:alpha val="49804"/>
          </a:srgbClr>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3A1B9BA9-65FC-FB0D-C6D0-2D99664DACC8}"/>
              </a:ext>
            </a:extLst>
          </p:cNvPr>
          <p:cNvPicPr>
            <a:picLocks noChangeAspect="1"/>
          </p:cNvPicPr>
          <p:nvPr userDrawn="1"/>
        </p:nvPicPr>
        <p:blipFill>
          <a:blip r:embed="rId2">
            <a:extLst>
              <a:ext uri="{96DAC541-7B7A-43D3-8B79-37D633B846F1}">
                <asvg:svgBlip xmlns:asvg="http://schemas.microsoft.com/office/drawing/2016/SVG/main" r:embed="rId3"/>
              </a:ext>
            </a:extLst>
          </a:blip>
          <a:srcRect l="-5231" t="28360" r="55508" b="23764"/>
          <a:stretch/>
        </p:blipFill>
        <p:spPr>
          <a:xfrm>
            <a:off x="10556106" y="-1"/>
            <a:ext cx="9547994" cy="11309351"/>
          </a:xfrm>
          <a:prstGeom prst="rect">
            <a:avLst/>
          </a:prstGeom>
        </p:spPr>
      </p:pic>
      <p:pic>
        <p:nvPicPr>
          <p:cNvPr id="50" name="Bild 49">
            <a:extLst>
              <a:ext uri="{FF2B5EF4-FFF2-40B4-BE49-F238E27FC236}">
                <a16:creationId xmlns:a16="http://schemas.microsoft.com/office/drawing/2014/main" id="{B5FC84A3-6718-98CF-9EE3-A8DB0F8FC609}"/>
              </a:ext>
            </a:extLst>
          </p:cNvPr>
          <p:cNvPicPr>
            <a:picLocks noChangeAspect="1"/>
          </p:cNvPicPr>
          <p:nvPr userDrawn="1"/>
        </p:nvPicPr>
        <p:blipFill>
          <a:blip r:embed="rId4">
            <a:extLst>
              <a:ext uri="{96DAC541-7B7A-43D3-8B79-37D633B846F1}">
                <asvg:svgBlip xmlns:asvg="http://schemas.microsoft.com/office/drawing/2016/SVG/main" r:embed="rId5"/>
              </a:ext>
            </a:extLst>
          </a:blip>
          <a:srcRect l="-31125" t="15557" r="26243" b="36566"/>
          <a:stretch/>
        </p:blipFill>
        <p:spPr>
          <a:xfrm>
            <a:off x="-35716" y="0"/>
            <a:ext cx="20139816" cy="11309350"/>
          </a:xfrm>
          <a:prstGeom prst="rect">
            <a:avLst/>
          </a:prstGeom>
        </p:spPr>
      </p:pic>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accent1"/>
                </a:solidFill>
                <a:latin typeface="+mn-lt"/>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grpSp>
        <p:nvGrpSpPr>
          <p:cNvPr id="44" name="Grupp 43">
            <a:extLst>
              <a:ext uri="{FF2B5EF4-FFF2-40B4-BE49-F238E27FC236}">
                <a16:creationId xmlns:a16="http://schemas.microsoft.com/office/drawing/2014/main" id="{1538AC56-7E65-723C-776F-248CC678B0A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5" name="Bild 44">
              <a:extLst>
                <a:ext uri="{FF2B5EF4-FFF2-40B4-BE49-F238E27FC236}">
                  <a16:creationId xmlns:a16="http://schemas.microsoft.com/office/drawing/2014/main" id="{7A9E031A-CC55-2EE8-9EA6-B2600A90B46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958809" y="9070148"/>
              <a:ext cx="2052001" cy="2052001"/>
            </a:xfrm>
            <a:prstGeom prst="rect">
              <a:avLst/>
            </a:prstGeom>
          </p:spPr>
        </p:pic>
        <p:pic>
          <p:nvPicPr>
            <p:cNvPr id="46" name="Bild 45">
              <a:extLst>
                <a:ext uri="{FF2B5EF4-FFF2-40B4-BE49-F238E27FC236}">
                  <a16:creationId xmlns:a16="http://schemas.microsoft.com/office/drawing/2014/main" id="{C6584C1A-A6D5-74D4-62AF-595A0D83C8FA}"/>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886825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tartsida_Bild(Natur)-Vinröd_ljus">
    <p:bg>
      <p:bgPr>
        <a:solidFill>
          <a:srgbClr val="F4DEE6">
            <a:alpha val="50000"/>
          </a:srgbClr>
        </a:solidFill>
        <a:effectLst/>
      </p:bgPr>
    </p:bg>
    <p:spTree>
      <p:nvGrpSpPr>
        <p:cNvPr id="1" name=""/>
        <p:cNvGrpSpPr/>
        <p:nvPr/>
      </p:nvGrpSpPr>
      <p:grpSpPr>
        <a:xfrm>
          <a:off x="0" y="0"/>
          <a:ext cx="0" cy="0"/>
          <a:chOff x="0" y="0"/>
          <a:chExt cx="0" cy="0"/>
        </a:xfrm>
      </p:grpSpPr>
      <p:pic>
        <p:nvPicPr>
          <p:cNvPr id="2" name="Platshållare för bild 6">
            <a:extLst>
              <a:ext uri="{FF2B5EF4-FFF2-40B4-BE49-F238E27FC236}">
                <a16:creationId xmlns:a16="http://schemas.microsoft.com/office/drawing/2014/main" id="{FDB1E8E3-0398-7885-D376-40245EA594B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3" name="Rektangel 2">
            <a:extLst>
              <a:ext uri="{FF2B5EF4-FFF2-40B4-BE49-F238E27FC236}">
                <a16:creationId xmlns:a16="http://schemas.microsoft.com/office/drawing/2014/main" id="{0982EEEB-EEFF-4548-C22A-451832359681}"/>
              </a:ext>
            </a:extLst>
          </p:cNvPr>
          <p:cNvSpPr/>
          <p:nvPr userDrawn="1"/>
        </p:nvSpPr>
        <p:spPr>
          <a:xfrm>
            <a:off x="0" y="0"/>
            <a:ext cx="11924258" cy="11309350"/>
          </a:xfrm>
          <a:prstGeom prst="rect">
            <a:avLst/>
          </a:prstGeom>
          <a:gradFill flip="none" rotWithShape="1">
            <a:gsLst>
              <a:gs pos="0">
                <a:schemeClr val="tx1">
                  <a:alpha val="66000"/>
                </a:schemeClr>
              </a:gs>
              <a:gs pos="79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6318832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tartsida_Bild(KollektivT)-Vinröd_ljus">
    <p:bg>
      <p:bgPr>
        <a:solidFill>
          <a:srgbClr val="F4DEE6">
            <a:alpha val="50000"/>
          </a:srgbClr>
        </a:solidFill>
        <a:effectLst/>
      </p:bgPr>
    </p:bg>
    <p:spTree>
      <p:nvGrpSpPr>
        <p:cNvPr id="1" name=""/>
        <p:cNvGrpSpPr/>
        <p:nvPr/>
      </p:nvGrpSpPr>
      <p:grpSpPr>
        <a:xfrm>
          <a:off x="0" y="0"/>
          <a:ext cx="0" cy="0"/>
          <a:chOff x="0" y="0"/>
          <a:chExt cx="0" cy="0"/>
        </a:xfrm>
      </p:grpSpPr>
      <p:pic>
        <p:nvPicPr>
          <p:cNvPr id="4" name="Platshållare för bild 6">
            <a:extLst>
              <a:ext uri="{FF2B5EF4-FFF2-40B4-BE49-F238E27FC236}">
                <a16:creationId xmlns:a16="http://schemas.microsoft.com/office/drawing/2014/main" id="{6F4770BB-5AE6-BD21-6DE2-45AE006AA87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5" name="Rektangel 4">
            <a:extLst>
              <a:ext uri="{FF2B5EF4-FFF2-40B4-BE49-F238E27FC236}">
                <a16:creationId xmlns:a16="http://schemas.microsoft.com/office/drawing/2014/main" id="{31C08F13-1514-3431-EB12-102215341C30}"/>
              </a:ext>
            </a:extLst>
          </p:cNvPr>
          <p:cNvSpPr/>
          <p:nvPr userDrawn="1"/>
        </p:nvSpPr>
        <p:spPr>
          <a:xfrm>
            <a:off x="0" y="0"/>
            <a:ext cx="11924258" cy="11309350"/>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9707297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tartsida_Bild(Vård)-Vinröd_ljus">
    <p:bg>
      <p:bgPr>
        <a:solidFill>
          <a:srgbClr val="F4DEE6">
            <a:alpha val="50000"/>
          </a:srgbClr>
        </a:solidFill>
        <a:effectLst/>
      </p:bgPr>
    </p:bg>
    <p:spTree>
      <p:nvGrpSpPr>
        <p:cNvPr id="1" name=""/>
        <p:cNvGrpSpPr/>
        <p:nvPr/>
      </p:nvGrpSpPr>
      <p:grpSpPr>
        <a:xfrm>
          <a:off x="0" y="0"/>
          <a:ext cx="0" cy="0"/>
          <a:chOff x="0" y="0"/>
          <a:chExt cx="0" cy="0"/>
        </a:xfrm>
      </p:grpSpPr>
      <p:pic>
        <p:nvPicPr>
          <p:cNvPr id="4" name="Platshållare för bild 6">
            <a:extLst>
              <a:ext uri="{FF2B5EF4-FFF2-40B4-BE49-F238E27FC236}">
                <a16:creationId xmlns:a16="http://schemas.microsoft.com/office/drawing/2014/main" id="{635DABA6-B890-B21A-8232-4AD4157CCED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0" y="0"/>
            <a:ext cx="20104100" cy="11343307"/>
          </a:xfrm>
          <a:prstGeom prst="rect">
            <a:avLst/>
          </a:prstGeom>
        </p:spPr>
      </p:pic>
      <p:sp>
        <p:nvSpPr>
          <p:cNvPr id="5" name="Rektangel 4">
            <a:extLst>
              <a:ext uri="{FF2B5EF4-FFF2-40B4-BE49-F238E27FC236}">
                <a16:creationId xmlns:a16="http://schemas.microsoft.com/office/drawing/2014/main" id="{5E6A1E8C-06B6-FE84-5F23-A8DE83F11630}"/>
              </a:ext>
            </a:extLst>
          </p:cNvPr>
          <p:cNvSpPr/>
          <p:nvPr userDrawn="1"/>
        </p:nvSpPr>
        <p:spPr>
          <a:xfrm>
            <a:off x="-6350" y="0"/>
            <a:ext cx="11924258" cy="11343307"/>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573227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tartsida_Bild(KollektivT)-Vinröd_mörk">
    <p:bg>
      <p:bgPr>
        <a:solidFill>
          <a:schemeClr val="accent1"/>
        </a:solidFill>
        <a:effectLst/>
      </p:bgPr>
    </p:bg>
    <p:spTree>
      <p:nvGrpSpPr>
        <p:cNvPr id="1" name=""/>
        <p:cNvGrpSpPr/>
        <p:nvPr/>
      </p:nvGrpSpPr>
      <p:grpSpPr>
        <a:xfrm>
          <a:off x="0" y="0"/>
          <a:ext cx="0" cy="0"/>
          <a:chOff x="0" y="0"/>
          <a:chExt cx="0" cy="0"/>
        </a:xfrm>
      </p:grpSpPr>
      <p:pic>
        <p:nvPicPr>
          <p:cNvPr id="4" name="Platshållare för bild 6">
            <a:extLst>
              <a:ext uri="{FF2B5EF4-FFF2-40B4-BE49-F238E27FC236}">
                <a16:creationId xmlns:a16="http://schemas.microsoft.com/office/drawing/2014/main" id="{6F4770BB-5AE6-BD21-6DE2-45AE006AA87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5" name="Rektangel 4">
            <a:extLst>
              <a:ext uri="{FF2B5EF4-FFF2-40B4-BE49-F238E27FC236}">
                <a16:creationId xmlns:a16="http://schemas.microsoft.com/office/drawing/2014/main" id="{31C08F13-1514-3431-EB12-102215341C30}"/>
              </a:ext>
            </a:extLst>
          </p:cNvPr>
          <p:cNvSpPr/>
          <p:nvPr userDrawn="1"/>
        </p:nvSpPr>
        <p:spPr>
          <a:xfrm>
            <a:off x="0" y="0"/>
            <a:ext cx="11924258" cy="11309350"/>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1741926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tartsida_Bild(Kultur)-Vinröd_ljus">
    <p:bg>
      <p:bgPr>
        <a:solidFill>
          <a:srgbClr val="F4DEE6">
            <a:alpha val="50000"/>
          </a:srgbClr>
        </a:solidFill>
        <a:effectLst/>
      </p:bgPr>
    </p:bg>
    <p:spTree>
      <p:nvGrpSpPr>
        <p:cNvPr id="1" name=""/>
        <p:cNvGrpSpPr/>
        <p:nvPr/>
      </p:nvGrpSpPr>
      <p:grpSpPr>
        <a:xfrm>
          <a:off x="0" y="0"/>
          <a:ext cx="0" cy="0"/>
          <a:chOff x="0" y="0"/>
          <a:chExt cx="0" cy="0"/>
        </a:xfrm>
      </p:grpSpPr>
      <p:pic>
        <p:nvPicPr>
          <p:cNvPr id="21" name="Platshållare för bild 6">
            <a:extLst>
              <a:ext uri="{FF2B5EF4-FFF2-40B4-BE49-F238E27FC236}">
                <a16:creationId xmlns:a16="http://schemas.microsoft.com/office/drawing/2014/main" id="{97523C05-9FEA-71B0-C6A5-0A55A7F0235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22" name="Rektangel 21">
            <a:extLst>
              <a:ext uri="{FF2B5EF4-FFF2-40B4-BE49-F238E27FC236}">
                <a16:creationId xmlns:a16="http://schemas.microsoft.com/office/drawing/2014/main" id="{F2755CD6-1F95-27D4-A143-7970D17E1DB9}"/>
              </a:ext>
            </a:extLst>
          </p:cNvPr>
          <p:cNvSpPr/>
          <p:nvPr userDrawn="1"/>
        </p:nvSpPr>
        <p:spPr>
          <a:xfrm>
            <a:off x="0" y="0"/>
            <a:ext cx="11924258" cy="11309350"/>
          </a:xfrm>
          <a:prstGeom prst="rect">
            <a:avLst/>
          </a:prstGeom>
          <a:gradFill flip="none" rotWithShape="1">
            <a:gsLst>
              <a:gs pos="0">
                <a:schemeClr val="tx1">
                  <a:alpha val="34650"/>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23" name="Rubrik 1">
            <a:extLst>
              <a:ext uri="{FF2B5EF4-FFF2-40B4-BE49-F238E27FC236}">
                <a16:creationId xmlns:a16="http://schemas.microsoft.com/office/drawing/2014/main" id="{5A2AD45D-3CBE-7E24-0D04-955CF27A926A}"/>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24" name="Underrubrik 2">
            <a:extLst>
              <a:ext uri="{FF2B5EF4-FFF2-40B4-BE49-F238E27FC236}">
                <a16:creationId xmlns:a16="http://schemas.microsoft.com/office/drawing/2014/main" id="{3714B03F-50B6-E0F7-9AF4-BA382704BEFA}"/>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grpSp>
        <p:nvGrpSpPr>
          <p:cNvPr id="25" name="Grupp 24">
            <a:extLst>
              <a:ext uri="{FF2B5EF4-FFF2-40B4-BE49-F238E27FC236}">
                <a16:creationId xmlns:a16="http://schemas.microsoft.com/office/drawing/2014/main" id="{A5231550-3430-3FF1-4A7C-D7A9275B091D}"/>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6" name="Bild 25">
              <a:extLst>
                <a:ext uri="{FF2B5EF4-FFF2-40B4-BE49-F238E27FC236}">
                  <a16:creationId xmlns:a16="http://schemas.microsoft.com/office/drawing/2014/main" id="{BBB75C86-667E-18E3-B093-096D170A341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27" name="Bild 26">
              <a:extLst>
                <a:ext uri="{FF2B5EF4-FFF2-40B4-BE49-F238E27FC236}">
                  <a16:creationId xmlns:a16="http://schemas.microsoft.com/office/drawing/2014/main" id="{480FDF88-C836-F382-41A8-3F3AD5DBAD5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6534157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Kapitelsida_Vinröd_mörk_bakgrund">
    <p:bg>
      <p:bgPr>
        <a:solidFill>
          <a:srgbClr val="F4DEE6">
            <a:alpha val="50000"/>
          </a:srgbClr>
        </a:solidFill>
        <a:effectLst/>
      </p:bgPr>
    </p:bg>
    <p:spTree>
      <p:nvGrpSpPr>
        <p:cNvPr id="1" name=""/>
        <p:cNvGrpSpPr/>
        <p:nvPr/>
      </p:nvGrpSpPr>
      <p:grpSpPr>
        <a:xfrm>
          <a:off x="0" y="0"/>
          <a:ext cx="0" cy="0"/>
          <a:chOff x="0" y="0"/>
          <a:chExt cx="0" cy="0"/>
        </a:xfrm>
      </p:grpSpPr>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3061817"/>
            <a:ext cx="9360000" cy="6481290"/>
          </a:xfrm>
        </p:spPr>
        <p:txBody>
          <a:bodyPr anchor="t">
            <a:noAutofit/>
          </a:bodyPr>
          <a:lstStyle>
            <a:lvl1pPr algn="l">
              <a:lnSpc>
                <a:spcPct val="75000"/>
              </a:lnSpc>
              <a:defRPr sz="10000" b="0" spc="-400" baseline="0">
                <a:solidFill>
                  <a:schemeClr val="accent1"/>
                </a:solidFill>
              </a:defRPr>
            </a:lvl1pPr>
          </a:lstStyle>
          <a:p>
            <a:r>
              <a:rPr lang="sv-SE"/>
              <a:t>Kapitelrubrik</a:t>
            </a:r>
          </a:p>
        </p:txBody>
      </p:sp>
      <p:sp>
        <p:nvSpPr>
          <p:cNvPr id="5" name="Platshållare för text 4">
            <a:extLst>
              <a:ext uri="{FF2B5EF4-FFF2-40B4-BE49-F238E27FC236}">
                <a16:creationId xmlns:a16="http://schemas.microsoft.com/office/drawing/2014/main" id="{9BC254AF-B658-492F-D6C4-A2541B944597}"/>
              </a:ext>
            </a:extLst>
          </p:cNvPr>
          <p:cNvSpPr>
            <a:spLocks noGrp="1"/>
          </p:cNvSpPr>
          <p:nvPr>
            <p:ph type="body" sz="quarter" idx="15" hasCustomPrompt="1"/>
          </p:nvPr>
        </p:nvSpPr>
        <p:spPr>
          <a:xfrm>
            <a:off x="1242001" y="902147"/>
            <a:ext cx="9360000" cy="1584325"/>
          </a:xfrm>
        </p:spPr>
        <p:txBody>
          <a:bodyPr anchor="b"/>
          <a:lstStyle>
            <a:lvl1pPr marL="0" indent="0">
              <a:buNone/>
              <a:defRPr>
                <a:solidFill>
                  <a:schemeClr val="accent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err="1"/>
              <a:t>Överrubrik</a:t>
            </a:r>
            <a:r>
              <a:rPr lang="en-US"/>
              <a:t> </a:t>
            </a:r>
            <a:r>
              <a:rPr lang="en-US" err="1"/>
              <a:t>kapitel</a:t>
            </a:r>
            <a:endParaRPr lang="en-US"/>
          </a:p>
        </p:txBody>
      </p:sp>
      <p:pic>
        <p:nvPicPr>
          <p:cNvPr id="2" name="Bild 1">
            <a:extLst>
              <a:ext uri="{FF2B5EF4-FFF2-40B4-BE49-F238E27FC236}">
                <a16:creationId xmlns:a16="http://schemas.microsoft.com/office/drawing/2014/main" id="{20115601-E846-C70A-34FF-AAB5D232C378}"/>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 name="Platshållare för bild 2">
            <a:extLst>
              <a:ext uri="{FF2B5EF4-FFF2-40B4-BE49-F238E27FC236}">
                <a16:creationId xmlns:a16="http://schemas.microsoft.com/office/drawing/2014/main" id="{73D07759-F15F-CAAA-555B-26CF5EB6BBED}"/>
              </a:ext>
            </a:extLst>
          </p:cNvPr>
          <p:cNvSpPr>
            <a:spLocks noGrp="1"/>
          </p:cNvSpPr>
          <p:nvPr>
            <p:ph type="pic" sz="quarter" idx="17"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grpSp>
        <p:nvGrpSpPr>
          <p:cNvPr id="4" name="Grupp 3">
            <a:extLst>
              <a:ext uri="{FF2B5EF4-FFF2-40B4-BE49-F238E27FC236}">
                <a16:creationId xmlns:a16="http://schemas.microsoft.com/office/drawing/2014/main" id="{DB0AE4E5-AAA5-A1D5-62A6-5D0510031524}"/>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603B9A82-E3B3-3832-2A3A-FCC3672894A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ACABBBEF-F890-549E-8572-9E899AA7EBA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8974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Citatsida_Vinröd_mörk_bakgrund">
    <p:bg>
      <p:bgPr>
        <a:solidFill>
          <a:srgbClr val="F4DEE6">
            <a:alpha val="50000"/>
          </a:srgbClr>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800A8904-65D5-F704-1F45-6639AF4C750F}"/>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pic>
        <p:nvPicPr>
          <p:cNvPr id="11" name="Bild 10">
            <a:extLst>
              <a:ext uri="{FF2B5EF4-FFF2-40B4-BE49-F238E27FC236}">
                <a16:creationId xmlns:a16="http://schemas.microsoft.com/office/drawing/2014/main" id="{9E5B939A-F98F-E7E0-597B-386E1E870C78}"/>
              </a:ext>
            </a:extLst>
          </p:cNvPr>
          <p:cNvPicPr>
            <a:picLocks noChangeAspect="1"/>
          </p:cNvPicPr>
          <p:nvPr userDrawn="1"/>
        </p:nvPicPr>
        <p:blipFill>
          <a:blip r:embed="rId4">
            <a:extLst>
              <a:ext uri="{96DAC541-7B7A-43D3-8B79-37D633B846F1}">
                <asvg:svgBlip xmlns:asvg="http://schemas.microsoft.com/office/drawing/2016/SVG/main" r:embed="rId5"/>
              </a:ext>
            </a:extLst>
          </a:blip>
          <a:srcRect l="-7337" t="48723" r="80369" b="24476"/>
          <a:stretch/>
        </p:blipFill>
        <p:spPr>
          <a:xfrm>
            <a:off x="14925596" y="0"/>
            <a:ext cx="5178504" cy="6330938"/>
          </a:xfrm>
          <a:prstGeom prst="rect">
            <a:avLst/>
          </a:prstGeom>
        </p:spPr>
      </p:pic>
      <p:pic>
        <p:nvPicPr>
          <p:cNvPr id="13" name="Bild 12">
            <a:extLst>
              <a:ext uri="{FF2B5EF4-FFF2-40B4-BE49-F238E27FC236}">
                <a16:creationId xmlns:a16="http://schemas.microsoft.com/office/drawing/2014/main" id="{51D9AC0B-9A28-EBC7-DE2D-75AA21BBB74B}"/>
              </a:ext>
            </a:extLst>
          </p:cNvPr>
          <p:cNvPicPr>
            <a:picLocks noChangeAspect="1"/>
          </p:cNvPicPr>
          <p:nvPr userDrawn="1"/>
        </p:nvPicPr>
        <p:blipFill>
          <a:blip r:embed="rId4">
            <a:extLst>
              <a:ext uri="{96DAC541-7B7A-43D3-8B79-37D633B846F1}">
                <asvg:svgBlip xmlns:asvg="http://schemas.microsoft.com/office/drawing/2016/SVG/main" r:embed="rId5"/>
              </a:ext>
            </a:extLst>
          </a:blip>
          <a:srcRect l="77628" t="-1566" r="-4596" b="83352"/>
          <a:stretch/>
        </p:blipFill>
        <p:spPr>
          <a:xfrm>
            <a:off x="-14479" y="7006840"/>
            <a:ext cx="5178504" cy="4302510"/>
          </a:xfrm>
          <a:prstGeom prst="rect">
            <a:avLst/>
          </a:prstGeom>
        </p:spPr>
      </p:pic>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74003" y="9371886"/>
              <a:ext cx="1550353" cy="1474726"/>
            </a:xfrm>
            <a:prstGeom prst="rect">
              <a:avLst/>
            </a:prstGeom>
          </p:spPr>
        </p:pic>
      </p:grpSp>
      <p:sp>
        <p:nvSpPr>
          <p:cNvPr id="14" name="Rubrik 1">
            <a:extLst>
              <a:ext uri="{FF2B5EF4-FFF2-40B4-BE49-F238E27FC236}">
                <a16:creationId xmlns:a16="http://schemas.microsoft.com/office/drawing/2014/main" id="{122500B5-D652-D912-9670-09854E1D4621}"/>
              </a:ext>
            </a:extLst>
          </p:cNvPr>
          <p:cNvSpPr>
            <a:spLocks noGrp="1"/>
          </p:cNvSpPr>
          <p:nvPr>
            <p:ph type="title" hasCustomPrompt="1"/>
          </p:nvPr>
        </p:nvSpPr>
        <p:spPr>
          <a:xfrm>
            <a:off x="2764763" y="2414315"/>
            <a:ext cx="14560096" cy="6167560"/>
          </a:xfrm>
        </p:spPr>
        <p:txBody>
          <a:bodyPr anchor="ctr">
            <a:noAutofit/>
          </a:bodyPr>
          <a:lstStyle>
            <a:lvl1pPr algn="ctr">
              <a:defRPr sz="6000" b="0">
                <a:solidFill>
                  <a:schemeClr val="accent1"/>
                </a:solidFill>
              </a:defRPr>
            </a:lvl1pPr>
          </a:lstStyle>
          <a:p>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br>
              <a:rPr lang="sv-SE"/>
            </a:br>
            <a:r>
              <a:rPr lang="sv-SE" err="1"/>
              <a:t>adipiscing</a:t>
            </a:r>
            <a:r>
              <a:rPr lang="sv-SE"/>
              <a:t> elit.  </a:t>
            </a:r>
            <a:r>
              <a:rPr lang="sv-SE" err="1"/>
              <a:t>Curabitur</a:t>
            </a:r>
            <a:r>
              <a:rPr lang="sv-SE"/>
              <a:t> </a:t>
            </a:r>
            <a:r>
              <a:rPr lang="sv-SE" err="1"/>
              <a:t>vel</a:t>
            </a:r>
            <a:r>
              <a:rPr lang="sv-SE"/>
              <a:t> ante et </a:t>
            </a:r>
            <a:r>
              <a:rPr lang="sv-SE" err="1"/>
              <a:t>orci</a:t>
            </a:r>
            <a:r>
              <a:rPr lang="sv-SE"/>
              <a:t> </a:t>
            </a:r>
            <a:r>
              <a:rPr lang="sv-SE" err="1"/>
              <a:t>eleifend</a:t>
            </a:r>
            <a:r>
              <a:rPr lang="sv-SE"/>
              <a:t>. </a:t>
            </a:r>
            <a:br>
              <a:rPr lang="sv-SE"/>
            </a:br>
            <a:r>
              <a:rPr lang="sv-SE" err="1"/>
              <a:t>Suspendisse</a:t>
            </a:r>
            <a:r>
              <a:rPr lang="sv-SE"/>
              <a:t> </a:t>
            </a:r>
            <a:r>
              <a:rPr lang="sv-SE" err="1"/>
              <a:t>potenti</a:t>
            </a:r>
            <a:r>
              <a:rPr lang="sv-SE"/>
              <a:t>. </a:t>
            </a:r>
            <a:r>
              <a:rPr lang="sv-SE" err="1"/>
              <a:t>Aenean</a:t>
            </a:r>
            <a:r>
              <a:rPr lang="sv-SE"/>
              <a:t> </a:t>
            </a:r>
            <a:r>
              <a:rPr lang="sv-SE" err="1"/>
              <a:t>tincidunt</a:t>
            </a:r>
            <a:r>
              <a:rPr lang="sv-SE"/>
              <a:t>, </a:t>
            </a:r>
            <a:r>
              <a:rPr lang="sv-SE" err="1"/>
              <a:t>magna</a:t>
            </a:r>
            <a:r>
              <a:rPr lang="sv-SE"/>
              <a:t> at </a:t>
            </a:r>
            <a:br>
              <a:rPr lang="sv-SE"/>
            </a:br>
            <a:r>
              <a:rPr lang="sv-SE" err="1"/>
              <a:t>vulputate</a:t>
            </a:r>
            <a:r>
              <a:rPr lang="sv-SE"/>
              <a:t>, </a:t>
            </a:r>
            <a:r>
              <a:rPr lang="sv-SE" err="1"/>
              <a:t>nisl</a:t>
            </a:r>
            <a:r>
              <a:rPr lang="sv-SE"/>
              <a:t> elit </a:t>
            </a:r>
            <a:r>
              <a:rPr lang="sv-SE" err="1"/>
              <a:t>luctus</a:t>
            </a:r>
            <a:r>
              <a:rPr lang="sv-SE"/>
              <a:t> </a:t>
            </a:r>
            <a:r>
              <a:rPr lang="sv-SE" err="1"/>
              <a:t>lorem</a:t>
            </a:r>
            <a:r>
              <a:rPr lang="sv-SE"/>
              <a:t>.</a:t>
            </a:r>
          </a:p>
        </p:txBody>
      </p:sp>
      <p:sp>
        <p:nvSpPr>
          <p:cNvPr id="2" name="Platshållare för sidfot 5">
            <a:extLst>
              <a:ext uri="{FF2B5EF4-FFF2-40B4-BE49-F238E27FC236}">
                <a16:creationId xmlns:a16="http://schemas.microsoft.com/office/drawing/2014/main" id="{C3C233AC-CCB6-C6D3-557E-E229A5D2DE4C}"/>
              </a:ext>
            </a:extLst>
          </p:cNvPr>
          <p:cNvSpPr>
            <a:spLocks noGrp="1"/>
          </p:cNvSpPr>
          <p:nvPr>
            <p:ph type="ftr" sz="quarter" idx="11"/>
          </p:nvPr>
        </p:nvSpPr>
        <p:spPr>
          <a:xfrm>
            <a:off x="2759161" y="10548000"/>
            <a:ext cx="14587200" cy="187200"/>
          </a:xfrm>
          <a:prstGeom prst="rect">
            <a:avLst/>
          </a:prstGeom>
        </p:spPr>
        <p:txBody>
          <a:bodyPr>
            <a:noAutofit/>
          </a:bodyPr>
          <a:lstStyle>
            <a:lvl1pPr>
              <a:buClr>
                <a:schemeClr val="bg1"/>
              </a:buClr>
              <a:defRPr>
                <a:solidFill>
                  <a:schemeClr val="tx1"/>
                </a:solidFill>
              </a:defRPr>
            </a:lvl1pPr>
          </a:lstStyle>
          <a:p>
            <a:endParaRPr lang="sv-SE"/>
          </a:p>
        </p:txBody>
      </p:sp>
    </p:spTree>
    <p:extLst>
      <p:ext uri="{BB962C8B-B14F-4D97-AF65-F5344CB8AC3E}">
        <p14:creationId xmlns:p14="http://schemas.microsoft.com/office/powerpoint/2010/main" val="35160854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Obj" preserve="1">
  <p:cSld name="Innehållsförteckning_Vinröd_mörk_Bakgrund">
    <p:bg>
      <p:bgPr>
        <a:solidFill>
          <a:srgbClr val="F4DEE6">
            <a:alpha val="50000"/>
          </a:srgbClr>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742950" indent="-742950">
              <a:buClr>
                <a:schemeClr val="accent1"/>
              </a:buClr>
              <a:buFont typeface="+mj-lt"/>
              <a:buAutoNum type="arabicPeriod"/>
              <a:defRPr lang="sv-SE" dirty="0">
                <a:solidFill>
                  <a:schemeClr val="tx1"/>
                </a:solidFill>
              </a:defRPr>
            </a:lvl1pPr>
            <a:lvl2pPr marL="1174950" indent="-742950">
              <a:buClr>
                <a:schemeClr val="accent1"/>
              </a:buClr>
              <a:buFont typeface="+mj-lt"/>
              <a:buAutoNum type="arabicPeriod"/>
              <a:defRPr lang="sv-SE" dirty="0">
                <a:solidFill>
                  <a:schemeClr val="tx1"/>
                </a:solidFill>
              </a:defRPr>
            </a:lvl2pPr>
            <a:lvl3pPr marL="1342350" indent="-514350">
              <a:buClr>
                <a:schemeClr val="accent1"/>
              </a:buClr>
              <a:buFont typeface="+mj-lt"/>
              <a:buAutoNum type="arabicPeriod"/>
              <a:defRPr lang="sv-SE" dirty="0">
                <a:solidFill>
                  <a:schemeClr val="tx1"/>
                </a:solidFill>
              </a:defRPr>
            </a:lvl3pPr>
            <a:lvl4pPr marL="1713150" indent="-514350">
              <a:buClr>
                <a:schemeClr val="accent1"/>
              </a:buClr>
              <a:buFont typeface="+mj-lt"/>
              <a:buAutoNum type="arabicPeriod"/>
              <a:defRPr lang="sv-SE" dirty="0">
                <a:solidFill>
                  <a:schemeClr val="tx1"/>
                </a:solidFill>
              </a:defRPr>
            </a:lvl4pPr>
            <a:lvl5pPr marL="1969200" indent="-457200">
              <a:buClr>
                <a:schemeClr val="accent1"/>
              </a:buClr>
              <a:buFont typeface="+mj-lt"/>
              <a:buAutoNum type="arabicPeriod"/>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759600"/>
            <a:ext cx="15840000" cy="2052000"/>
          </a:xfrm>
        </p:spPr>
        <p:txBody>
          <a:bodyPr>
            <a:noAutofit/>
          </a:bodyPr>
          <a:lstStyle>
            <a:lvl1pPr>
              <a:buClr>
                <a:schemeClr val="bg1"/>
              </a:buClr>
              <a:defRPr sz="7200" b="0">
                <a:solidFill>
                  <a:schemeClr val="accent1"/>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742950" indent="-742950">
              <a:buClr>
                <a:schemeClr val="accent1"/>
              </a:buClr>
              <a:buFont typeface="+mj-lt"/>
              <a:buAutoNum type="arabicPeriod"/>
              <a:defRPr lang="sv-SE" dirty="0">
                <a:solidFill>
                  <a:schemeClr val="tx1"/>
                </a:solidFill>
              </a:defRPr>
            </a:lvl1pPr>
            <a:lvl2pPr marL="1174950" indent="-742950">
              <a:buClr>
                <a:schemeClr val="accent1"/>
              </a:buClr>
              <a:buFont typeface="+mj-lt"/>
              <a:buAutoNum type="arabicPeriod"/>
              <a:defRPr lang="sv-SE" dirty="0">
                <a:solidFill>
                  <a:schemeClr val="tx1"/>
                </a:solidFill>
              </a:defRPr>
            </a:lvl2pPr>
            <a:lvl3pPr marL="1342350" indent="-514350">
              <a:buClr>
                <a:schemeClr val="accent1"/>
              </a:buClr>
              <a:buFont typeface="+mj-lt"/>
              <a:buAutoNum type="arabicPeriod"/>
              <a:defRPr lang="sv-SE" dirty="0">
                <a:solidFill>
                  <a:schemeClr val="tx1"/>
                </a:solidFill>
              </a:defRPr>
            </a:lvl3pPr>
            <a:lvl4pPr marL="1713150" indent="-514350">
              <a:buClr>
                <a:schemeClr val="accent1"/>
              </a:buClr>
              <a:buFont typeface="+mj-lt"/>
              <a:buAutoNum type="arabicPeriod"/>
              <a:defRPr lang="sv-SE" dirty="0">
                <a:solidFill>
                  <a:schemeClr val="tx1"/>
                </a:solidFill>
              </a:defRPr>
            </a:lvl4pPr>
            <a:lvl5pPr marL="1969200" indent="-457200">
              <a:buClr>
                <a:schemeClr val="accent1"/>
              </a:buClr>
              <a:buFont typeface="+mj-lt"/>
              <a:buAutoNum type="arabicPeriod"/>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buClr>
                <a:schemeClr val="bg1"/>
              </a:buClr>
              <a:defRPr>
                <a:solidFill>
                  <a:schemeClr val="tx1"/>
                </a:solidFill>
              </a:defRPr>
            </a:lvl1pPr>
          </a:lstStyle>
          <a:p>
            <a:fld id="{22A7701B-8AEB-47E6-B4CC-5A851E887FD1}" type="datetime1">
              <a:rPr lang="sv-SE" smtClean="0"/>
              <a:pPr/>
              <a:t>2025-12-16</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buClr>
                <a:schemeClr val="bg1"/>
              </a:buClr>
              <a:defRPr>
                <a:solidFill>
                  <a:schemeClr val="tx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buClr>
                <a:schemeClr val="bg1"/>
              </a:buClr>
              <a:defRPr>
                <a:solidFill>
                  <a:schemeClr val="tx1"/>
                </a:solidFill>
              </a:defRPr>
            </a:lvl1pPr>
          </a:lstStyle>
          <a:p>
            <a:endParaRPr lang="sv-SE"/>
          </a:p>
        </p:txBody>
      </p:sp>
      <p:pic>
        <p:nvPicPr>
          <p:cNvPr id="5" name="Bild 4">
            <a:extLst>
              <a:ext uri="{FF2B5EF4-FFF2-40B4-BE49-F238E27FC236}">
                <a16:creationId xmlns:a16="http://schemas.microsoft.com/office/drawing/2014/main" id="{288BB84D-8752-6D1B-89BF-B3A5CE23AED6}"/>
              </a:ext>
            </a:extLst>
          </p:cNvPr>
          <p:cNvPicPr>
            <a:picLocks noChangeAspect="1"/>
          </p:cNvPicPr>
          <p:nvPr userDrawn="1"/>
        </p:nvPicPr>
        <p:blipFill>
          <a:blip r:embed="rId6">
            <a:extLst>
              <a:ext uri="{96DAC541-7B7A-43D3-8B79-37D633B846F1}">
                <asvg:svgBlip xmlns:asvg="http://schemas.microsoft.com/office/drawing/2016/SVG/main" r:embed="rId7"/>
              </a:ext>
            </a:extLst>
          </a:blip>
          <a:srcRect l="-31125" t="15557" r="26243" b="36566"/>
          <a:stretch/>
        </p:blipFill>
        <p:spPr>
          <a:xfrm>
            <a:off x="-35716" y="0"/>
            <a:ext cx="20139816" cy="11309350"/>
          </a:xfrm>
          <a:prstGeom prst="rect">
            <a:avLst/>
          </a:prstGeom>
        </p:spPr>
      </p:pic>
    </p:spTree>
    <p:extLst>
      <p:ext uri="{BB962C8B-B14F-4D97-AF65-F5344CB8AC3E}">
        <p14:creationId xmlns:p14="http://schemas.microsoft.com/office/powerpoint/2010/main" val="31263971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Rubrik_och_innehåll-Vinröd_ljus">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E90990-52D6-401D-B150-7B54C658090C}"/>
              </a:ext>
            </a:extLst>
          </p:cNvPr>
          <p:cNvSpPr>
            <a:spLocks noGrp="1"/>
          </p:cNvSpPr>
          <p:nvPr>
            <p:ph type="title"/>
          </p:nvPr>
        </p:nvSpPr>
        <p:spPr>
          <a:xfrm>
            <a:off x="1242000" y="759600"/>
            <a:ext cx="15840000" cy="2052000"/>
          </a:xfrm>
        </p:spPr>
        <p:txBody>
          <a:bodyPr>
            <a:noAutofit/>
          </a:bodyPr>
          <a:lstStyle>
            <a:lvl1pPr>
              <a:defRPr sz="7200" b="0">
                <a:solidFill>
                  <a:schemeClr val="accent1"/>
                </a:solidFill>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9" name="Platshållare för innehåll 6">
            <a:extLst>
              <a:ext uri="{FF2B5EF4-FFF2-40B4-BE49-F238E27FC236}">
                <a16:creationId xmlns:a16="http://schemas.microsoft.com/office/drawing/2014/main" id="{5B488F52-9C4F-3F42-4B5D-100F22C708F4}"/>
              </a:ext>
            </a:extLst>
          </p:cNvPr>
          <p:cNvSpPr>
            <a:spLocks noGrp="1"/>
          </p:cNvSpPr>
          <p:nvPr>
            <p:ph sz="quarter" idx="14"/>
          </p:nvPr>
        </p:nvSpPr>
        <p:spPr>
          <a:xfrm>
            <a:off x="1242000" y="3239092"/>
            <a:ext cx="15840000" cy="6840000"/>
          </a:xfrm>
        </p:spPr>
        <p:txBody>
          <a:bodyPr>
            <a:noAutofit/>
          </a:bodyPr>
          <a:lstStyle>
            <a:lvl1pPr marL="345600" indent="-345600">
              <a:buClr>
                <a:schemeClr val="accent1"/>
              </a:buClr>
              <a:buFont typeface="Arial" panose="020B0604020202020204" pitchFamily="34" charset="0"/>
              <a:buChar char="•"/>
              <a:defRPr>
                <a:solidFill>
                  <a:schemeClr val="tx1"/>
                </a:solidFill>
              </a:defRPr>
            </a:lvl1pPr>
            <a:lvl2pPr marL="756000" indent="-324000">
              <a:buClr>
                <a:schemeClr val="accent1"/>
              </a:buClr>
              <a:buFont typeface="Arial" panose="020B0604020202020204" pitchFamily="34" charset="0"/>
              <a:buChar char="•"/>
              <a:defRPr>
                <a:solidFill>
                  <a:schemeClr val="tx1"/>
                </a:solidFill>
              </a:defRPr>
            </a:lvl2pPr>
            <a:lvl3pPr marL="1116000" indent="-288000">
              <a:buClr>
                <a:schemeClr val="accent1"/>
              </a:buClr>
              <a:buFont typeface="Arial" panose="020B0604020202020204" pitchFamily="34" charset="0"/>
              <a:buChar char="•"/>
              <a:defRPr>
                <a:solidFill>
                  <a:schemeClr val="tx1"/>
                </a:solidFill>
              </a:defRPr>
            </a:lvl3pPr>
            <a:lvl4pPr marL="1458000" indent="-259200">
              <a:buClr>
                <a:schemeClr val="accent1"/>
              </a:buClr>
              <a:buFont typeface="Arial" panose="020B0604020202020204" pitchFamily="34" charset="0"/>
              <a:buChar char="•"/>
              <a:defRPr>
                <a:solidFill>
                  <a:schemeClr val="tx1"/>
                </a:solidFill>
              </a:defRPr>
            </a:lvl4pPr>
            <a:lvl5pPr marL="1764000" indent="-252000">
              <a:buClr>
                <a:schemeClr val="accent1"/>
              </a:buClr>
              <a:buFont typeface="Arial" panose="020B0604020202020204" pitchFamily="34" charset="0"/>
              <a:buChar cha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sidfot 5">
            <a:extLst>
              <a:ext uri="{FF2B5EF4-FFF2-40B4-BE49-F238E27FC236}">
                <a16:creationId xmlns:a16="http://schemas.microsoft.com/office/drawing/2014/main" id="{71137FAD-ABC3-9EB8-4D49-7CF66C27F2FA}"/>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17754546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woObj" preserve="1">
  <p:cSld name="Tvåspaltsida_Vinröd_mörk">
    <p:bg>
      <p:bgPr>
        <a:solidFill>
          <a:schemeClr val="bg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dirty="0">
                <a:solidFill>
                  <a:schemeClr val="tx1"/>
                </a:solidFill>
              </a:defRPr>
            </a:lvl1pPr>
            <a:lvl2pPr marL="756000" indent="-324000">
              <a:buClr>
                <a:schemeClr val="accent1"/>
              </a:buClr>
              <a:buFont typeface="Arial" panose="020B0604020202020204" pitchFamily="34" charset="0"/>
              <a:buChar char="•"/>
              <a:defRPr lang="sv-SE" dirty="0">
                <a:solidFill>
                  <a:schemeClr val="tx1"/>
                </a:solidFill>
              </a:defRPr>
            </a:lvl2pPr>
            <a:lvl3pPr marL="1116000" indent="-288000">
              <a:buClr>
                <a:schemeClr val="accent1"/>
              </a:buClr>
              <a:buFont typeface="Arial" panose="020B0604020202020204" pitchFamily="34" charset="0"/>
              <a:buChar char="•"/>
              <a:defRPr lang="sv-SE" dirty="0">
                <a:solidFill>
                  <a:schemeClr val="tx1"/>
                </a:solidFill>
              </a:defRPr>
            </a:lvl3pPr>
            <a:lvl4pPr marL="1458000" indent="-259200">
              <a:buClr>
                <a:schemeClr val="accent1"/>
              </a:buClr>
              <a:buFont typeface="Arial" panose="020B0604020202020204" pitchFamily="34" charset="0"/>
              <a:buChar char="•"/>
              <a:defRPr lang="sv-SE" dirty="0">
                <a:solidFill>
                  <a:schemeClr val="tx1"/>
                </a:solidFill>
              </a:defRPr>
            </a:lvl4pPr>
            <a:lvl5pPr marL="1764000" indent="-252000">
              <a:buClr>
                <a:schemeClr val="accent1"/>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759600"/>
            <a:ext cx="15840000" cy="2052000"/>
          </a:xfrm>
        </p:spPr>
        <p:txBody>
          <a:bodyPr>
            <a:noAutofit/>
          </a:bodyPr>
          <a:lstStyle>
            <a:lvl1pPr>
              <a:defRPr sz="7200" b="0">
                <a:solidFill>
                  <a:schemeClr val="accent1"/>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dirty="0">
                <a:solidFill>
                  <a:schemeClr val="tx1"/>
                </a:solidFill>
              </a:defRPr>
            </a:lvl1pPr>
            <a:lvl2pPr marL="756000" indent="-324000">
              <a:buClr>
                <a:schemeClr val="accent1"/>
              </a:buClr>
              <a:buFont typeface="Arial" panose="020B0604020202020204" pitchFamily="34" charset="0"/>
              <a:buChar char="•"/>
              <a:defRPr lang="sv-SE" dirty="0">
                <a:solidFill>
                  <a:schemeClr val="tx1"/>
                </a:solidFill>
              </a:defRPr>
            </a:lvl2pPr>
            <a:lvl3pPr marL="1116000" indent="-288000">
              <a:buClr>
                <a:schemeClr val="accent1"/>
              </a:buClr>
              <a:buFont typeface="Arial" panose="020B0604020202020204" pitchFamily="34" charset="0"/>
              <a:buChar char="•"/>
              <a:defRPr lang="sv-SE" dirty="0">
                <a:solidFill>
                  <a:schemeClr val="tx1"/>
                </a:solidFill>
              </a:defRPr>
            </a:lvl3pPr>
            <a:lvl4pPr marL="1458000" indent="-259200">
              <a:buClr>
                <a:schemeClr val="accent1"/>
              </a:buClr>
              <a:buFont typeface="Arial" panose="020B0604020202020204" pitchFamily="34" charset="0"/>
              <a:buChar char="•"/>
              <a:defRPr lang="sv-SE" dirty="0">
                <a:solidFill>
                  <a:schemeClr val="tx1"/>
                </a:solidFill>
              </a:defRPr>
            </a:lvl4pPr>
            <a:lvl5pPr marL="1764000" indent="-252000">
              <a:buClr>
                <a:schemeClr val="accent1"/>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7767234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extsida_med_bild_vänster-Vinröd_mörk">
    <p:bg>
      <p:bgPr>
        <a:solidFill>
          <a:schemeClr val="bg1"/>
        </a:solidFill>
        <a:effectLst/>
      </p:bgPr>
    </p:bg>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8A76C47-4FA5-4279-B7ED-1F6CD04EF773}"/>
              </a:ext>
            </a:extLst>
          </p:cNvPr>
          <p:cNvSpPr>
            <a:spLocks noGrp="1"/>
          </p:cNvSpPr>
          <p:nvPr>
            <p:ph type="ftr" sz="quarter" idx="11"/>
          </p:nvPr>
        </p:nvSpPr>
        <p:spPr>
          <a:xfrm>
            <a:off x="11318603" y="10548000"/>
            <a:ext cx="6084000" cy="187200"/>
          </a:xfrm>
          <a:prstGeom prst="rect">
            <a:avLst/>
          </a:prstGeom>
        </p:spPr>
        <p:txBody>
          <a:bodyPr>
            <a:noAutofit/>
          </a:bodyPr>
          <a:lstStyle>
            <a:lvl1pPr>
              <a:defRPr>
                <a:solidFill>
                  <a:schemeClr val="tx1"/>
                </a:solidFill>
              </a:defRPr>
            </a:lvl1pPr>
          </a:lstStyle>
          <a:p>
            <a:endParaRPr lang="sv-SE"/>
          </a:p>
        </p:txBody>
      </p:sp>
      <p:sp>
        <p:nvSpPr>
          <p:cNvPr id="5" name="Platshållare för datum 4">
            <a:extLst>
              <a:ext uri="{FF2B5EF4-FFF2-40B4-BE49-F238E27FC236}">
                <a16:creationId xmlns:a16="http://schemas.microsoft.com/office/drawing/2014/main" id="{68B261CB-FEFC-4868-A181-B9DE8D0EA876}"/>
              </a:ext>
            </a:extLst>
          </p:cNvPr>
          <p:cNvSpPr>
            <a:spLocks noGrp="1"/>
          </p:cNvSpPr>
          <p:nvPr>
            <p:ph type="dt" sz="half" idx="10"/>
          </p:nvPr>
        </p:nvSpPr>
        <p:spPr>
          <a:xfrm>
            <a:off x="10353204" y="10548000"/>
            <a:ext cx="792000" cy="187200"/>
          </a:xfrm>
          <a:prstGeom prst="rect">
            <a:avLst/>
          </a:prstGeom>
        </p:spPr>
        <p:txBody>
          <a:bodyPr>
            <a:noAutofit/>
          </a:bodyPr>
          <a:lstStyle>
            <a:lvl1pPr>
              <a:defRPr>
                <a:solidFill>
                  <a:schemeClr val="tx1"/>
                </a:solidFill>
              </a:defRPr>
            </a:lvl1pPr>
          </a:lstStyle>
          <a:p>
            <a:fld id="{62DD169D-E447-4789-8673-AFA93CC4C0FC}" type="datetime1">
              <a:rPr lang="sv-SE" smtClean="0"/>
              <a:pPr/>
              <a:t>2025-12-16</a:t>
            </a:fld>
            <a:endParaRPr lang="sv-SE"/>
          </a:p>
        </p:txBody>
      </p:sp>
      <p:sp>
        <p:nvSpPr>
          <p:cNvPr id="7" name="Platshållare för bildnummer 6">
            <a:extLst>
              <a:ext uri="{FF2B5EF4-FFF2-40B4-BE49-F238E27FC236}">
                <a16:creationId xmlns:a16="http://schemas.microsoft.com/office/drawing/2014/main" id="{0EC73F62-C798-47FE-A71E-BE7E86BC30E0}"/>
              </a:ext>
            </a:extLst>
          </p:cNvPr>
          <p:cNvSpPr>
            <a:spLocks noGrp="1"/>
          </p:cNvSpPr>
          <p:nvPr>
            <p:ph type="sldNum" sz="quarter" idx="12"/>
          </p:nvPr>
        </p:nvSpPr>
        <p:spPr>
          <a:xfrm>
            <a:off x="9819804"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grpSp>
        <p:nvGrpSpPr>
          <p:cNvPr id="36" name="Grupp 35">
            <a:extLst>
              <a:ext uri="{FF2B5EF4-FFF2-40B4-BE49-F238E27FC236}">
                <a16:creationId xmlns:a16="http://schemas.microsoft.com/office/drawing/2014/main" id="{0DB1CF83-948A-3C08-8F45-26B724985FBC}"/>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37" name="Bild 36">
              <a:extLst>
                <a:ext uri="{FF2B5EF4-FFF2-40B4-BE49-F238E27FC236}">
                  <a16:creationId xmlns:a16="http://schemas.microsoft.com/office/drawing/2014/main" id="{30D25779-0EE3-115C-0F10-EB3643FA9BC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38" name="Bild 37">
              <a:extLst>
                <a:ext uri="{FF2B5EF4-FFF2-40B4-BE49-F238E27FC236}">
                  <a16:creationId xmlns:a16="http://schemas.microsoft.com/office/drawing/2014/main" id="{E3E5DDCE-AC70-2774-BE28-F556695E843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13" name="Platshållare för text 2">
            <a:extLst>
              <a:ext uri="{FF2B5EF4-FFF2-40B4-BE49-F238E27FC236}">
                <a16:creationId xmlns:a16="http://schemas.microsoft.com/office/drawing/2014/main" id="{F026782C-3D7A-17F2-5918-28639A7693C9}"/>
              </a:ext>
            </a:extLst>
          </p:cNvPr>
          <p:cNvSpPr>
            <a:spLocks noGrp="1"/>
          </p:cNvSpPr>
          <p:nvPr>
            <p:ph type="body" sz="quarter" idx="13"/>
          </p:nvPr>
        </p:nvSpPr>
        <p:spPr>
          <a:xfrm>
            <a:off x="9826091" y="3240000"/>
            <a:ext cx="756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4" name="Rubrik 106">
            <a:extLst>
              <a:ext uri="{FF2B5EF4-FFF2-40B4-BE49-F238E27FC236}">
                <a16:creationId xmlns:a16="http://schemas.microsoft.com/office/drawing/2014/main" id="{F9F80C19-D75E-41AA-A755-74DD2587E277}"/>
              </a:ext>
            </a:extLst>
          </p:cNvPr>
          <p:cNvSpPr>
            <a:spLocks noGrp="1"/>
          </p:cNvSpPr>
          <p:nvPr>
            <p:ph type="title"/>
          </p:nvPr>
        </p:nvSpPr>
        <p:spPr>
          <a:xfrm>
            <a:off x="9826091" y="759600"/>
            <a:ext cx="756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15" name="Platshållare för bild 11">
            <a:extLst>
              <a:ext uri="{FF2B5EF4-FFF2-40B4-BE49-F238E27FC236}">
                <a16:creationId xmlns:a16="http://schemas.microsoft.com/office/drawing/2014/main" id="{BA18EB43-EC39-DEB1-4F75-6CDEE023D6E6}"/>
              </a:ext>
            </a:extLst>
          </p:cNvPr>
          <p:cNvSpPr>
            <a:spLocks noGrp="1"/>
          </p:cNvSpPr>
          <p:nvPr>
            <p:ph type="pic" sz="quarter" idx="15" hasCustomPrompt="1"/>
          </p:nvPr>
        </p:nvSpPr>
        <p:spPr>
          <a:xfrm>
            <a:off x="0" y="-1907"/>
            <a:ext cx="9000000" cy="11311257"/>
          </a:xfrm>
          <a:prstGeom prst="rect">
            <a:avLst/>
          </a:pr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Tree>
    <p:extLst>
      <p:ext uri="{BB962C8B-B14F-4D97-AF65-F5344CB8AC3E}">
        <p14:creationId xmlns:p14="http://schemas.microsoft.com/office/powerpoint/2010/main" val="994009030"/>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sida_med_bild_höger-Vinröd_mörk">
    <p:bg>
      <p:bgPr>
        <a:solidFill>
          <a:schemeClr val="bg1"/>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2371849D-5CFA-C47E-F676-A874570709CD}"/>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1" name="Platshållare för bild 10">
            <a:extLst>
              <a:ext uri="{FF2B5EF4-FFF2-40B4-BE49-F238E27FC236}">
                <a16:creationId xmlns:a16="http://schemas.microsoft.com/office/drawing/2014/main" id="{4BB72E08-77C3-8B82-913C-313B37DED625}"/>
              </a:ext>
            </a:extLst>
          </p:cNvPr>
          <p:cNvSpPr>
            <a:spLocks noGrp="1"/>
          </p:cNvSpPr>
          <p:nvPr>
            <p:ph type="pic" sz="quarter" idx="15"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
        <p:nvSpPr>
          <p:cNvPr id="6" name="Platshållare för bild 11">
            <a:extLst>
              <a:ext uri="{FF2B5EF4-FFF2-40B4-BE49-F238E27FC236}">
                <a16:creationId xmlns:a16="http://schemas.microsoft.com/office/drawing/2014/main" id="{1225C724-E477-1380-A934-93D3F53CB831}"/>
              </a:ext>
            </a:extLst>
          </p:cNvPr>
          <p:cNvSpPr>
            <a:spLocks noGrp="1"/>
          </p:cNvSpPr>
          <p:nvPr>
            <p:ph type="pic" sz="quarter" idx="14" hasCustomPrompt="1"/>
          </p:nvPr>
        </p:nvSpPr>
        <p:spPr>
          <a:xfrm>
            <a:off x="32302522" y="0"/>
            <a:ext cx="9000000" cy="11309350"/>
          </a:xfrm>
          <a:solidFill>
            <a:schemeClr val="bg1"/>
          </a:solidFill>
        </p:spPr>
        <p:txBody>
          <a:bodyPr anchor="ctr">
            <a:noAutofit/>
          </a:bodyPr>
          <a:lstStyle>
            <a:lvl1pPr marL="0" indent="0" algn="ctr">
              <a:buClr>
                <a:schemeClr val="accent1"/>
              </a:buClr>
              <a:buFont typeface="Arial" panose="020B0604020202020204" pitchFamily="34" charset="0"/>
              <a:buNone/>
              <a:defRPr sz="4000"/>
            </a:lvl1pPr>
          </a:lstStyle>
          <a:p>
            <a:r>
              <a:rPr lang="en-US" err="1"/>
              <a:t>Infoga</a:t>
            </a:r>
            <a:r>
              <a:rPr lang="en-US"/>
              <a:t> </a:t>
            </a:r>
            <a:r>
              <a:rPr lang="en-US" err="1"/>
              <a:t>bild</a:t>
            </a:r>
            <a:endParaRPr lang="en-US"/>
          </a:p>
        </p:txBody>
      </p:sp>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64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9600"/>
            <a:ext cx="864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14" name="Platshållare för sidfot 2">
            <a:extLst>
              <a:ext uri="{FF2B5EF4-FFF2-40B4-BE49-F238E27FC236}">
                <a16:creationId xmlns:a16="http://schemas.microsoft.com/office/drawing/2014/main" id="{0955F523-DC9C-9A33-971C-E2A5B3FD351E}"/>
              </a:ext>
            </a:extLst>
          </p:cNvPr>
          <p:cNvSpPr>
            <a:spLocks noGrp="1"/>
          </p:cNvSpPr>
          <p:nvPr>
            <p:ph type="ftr" sz="quarter" idx="10"/>
          </p:nvPr>
        </p:nvSpPr>
        <p:spPr>
          <a:xfrm>
            <a:off x="2757600" y="10548000"/>
            <a:ext cx="7167600" cy="187200"/>
          </a:xfrm>
          <a:prstGeom prst="rect">
            <a:avLst/>
          </a:prstGeom>
        </p:spPr>
        <p:txBody>
          <a:bodyPr>
            <a:noAutofit/>
          </a:bodyPr>
          <a:lstStyle>
            <a:lvl1pPr>
              <a:defRPr>
                <a:solidFill>
                  <a:schemeClr val="tx1"/>
                </a:solidFill>
              </a:defRPr>
            </a:lvl1pPr>
          </a:lstStyle>
          <a:p>
            <a:endParaRPr lang="sv-SE"/>
          </a:p>
        </p:txBody>
      </p:sp>
      <p:sp>
        <p:nvSpPr>
          <p:cNvPr id="15" name="Platshållare för datum 3">
            <a:extLst>
              <a:ext uri="{FF2B5EF4-FFF2-40B4-BE49-F238E27FC236}">
                <a16:creationId xmlns:a16="http://schemas.microsoft.com/office/drawing/2014/main" id="{A8609803-2BD2-EE23-740E-802C47BF7572}"/>
              </a:ext>
            </a:extLst>
          </p:cNvPr>
          <p:cNvSpPr>
            <a:spLocks noGrp="1"/>
          </p:cNvSpPr>
          <p:nvPr>
            <p:ph type="dt" sz="half" idx="11"/>
          </p:nvPr>
        </p:nvSpPr>
        <p:spPr>
          <a:xfrm>
            <a:off x="1775036" y="10548000"/>
            <a:ext cx="792000" cy="187200"/>
          </a:xfrm>
          <a:prstGeom prst="rect">
            <a:avLst/>
          </a:prstGeom>
        </p:spPr>
        <p:txBody>
          <a:bodyPr>
            <a:noAutofit/>
          </a:bodyPr>
          <a:lstStyle>
            <a:lvl1pPr>
              <a:defRPr>
                <a:solidFill>
                  <a:schemeClr val="tx1"/>
                </a:solidFill>
              </a:defRPr>
            </a:lvl1pPr>
          </a:lstStyle>
          <a:p>
            <a:fld id="{93E1DA4E-B23A-42CD-82EE-75C65057215D}" type="datetime1">
              <a:rPr lang="sv-SE" smtClean="0"/>
              <a:pPr/>
              <a:t>2025-12-16</a:t>
            </a:fld>
            <a:endParaRPr lang="sv-SE"/>
          </a:p>
        </p:txBody>
      </p:sp>
      <p:sp>
        <p:nvSpPr>
          <p:cNvPr id="16" name="Platshållare för bildnummer 4">
            <a:extLst>
              <a:ext uri="{FF2B5EF4-FFF2-40B4-BE49-F238E27FC236}">
                <a16:creationId xmlns:a16="http://schemas.microsoft.com/office/drawing/2014/main" id="{EEDEC0E0-F968-24BA-1865-501F4115953A}"/>
              </a:ext>
            </a:extLst>
          </p:cNvPr>
          <p:cNvSpPr>
            <a:spLocks noGrp="1"/>
          </p:cNvSpPr>
          <p:nvPr>
            <p:ph type="sldNum" sz="quarter" idx="12"/>
          </p:nvPr>
        </p:nvSpPr>
        <p:spPr>
          <a:xfrm>
            <a:off x="1241636" y="10548000"/>
            <a:ext cx="360000" cy="187200"/>
          </a:xfrm>
          <a:prstGeom prst="rect">
            <a:avLst/>
          </a:prstGeom>
        </p:spPr>
        <p:txBody>
          <a:bodyPr>
            <a:noAutofit/>
          </a:bodyPr>
          <a:lstStyle>
            <a:lvl1pPr>
              <a:defRPr>
                <a:solidFill>
                  <a:schemeClr val="tx1"/>
                </a:solidFill>
              </a:defRPr>
            </a:lvl1pPr>
          </a:lstStyle>
          <a:p>
            <a:fld id="{B6F15528-21DE-4FAA-801E-634DDDAF4B2B}" type="slidenum">
              <a:rPr lang="sv-SE" smtClean="0"/>
              <a:pPr/>
              <a:t>‹#›</a:t>
            </a:fld>
            <a:endParaRPr lang="sv-SE"/>
          </a:p>
        </p:txBody>
      </p:sp>
      <p:grpSp>
        <p:nvGrpSpPr>
          <p:cNvPr id="19" name="Grupp 18">
            <a:extLst>
              <a:ext uri="{FF2B5EF4-FFF2-40B4-BE49-F238E27FC236}">
                <a16:creationId xmlns:a16="http://schemas.microsoft.com/office/drawing/2014/main" id="{E2D06B91-E4F4-02B0-7B37-218258E307E9}"/>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0" name="Bild 19">
              <a:extLst>
                <a:ext uri="{FF2B5EF4-FFF2-40B4-BE49-F238E27FC236}">
                  <a16:creationId xmlns:a16="http://schemas.microsoft.com/office/drawing/2014/main" id="{7580A8A2-6AFE-4A23-58B1-D8184B5FF9B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21" name="Bild 20">
              <a:extLst>
                <a:ext uri="{FF2B5EF4-FFF2-40B4-BE49-F238E27FC236}">
                  <a16:creationId xmlns:a16="http://schemas.microsoft.com/office/drawing/2014/main" id="{79ED422F-7D66-F311-2B3F-533B72FF23E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9688601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Innehållssida_stor-Vinröd_mörk">
    <p:bg>
      <p:bgPr>
        <a:solidFill>
          <a:schemeClr val="bg1"/>
        </a:solidFill>
        <a:effectLst/>
      </p:bgPr>
    </p:bg>
    <p:spTree>
      <p:nvGrpSpPr>
        <p:cNvPr id="1" name=""/>
        <p:cNvGrpSpPr/>
        <p:nvPr/>
      </p:nvGrpSpPr>
      <p:grpSpPr>
        <a:xfrm>
          <a:off x="0" y="0"/>
          <a:ext cx="0" cy="0"/>
          <a:chOff x="0" y="0"/>
          <a:chExt cx="0" cy="0"/>
        </a:xfrm>
      </p:grpSpPr>
      <p:grpSp>
        <p:nvGrpSpPr>
          <p:cNvPr id="11" name="Grupp 10">
            <a:extLst>
              <a:ext uri="{FF2B5EF4-FFF2-40B4-BE49-F238E27FC236}">
                <a16:creationId xmlns:a16="http://schemas.microsoft.com/office/drawing/2014/main" id="{5FDFB973-E8EF-E17D-C0FB-867D393A7B0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2" name="Bild 11">
              <a:extLst>
                <a:ext uri="{FF2B5EF4-FFF2-40B4-BE49-F238E27FC236}">
                  <a16:creationId xmlns:a16="http://schemas.microsoft.com/office/drawing/2014/main" id="{97E4FEE6-0FF3-1C6D-1DF5-210CA699DD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15545271-AD95-D88B-2106-FED669C5B09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 name="Platshållare för innehåll 2">
            <a:extLst>
              <a:ext uri="{FF2B5EF4-FFF2-40B4-BE49-F238E27FC236}">
                <a16:creationId xmlns:a16="http://schemas.microsoft.com/office/drawing/2014/main" id="{DFF8D528-3013-8A0C-4A04-9D1407F3E0A7}"/>
              </a:ext>
            </a:extLst>
          </p:cNvPr>
          <p:cNvSpPr>
            <a:spLocks noGrp="1"/>
          </p:cNvSpPr>
          <p:nvPr>
            <p:ph idx="1" hasCustomPrompt="1"/>
          </p:nvPr>
        </p:nvSpPr>
        <p:spPr>
          <a:xfrm>
            <a:off x="1242000" y="2089423"/>
            <a:ext cx="15840000" cy="7920000"/>
          </a:xfrm>
          <a:solidFill>
            <a:schemeClr val="bg1">
              <a:alpha val="0"/>
            </a:schemeClr>
          </a:solidFill>
        </p:spPr>
        <p:txBody>
          <a:bodyPr anchor="ctr">
            <a:noAutofit/>
          </a:bodyPr>
          <a:lstStyle>
            <a:lvl1pPr algn="ctr">
              <a:buNone/>
              <a:defRPr sz="32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4" name="Rubrik 12">
            <a:extLst>
              <a:ext uri="{FF2B5EF4-FFF2-40B4-BE49-F238E27FC236}">
                <a16:creationId xmlns:a16="http://schemas.microsoft.com/office/drawing/2014/main" id="{945D2D78-6FA1-D3B3-6756-7DCAA25303D4}"/>
              </a:ext>
            </a:extLst>
          </p:cNvPr>
          <p:cNvSpPr>
            <a:spLocks noGrp="1"/>
          </p:cNvSpPr>
          <p:nvPr>
            <p:ph type="title"/>
          </p:nvPr>
        </p:nvSpPr>
        <p:spPr>
          <a:xfrm>
            <a:off x="1243765" y="758131"/>
            <a:ext cx="15840000" cy="1043260"/>
          </a:xfrm>
        </p:spPr>
        <p:txBody>
          <a:bodyPr>
            <a:noAutofit/>
          </a:bodyPr>
          <a:lstStyle>
            <a:lvl1pPr>
              <a:defRPr sz="7200" b="0">
                <a:solidFill>
                  <a:schemeClr val="accent1"/>
                </a:solidFill>
              </a:defRPr>
            </a:lvl1pPr>
          </a:lstStyle>
          <a:p>
            <a:r>
              <a:rPr lang="sv-SE"/>
              <a:t>Klicka här för att ändra mall för rubrikformat</a:t>
            </a:r>
          </a:p>
        </p:txBody>
      </p:sp>
      <p:sp>
        <p:nvSpPr>
          <p:cNvPr id="6" name="Platshållare för datum 3">
            <a:extLst>
              <a:ext uri="{FF2B5EF4-FFF2-40B4-BE49-F238E27FC236}">
                <a16:creationId xmlns:a16="http://schemas.microsoft.com/office/drawing/2014/main" id="{F61C49C4-544E-06FF-D2D3-D6DBFB2E2F64}"/>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7" name="Platshållare för bildnummer 5">
            <a:extLst>
              <a:ext uri="{FF2B5EF4-FFF2-40B4-BE49-F238E27FC236}">
                <a16:creationId xmlns:a16="http://schemas.microsoft.com/office/drawing/2014/main" id="{2BE2F662-9F9D-61DE-18A9-9D7AC61E9BB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166C0C4C-8FE9-9A7B-C423-14C86646E329}"/>
              </a:ext>
            </a:extLst>
          </p:cNvPr>
          <p:cNvSpPr>
            <a:spLocks noGrp="1"/>
          </p:cNvSpPr>
          <p:nvPr>
            <p:ph type="ftr" sz="quarter" idx="11"/>
          </p:nvPr>
        </p:nvSpPr>
        <p:spPr>
          <a:xfrm>
            <a:off x="2757600" y="10548000"/>
            <a:ext cx="143244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3925937303"/>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nnehållssida_med_bildbubbla_höger-Vinröd_mörk">
    <p:bg>
      <p:bgPr>
        <a:solidFill>
          <a:schemeClr val="bg1"/>
        </a:solidFill>
        <a:effectLst/>
      </p:bgPr>
    </p:bg>
    <p:spTree>
      <p:nvGrpSpPr>
        <p:cNvPr id="1" name=""/>
        <p:cNvGrpSpPr/>
        <p:nvPr/>
      </p:nvGrpSpPr>
      <p:grpSpPr>
        <a:xfrm>
          <a:off x="0" y="0"/>
          <a:ext cx="0" cy="0"/>
          <a:chOff x="0" y="0"/>
          <a:chExt cx="0" cy="0"/>
        </a:xfrm>
      </p:grpSpPr>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28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8131"/>
            <a:ext cx="8280000" cy="2052000"/>
          </a:xfrm>
        </p:spPr>
        <p:txBody>
          <a:bodyPr>
            <a:noAutofit/>
          </a:bodyPr>
          <a:lstStyle>
            <a:lvl1pPr>
              <a:defRPr sz="7200" b="0">
                <a:solidFill>
                  <a:schemeClr val="accent1"/>
                </a:solidFill>
              </a:defRPr>
            </a:lvl1pPr>
          </a:lstStyle>
          <a:p>
            <a:r>
              <a:rPr lang="sv-SE"/>
              <a:t>Klicka här för att ändra mall för rubrikformat</a:t>
            </a:r>
          </a:p>
        </p:txBody>
      </p:sp>
      <p:sp>
        <p:nvSpPr>
          <p:cNvPr id="2" name="Platshållare för datum 3">
            <a:extLst>
              <a:ext uri="{FF2B5EF4-FFF2-40B4-BE49-F238E27FC236}">
                <a16:creationId xmlns:a16="http://schemas.microsoft.com/office/drawing/2014/main" id="{CA76D545-8EEB-9CD2-2DFC-67DFCD1BC0EB}"/>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3" name="Platshållare för bildnummer 5">
            <a:extLst>
              <a:ext uri="{FF2B5EF4-FFF2-40B4-BE49-F238E27FC236}">
                <a16:creationId xmlns:a16="http://schemas.microsoft.com/office/drawing/2014/main" id="{91A99BA0-7BAE-145E-E53F-6FBBD86BF742}"/>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4" name="Platshållare för sidfot 5">
            <a:extLst>
              <a:ext uri="{FF2B5EF4-FFF2-40B4-BE49-F238E27FC236}">
                <a16:creationId xmlns:a16="http://schemas.microsoft.com/office/drawing/2014/main" id="{155DB2E7-956E-4BEC-C369-0056BCAFF2BC}"/>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1" name="Platshållare för bild 10">
            <a:extLst>
              <a:ext uri="{FF2B5EF4-FFF2-40B4-BE49-F238E27FC236}">
                <a16:creationId xmlns:a16="http://schemas.microsoft.com/office/drawing/2014/main" id="{866ADBD5-CC6E-EE18-4ADC-BFD204AF4A33}"/>
              </a:ext>
            </a:extLst>
          </p:cNvPr>
          <p:cNvSpPr>
            <a:spLocks noGrp="1"/>
          </p:cNvSpPr>
          <p:nvPr>
            <p:ph type="pic" sz="quarter" idx="20" hasCustomPrompt="1"/>
          </p:nvPr>
        </p:nvSpPr>
        <p:spPr>
          <a:xfrm>
            <a:off x="10231058" y="758131"/>
            <a:ext cx="8874937" cy="9240134"/>
          </a:xfrm>
          <a:custGeom>
            <a:avLst/>
            <a:gdLst>
              <a:gd name="connsiteX0" fmla="*/ 4434141 w 8874937"/>
              <a:gd name="connsiteY0" fmla="*/ 0 h 9240134"/>
              <a:gd name="connsiteX1" fmla="*/ 8868196 w 8874937"/>
              <a:gd name="connsiteY1" fmla="*/ 4434055 h 9240134"/>
              <a:gd name="connsiteX2" fmla="*/ 8868196 w 8874937"/>
              <a:gd name="connsiteY2" fmla="*/ 4767750 h 9240134"/>
              <a:gd name="connsiteX3" fmla="*/ 8863190 w 8874937"/>
              <a:gd name="connsiteY3" fmla="*/ 8214634 h 9240134"/>
              <a:gd name="connsiteX4" fmla="*/ 8860960 w 8874937"/>
              <a:gd name="connsiteY4" fmla="*/ 8326350 h 9240134"/>
              <a:gd name="connsiteX5" fmla="*/ 8774752 w 8874937"/>
              <a:gd name="connsiteY5" fmla="*/ 8279558 h 9240134"/>
              <a:gd name="connsiteX6" fmla="*/ 8424828 w 8874937"/>
              <a:gd name="connsiteY6" fmla="*/ 8208912 h 9240134"/>
              <a:gd name="connsiteX7" fmla="*/ 7525848 w 8874937"/>
              <a:gd name="connsiteY7" fmla="*/ 9107892 h 9240134"/>
              <a:gd name="connsiteX8" fmla="*/ 7525848 w 8874937"/>
              <a:gd name="connsiteY8" fmla="*/ 9236269 h 9240134"/>
              <a:gd name="connsiteX9" fmla="*/ 6773866 w 8874937"/>
              <a:gd name="connsiteY9" fmla="*/ 9240134 h 9240134"/>
              <a:gd name="connsiteX10" fmla="*/ 5038677 w 8874937"/>
              <a:gd name="connsiteY10" fmla="*/ 9229376 h 9240134"/>
              <a:gd name="connsiteX11" fmla="*/ 86 w 8874937"/>
              <a:gd name="connsiteY11" fmla="*/ 4434055 h 9240134"/>
              <a:gd name="connsiteX12" fmla="*/ 4434141 w 8874937"/>
              <a:gd name="connsiteY12" fmla="*/ 0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74937" h="9240134">
                <a:moveTo>
                  <a:pt x="4434141" y="0"/>
                </a:moveTo>
                <a:cubicBezTo>
                  <a:pt x="6883002" y="0"/>
                  <a:pt x="8868196" y="1985194"/>
                  <a:pt x="8868196" y="4434055"/>
                </a:cubicBezTo>
                <a:lnTo>
                  <a:pt x="8868196" y="4767750"/>
                </a:lnTo>
                <a:cubicBezTo>
                  <a:pt x="8868196" y="6757450"/>
                  <a:pt x="8886290" y="7014056"/>
                  <a:pt x="8863190" y="8214634"/>
                </a:cubicBezTo>
                <a:lnTo>
                  <a:pt x="8860960" y="8326350"/>
                </a:lnTo>
                <a:lnTo>
                  <a:pt x="8774752" y="8279558"/>
                </a:lnTo>
                <a:cubicBezTo>
                  <a:pt x="8667200" y="8234067"/>
                  <a:pt x="8548952" y="8208912"/>
                  <a:pt x="8424828" y="8208912"/>
                </a:cubicBezTo>
                <a:cubicBezTo>
                  <a:pt x="7928334" y="8208912"/>
                  <a:pt x="7525848" y="8611399"/>
                  <a:pt x="7525848" y="9107892"/>
                </a:cubicBezTo>
                <a:lnTo>
                  <a:pt x="7525848" y="9236269"/>
                </a:lnTo>
                <a:lnTo>
                  <a:pt x="6773866" y="9240134"/>
                </a:lnTo>
                <a:lnTo>
                  <a:pt x="5038677" y="9229376"/>
                </a:lnTo>
                <a:cubicBezTo>
                  <a:pt x="1640464" y="9256690"/>
                  <a:pt x="-13768" y="7327741"/>
                  <a:pt x="86" y="4434055"/>
                </a:cubicBezTo>
                <a:cubicBezTo>
                  <a:pt x="86" y="1985194"/>
                  <a:pt x="1985280" y="0"/>
                  <a:pt x="4434141" y="0"/>
                </a:cubicBezTo>
                <a:close/>
              </a:path>
            </a:pathLst>
          </a:custGeom>
          <a:solidFill>
            <a:schemeClr val="bg2">
              <a:lumMod val="95000"/>
            </a:schemeClr>
          </a:solidFill>
        </p:spPr>
        <p:txBody>
          <a:bodyPr wrap="square" anchor="ctr">
            <a:noAutofit/>
          </a:bodyPr>
          <a:lstStyle>
            <a:lvl1pPr marL="0" indent="0" algn="ctr">
              <a:buNone/>
              <a:defRPr/>
            </a:lvl1pPr>
          </a:lstStyle>
          <a:p>
            <a:r>
              <a:rPr lang="en-US"/>
              <a:t>Montera </a:t>
            </a:r>
            <a:r>
              <a:rPr lang="en-US" err="1"/>
              <a:t>bild</a:t>
            </a:r>
            <a:r>
              <a:rPr lang="en-US"/>
              <a:t> </a:t>
            </a:r>
            <a:r>
              <a:rPr lang="en-US" err="1"/>
              <a:t>i</a:t>
            </a:r>
            <a:r>
              <a:rPr lang="en-US"/>
              <a:t> form</a:t>
            </a:r>
          </a:p>
        </p:txBody>
      </p:sp>
      <p:grpSp>
        <p:nvGrpSpPr>
          <p:cNvPr id="12" name="Grupp 11">
            <a:extLst>
              <a:ext uri="{FF2B5EF4-FFF2-40B4-BE49-F238E27FC236}">
                <a16:creationId xmlns:a16="http://schemas.microsoft.com/office/drawing/2014/main" id="{D6A75E8D-F914-3186-0324-87748F393A58}"/>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11B87CC-40C5-2FD9-F74C-9B92F2165A4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1EFB36D1-C788-1CA8-6D83-6A031569621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203470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tartsida_Bild(Vård)-Vinröd_mörk">
    <p:bg>
      <p:bgPr>
        <a:solidFill>
          <a:schemeClr val="accent1"/>
        </a:solidFill>
        <a:effectLst/>
      </p:bgPr>
    </p:bg>
    <p:spTree>
      <p:nvGrpSpPr>
        <p:cNvPr id="1" name=""/>
        <p:cNvGrpSpPr/>
        <p:nvPr/>
      </p:nvGrpSpPr>
      <p:grpSpPr>
        <a:xfrm>
          <a:off x="0" y="0"/>
          <a:ext cx="0" cy="0"/>
          <a:chOff x="0" y="0"/>
          <a:chExt cx="0" cy="0"/>
        </a:xfrm>
      </p:grpSpPr>
      <p:pic>
        <p:nvPicPr>
          <p:cNvPr id="4" name="Platshållare för bild 6">
            <a:extLst>
              <a:ext uri="{FF2B5EF4-FFF2-40B4-BE49-F238E27FC236}">
                <a16:creationId xmlns:a16="http://schemas.microsoft.com/office/drawing/2014/main" id="{635DABA6-B890-B21A-8232-4AD4157CCED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0" y="0"/>
            <a:ext cx="20104100" cy="11343307"/>
          </a:xfrm>
          <a:prstGeom prst="rect">
            <a:avLst/>
          </a:prstGeom>
        </p:spPr>
      </p:pic>
      <p:sp>
        <p:nvSpPr>
          <p:cNvPr id="5" name="Rektangel 4">
            <a:extLst>
              <a:ext uri="{FF2B5EF4-FFF2-40B4-BE49-F238E27FC236}">
                <a16:creationId xmlns:a16="http://schemas.microsoft.com/office/drawing/2014/main" id="{5E6A1E8C-06B6-FE84-5F23-A8DE83F11630}"/>
              </a:ext>
            </a:extLst>
          </p:cNvPr>
          <p:cNvSpPr/>
          <p:nvPr userDrawn="1"/>
        </p:nvSpPr>
        <p:spPr>
          <a:xfrm>
            <a:off x="-6350" y="0"/>
            <a:ext cx="11924258" cy="11343307"/>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1530685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nnehållssida_med_bildbubbla_vänster-Vinröd_mörk">
    <p:bg>
      <p:bgPr>
        <a:solidFill>
          <a:schemeClr val="bg1"/>
        </a:solidFill>
        <a:effectLst/>
      </p:bgPr>
    </p:bg>
    <p:spTree>
      <p:nvGrpSpPr>
        <p:cNvPr id="1" name=""/>
        <p:cNvGrpSpPr/>
        <p:nvPr/>
      </p:nvGrpSpPr>
      <p:grpSpPr>
        <a:xfrm>
          <a:off x="0" y="0"/>
          <a:ext cx="0" cy="0"/>
          <a:chOff x="0" y="0"/>
          <a:chExt cx="0" cy="0"/>
        </a:xfrm>
      </p:grpSpPr>
      <p:grpSp>
        <p:nvGrpSpPr>
          <p:cNvPr id="68" name="Grupp 67">
            <a:extLst>
              <a:ext uri="{FF2B5EF4-FFF2-40B4-BE49-F238E27FC236}">
                <a16:creationId xmlns:a16="http://schemas.microsoft.com/office/drawing/2014/main" id="{ECA9E46C-A192-E66A-A053-2D035793388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9" name="Bild 68">
              <a:extLst>
                <a:ext uri="{FF2B5EF4-FFF2-40B4-BE49-F238E27FC236}">
                  <a16:creationId xmlns:a16="http://schemas.microsoft.com/office/drawing/2014/main" id="{26DFF6B6-BCF3-4710-9653-A2D3401BE1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70" name="Bild 69">
              <a:extLst>
                <a:ext uri="{FF2B5EF4-FFF2-40B4-BE49-F238E27FC236}">
                  <a16:creationId xmlns:a16="http://schemas.microsoft.com/office/drawing/2014/main" id="{2B9A62BA-B461-3208-3661-A04EC370191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bild 55">
            <a:extLst>
              <a:ext uri="{FF2B5EF4-FFF2-40B4-BE49-F238E27FC236}">
                <a16:creationId xmlns:a16="http://schemas.microsoft.com/office/drawing/2014/main" id="{89A43912-410F-9E93-0855-6EBEDBBD5299}"/>
              </a:ext>
            </a:extLst>
          </p:cNvPr>
          <p:cNvSpPr>
            <a:spLocks noGrp="1"/>
          </p:cNvSpPr>
          <p:nvPr>
            <p:ph type="pic" sz="quarter" idx="20" hasCustomPrompt="1"/>
          </p:nvPr>
        </p:nvSpPr>
        <p:spPr>
          <a:xfrm>
            <a:off x="898759" y="758131"/>
            <a:ext cx="8874937" cy="9240134"/>
          </a:xfrm>
          <a:custGeom>
            <a:avLst/>
            <a:gdLst>
              <a:gd name="connsiteX0" fmla="*/ 0 w 8868110"/>
              <a:gd name="connsiteY0" fmla="*/ 4434055 h 9201805"/>
              <a:gd name="connsiteX1" fmla="*/ 4434055 w 8868110"/>
              <a:gd name="connsiteY1" fmla="*/ 0 h 9201805"/>
              <a:gd name="connsiteX2" fmla="*/ 4434055 w 8868110"/>
              <a:gd name="connsiteY2" fmla="*/ 0 h 9201805"/>
              <a:gd name="connsiteX3" fmla="*/ 8868110 w 8868110"/>
              <a:gd name="connsiteY3" fmla="*/ 4434055 h 9201805"/>
              <a:gd name="connsiteX4" fmla="*/ 8868110 w 8868110"/>
              <a:gd name="connsiteY4" fmla="*/ 4767750 h 9201805"/>
              <a:gd name="connsiteX5" fmla="*/ 4434055 w 8868110"/>
              <a:gd name="connsiteY5" fmla="*/ 9201805 h 9201805"/>
              <a:gd name="connsiteX6" fmla="*/ 4434055 w 8868110"/>
              <a:gd name="connsiteY6" fmla="*/ 9201805 h 9201805"/>
              <a:gd name="connsiteX7" fmla="*/ 0 w 8868110"/>
              <a:gd name="connsiteY7" fmla="*/ 4767750 h 9201805"/>
              <a:gd name="connsiteX8" fmla="*/ 0 w 8868110"/>
              <a:gd name="connsiteY8" fmla="*/ 4434055 h 9201805"/>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4434055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9874717"/>
              <a:gd name="connsiteY0" fmla="*/ 4434055 h 9284932"/>
              <a:gd name="connsiteX1" fmla="*/ 4434055 w 9874717"/>
              <a:gd name="connsiteY1" fmla="*/ 0 h 9284932"/>
              <a:gd name="connsiteX2" fmla="*/ 4434055 w 9874717"/>
              <a:gd name="connsiteY2" fmla="*/ 0 h 9284932"/>
              <a:gd name="connsiteX3" fmla="*/ 8868110 w 9874717"/>
              <a:gd name="connsiteY3" fmla="*/ 4434055 h 9284932"/>
              <a:gd name="connsiteX4" fmla="*/ 8868110 w 9874717"/>
              <a:gd name="connsiteY4" fmla="*/ 4767750 h 9284932"/>
              <a:gd name="connsiteX5" fmla="*/ 8756673 w 9874717"/>
              <a:gd name="connsiteY5" fmla="*/ 9146387 h 9284932"/>
              <a:gd name="connsiteX6" fmla="*/ 3270273 w 9874717"/>
              <a:gd name="connsiteY6" fmla="*/ 9284932 h 9284932"/>
              <a:gd name="connsiteX7" fmla="*/ 0 w 9874717"/>
              <a:gd name="connsiteY7" fmla="*/ 4767750 h 9284932"/>
              <a:gd name="connsiteX8" fmla="*/ 0 w 9874717"/>
              <a:gd name="connsiteY8" fmla="*/ 4434055 h 9284932"/>
              <a:gd name="connsiteX0" fmla="*/ 0 w 9100960"/>
              <a:gd name="connsiteY0" fmla="*/ 4434055 h 9284932"/>
              <a:gd name="connsiteX1" fmla="*/ 4434055 w 9100960"/>
              <a:gd name="connsiteY1" fmla="*/ 0 h 9284932"/>
              <a:gd name="connsiteX2" fmla="*/ 4434055 w 9100960"/>
              <a:gd name="connsiteY2" fmla="*/ 0 h 9284932"/>
              <a:gd name="connsiteX3" fmla="*/ 8868110 w 9100960"/>
              <a:gd name="connsiteY3" fmla="*/ 4434055 h 9284932"/>
              <a:gd name="connsiteX4" fmla="*/ 8868110 w 9100960"/>
              <a:gd name="connsiteY4" fmla="*/ 4767750 h 9284932"/>
              <a:gd name="connsiteX5" fmla="*/ 8756673 w 9100960"/>
              <a:gd name="connsiteY5" fmla="*/ 9146387 h 9284932"/>
              <a:gd name="connsiteX6" fmla="*/ 3270273 w 9100960"/>
              <a:gd name="connsiteY6" fmla="*/ 9284932 h 9284932"/>
              <a:gd name="connsiteX7" fmla="*/ 0 w 9100960"/>
              <a:gd name="connsiteY7" fmla="*/ 4767750 h 9284932"/>
              <a:gd name="connsiteX8" fmla="*/ 0 w 9100960"/>
              <a:gd name="connsiteY8" fmla="*/ 4434055 h 9284932"/>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756673 w 8868110"/>
              <a:gd name="connsiteY5" fmla="*/ 9146387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963870"/>
              <a:gd name="connsiteY0" fmla="*/ 4434055 h 9284932"/>
              <a:gd name="connsiteX1" fmla="*/ 4434055 w 8963870"/>
              <a:gd name="connsiteY1" fmla="*/ 0 h 9284932"/>
              <a:gd name="connsiteX2" fmla="*/ 4434055 w 8963870"/>
              <a:gd name="connsiteY2" fmla="*/ 0 h 9284932"/>
              <a:gd name="connsiteX3" fmla="*/ 8868110 w 8963870"/>
              <a:gd name="connsiteY3" fmla="*/ 4434055 h 9284932"/>
              <a:gd name="connsiteX4" fmla="*/ 8868110 w 8963870"/>
              <a:gd name="connsiteY4" fmla="*/ 4767750 h 9284932"/>
              <a:gd name="connsiteX5" fmla="*/ 8950637 w 8963870"/>
              <a:gd name="connsiteY5" fmla="*/ 9201805 h 9284932"/>
              <a:gd name="connsiteX6" fmla="*/ 3270273 w 8963870"/>
              <a:gd name="connsiteY6" fmla="*/ 9284932 h 9284932"/>
              <a:gd name="connsiteX7" fmla="*/ 0 w 8963870"/>
              <a:gd name="connsiteY7" fmla="*/ 4767750 h 9284932"/>
              <a:gd name="connsiteX8" fmla="*/ 0 w 8963870"/>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301964"/>
              <a:gd name="connsiteX1" fmla="*/ 4434055 w 8914489"/>
              <a:gd name="connsiteY1" fmla="*/ 0 h 9301964"/>
              <a:gd name="connsiteX2" fmla="*/ 4434055 w 8914489"/>
              <a:gd name="connsiteY2" fmla="*/ 0 h 9301964"/>
              <a:gd name="connsiteX3" fmla="*/ 8868110 w 8914489"/>
              <a:gd name="connsiteY3" fmla="*/ 4434055 h 9301964"/>
              <a:gd name="connsiteX4" fmla="*/ 8868110 w 8914489"/>
              <a:gd name="connsiteY4" fmla="*/ 4767750 h 9301964"/>
              <a:gd name="connsiteX5" fmla="*/ 8895219 w 8914489"/>
              <a:gd name="connsiteY5" fmla="*/ 9284932 h 9301964"/>
              <a:gd name="connsiteX6" fmla="*/ 3270273 w 8914489"/>
              <a:gd name="connsiteY6" fmla="*/ 9284932 h 9301964"/>
              <a:gd name="connsiteX7" fmla="*/ 0 w 8914489"/>
              <a:gd name="connsiteY7" fmla="*/ 4767750 h 9301964"/>
              <a:gd name="connsiteX8" fmla="*/ 0 w 8914489"/>
              <a:gd name="connsiteY8" fmla="*/ 4434055 h 9301964"/>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812092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3270273 w 8874851"/>
              <a:gd name="connsiteY6" fmla="*/ 9284932 h 9284932"/>
              <a:gd name="connsiteX7" fmla="*/ 0 w 8874851"/>
              <a:gd name="connsiteY7" fmla="*/ 4767750 h 9284932"/>
              <a:gd name="connsiteX8" fmla="*/ 0 w 8874851"/>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0 w 8874851"/>
              <a:gd name="connsiteY7" fmla="*/ 4767750 h 9284932"/>
              <a:gd name="connsiteX8" fmla="*/ 0 w 8874851"/>
              <a:gd name="connsiteY8" fmla="*/ 4434055 h 9284932"/>
              <a:gd name="connsiteX0" fmla="*/ 0 w 8874851"/>
              <a:gd name="connsiteY0" fmla="*/ 4434055 h 10332012"/>
              <a:gd name="connsiteX1" fmla="*/ 4434055 w 8874851"/>
              <a:gd name="connsiteY1" fmla="*/ 0 h 10332012"/>
              <a:gd name="connsiteX2" fmla="*/ 4434055 w 8874851"/>
              <a:gd name="connsiteY2" fmla="*/ 0 h 10332012"/>
              <a:gd name="connsiteX3" fmla="*/ 8868110 w 8874851"/>
              <a:gd name="connsiteY3" fmla="*/ 4434055 h 10332012"/>
              <a:gd name="connsiteX4" fmla="*/ 8868110 w 8874851"/>
              <a:gd name="connsiteY4" fmla="*/ 4767750 h 10332012"/>
              <a:gd name="connsiteX5" fmla="*/ 8839801 w 8874851"/>
              <a:gd name="connsiteY5" fmla="*/ 9229514 h 10332012"/>
              <a:gd name="connsiteX6" fmla="*/ 4821982 w 8874851"/>
              <a:gd name="connsiteY6" fmla="*/ 9284932 h 10332012"/>
              <a:gd name="connsiteX7" fmla="*/ 2854037 w 8874851"/>
              <a:gd name="connsiteY7" fmla="*/ 9228914 h 10332012"/>
              <a:gd name="connsiteX8" fmla="*/ 0 w 8874851"/>
              <a:gd name="connsiteY8" fmla="*/ 4434055 h 1033201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2854037 w 8874851"/>
              <a:gd name="connsiteY7" fmla="*/ 9228914 h 9284932"/>
              <a:gd name="connsiteX8" fmla="*/ 0 w 8874851"/>
              <a:gd name="connsiteY8" fmla="*/ 4434055 h 9284932"/>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3207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6255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62733"/>
              <a:gd name="connsiteX1" fmla="*/ 4434055 w 8874851"/>
              <a:gd name="connsiteY1" fmla="*/ 0 h 9262733"/>
              <a:gd name="connsiteX2" fmla="*/ 4434055 w 8874851"/>
              <a:gd name="connsiteY2" fmla="*/ 0 h 9262733"/>
              <a:gd name="connsiteX3" fmla="*/ 8868110 w 8874851"/>
              <a:gd name="connsiteY3" fmla="*/ 4434055 h 9262733"/>
              <a:gd name="connsiteX4" fmla="*/ 8868110 w 8874851"/>
              <a:gd name="connsiteY4" fmla="*/ 4767750 h 9262733"/>
              <a:gd name="connsiteX5" fmla="*/ 8839801 w 8874851"/>
              <a:gd name="connsiteY5" fmla="*/ 9229514 h 9262733"/>
              <a:gd name="connsiteX6" fmla="*/ 5625546 w 8874851"/>
              <a:gd name="connsiteY6" fmla="*/ 9257223 h 9262733"/>
              <a:gd name="connsiteX7" fmla="*/ 2854037 w 8874851"/>
              <a:gd name="connsiteY7" fmla="*/ 9228914 h 9262733"/>
              <a:gd name="connsiteX8" fmla="*/ 0 w 8874851"/>
              <a:gd name="connsiteY8" fmla="*/ 4434055 h 9262733"/>
              <a:gd name="connsiteX0" fmla="*/ 0 w 8874851"/>
              <a:gd name="connsiteY0" fmla="*/ 4434055 h 9256267"/>
              <a:gd name="connsiteX1" fmla="*/ 4434055 w 8874851"/>
              <a:gd name="connsiteY1" fmla="*/ 0 h 9256267"/>
              <a:gd name="connsiteX2" fmla="*/ 4434055 w 8874851"/>
              <a:gd name="connsiteY2" fmla="*/ 0 h 9256267"/>
              <a:gd name="connsiteX3" fmla="*/ 8868110 w 8874851"/>
              <a:gd name="connsiteY3" fmla="*/ 4434055 h 9256267"/>
              <a:gd name="connsiteX4" fmla="*/ 8868110 w 8874851"/>
              <a:gd name="connsiteY4" fmla="*/ 4767750 h 9256267"/>
              <a:gd name="connsiteX5" fmla="*/ 8839801 w 8874851"/>
              <a:gd name="connsiteY5" fmla="*/ 9229514 h 9256267"/>
              <a:gd name="connsiteX6" fmla="*/ 5786412 w 8874851"/>
              <a:gd name="connsiteY6" fmla="*/ 9240289 h 9256267"/>
              <a:gd name="connsiteX7" fmla="*/ 2854037 w 8874851"/>
              <a:gd name="connsiteY7" fmla="*/ 9228914 h 9256267"/>
              <a:gd name="connsiteX8" fmla="*/ 0 w 8874851"/>
              <a:gd name="connsiteY8" fmla="*/ 4434055 h 9256267"/>
              <a:gd name="connsiteX0" fmla="*/ 0 w 8874851"/>
              <a:gd name="connsiteY0" fmla="*/ 4434055 h 9259340"/>
              <a:gd name="connsiteX1" fmla="*/ 4434055 w 8874851"/>
              <a:gd name="connsiteY1" fmla="*/ 0 h 9259340"/>
              <a:gd name="connsiteX2" fmla="*/ 4434055 w 8874851"/>
              <a:gd name="connsiteY2" fmla="*/ 0 h 9259340"/>
              <a:gd name="connsiteX3" fmla="*/ 8868110 w 8874851"/>
              <a:gd name="connsiteY3" fmla="*/ 4434055 h 9259340"/>
              <a:gd name="connsiteX4" fmla="*/ 8868110 w 8874851"/>
              <a:gd name="connsiteY4" fmla="*/ 4767750 h 9259340"/>
              <a:gd name="connsiteX5" fmla="*/ 8839801 w 8874851"/>
              <a:gd name="connsiteY5" fmla="*/ 9229514 h 9259340"/>
              <a:gd name="connsiteX6" fmla="*/ 5786412 w 8874851"/>
              <a:gd name="connsiteY6" fmla="*/ 9240289 h 9259340"/>
              <a:gd name="connsiteX7" fmla="*/ 2854037 w 8874851"/>
              <a:gd name="connsiteY7" fmla="*/ 9228914 h 9259340"/>
              <a:gd name="connsiteX8" fmla="*/ 0 w 8874851"/>
              <a:gd name="connsiteY8" fmla="*/ 4434055 h 9259340"/>
              <a:gd name="connsiteX0" fmla="*/ 0 w 8874851"/>
              <a:gd name="connsiteY0" fmla="*/ 4434055 h 9252922"/>
              <a:gd name="connsiteX1" fmla="*/ 4434055 w 8874851"/>
              <a:gd name="connsiteY1" fmla="*/ 0 h 9252922"/>
              <a:gd name="connsiteX2" fmla="*/ 4434055 w 8874851"/>
              <a:gd name="connsiteY2" fmla="*/ 0 h 9252922"/>
              <a:gd name="connsiteX3" fmla="*/ 8868110 w 8874851"/>
              <a:gd name="connsiteY3" fmla="*/ 4434055 h 9252922"/>
              <a:gd name="connsiteX4" fmla="*/ 8868110 w 8874851"/>
              <a:gd name="connsiteY4" fmla="*/ 4767750 h 9252922"/>
              <a:gd name="connsiteX5" fmla="*/ 8839801 w 8874851"/>
              <a:gd name="connsiteY5" fmla="*/ 9229514 h 9252922"/>
              <a:gd name="connsiteX6" fmla="*/ 5786412 w 8874851"/>
              <a:gd name="connsiteY6" fmla="*/ 9240289 h 9252922"/>
              <a:gd name="connsiteX7" fmla="*/ 2854037 w 8874851"/>
              <a:gd name="connsiteY7" fmla="*/ 9228914 h 9252922"/>
              <a:gd name="connsiteX8" fmla="*/ 0 w 8874851"/>
              <a:gd name="connsiteY8" fmla="*/ 4434055 h 9252922"/>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284 w 8875135"/>
              <a:gd name="connsiteY0" fmla="*/ 4434055 h 9240289"/>
              <a:gd name="connsiteX1" fmla="*/ 4434339 w 8875135"/>
              <a:gd name="connsiteY1" fmla="*/ 0 h 9240289"/>
              <a:gd name="connsiteX2" fmla="*/ 4434339 w 8875135"/>
              <a:gd name="connsiteY2" fmla="*/ 0 h 9240289"/>
              <a:gd name="connsiteX3" fmla="*/ 8868394 w 8875135"/>
              <a:gd name="connsiteY3" fmla="*/ 4434055 h 9240289"/>
              <a:gd name="connsiteX4" fmla="*/ 8868394 w 8875135"/>
              <a:gd name="connsiteY4" fmla="*/ 4767750 h 9240289"/>
              <a:gd name="connsiteX5" fmla="*/ 8840085 w 8875135"/>
              <a:gd name="connsiteY5" fmla="*/ 9229514 h 9240289"/>
              <a:gd name="connsiteX6" fmla="*/ 5786696 w 8875135"/>
              <a:gd name="connsiteY6" fmla="*/ 9240289 h 9240289"/>
              <a:gd name="connsiteX7" fmla="*/ 2828921 w 8875135"/>
              <a:gd name="connsiteY7" fmla="*/ 9237381 h 9240289"/>
              <a:gd name="connsiteX8" fmla="*/ 284 w 8875135"/>
              <a:gd name="connsiteY8" fmla="*/ 4434055 h 9240289"/>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5786494 w 8874933"/>
              <a:gd name="connsiteY6" fmla="*/ 9240289 h 9262781"/>
              <a:gd name="connsiteX7" fmla="*/ 4107186 w 8874933"/>
              <a:gd name="connsiteY7" fmla="*/ 9262781 h 9262781"/>
              <a:gd name="connsiteX8" fmla="*/ 82 w 8874933"/>
              <a:gd name="connsiteY8" fmla="*/ 4434055 h 9262781"/>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6599294 w 8874933"/>
              <a:gd name="connsiteY6" fmla="*/ 9231822 h 9262781"/>
              <a:gd name="connsiteX7" fmla="*/ 4107186 w 8874933"/>
              <a:gd name="connsiteY7" fmla="*/ 9262781 h 9262781"/>
              <a:gd name="connsiteX8" fmla="*/ 82 w 8874933"/>
              <a:gd name="connsiteY8" fmla="*/ 4434055 h 9262781"/>
              <a:gd name="connsiteX0" fmla="*/ 54 w 8874905"/>
              <a:gd name="connsiteY0" fmla="*/ 4434055 h 9254314"/>
              <a:gd name="connsiteX1" fmla="*/ 4434109 w 8874905"/>
              <a:gd name="connsiteY1" fmla="*/ 0 h 9254314"/>
              <a:gd name="connsiteX2" fmla="*/ 4434109 w 8874905"/>
              <a:gd name="connsiteY2" fmla="*/ 0 h 9254314"/>
              <a:gd name="connsiteX3" fmla="*/ 8868164 w 8874905"/>
              <a:gd name="connsiteY3" fmla="*/ 4434055 h 9254314"/>
              <a:gd name="connsiteX4" fmla="*/ 8868164 w 8874905"/>
              <a:gd name="connsiteY4" fmla="*/ 4767750 h 9254314"/>
              <a:gd name="connsiteX5" fmla="*/ 8839855 w 8874905"/>
              <a:gd name="connsiteY5" fmla="*/ 9229514 h 9254314"/>
              <a:gd name="connsiteX6" fmla="*/ 6599266 w 8874905"/>
              <a:gd name="connsiteY6" fmla="*/ 9231822 h 9254314"/>
              <a:gd name="connsiteX7" fmla="*/ 5046958 w 8874905"/>
              <a:gd name="connsiteY7" fmla="*/ 9254314 h 9254314"/>
              <a:gd name="connsiteX8" fmla="*/ 54 w 8874905"/>
              <a:gd name="connsiteY8" fmla="*/ 4434055 h 9254314"/>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599297 w 8874936"/>
              <a:gd name="connsiteY6" fmla="*/ 9231822 h 9254596"/>
              <a:gd name="connsiteX7" fmla="*/ 5046989 w 8874936"/>
              <a:gd name="connsiteY7" fmla="*/ 9254314 h 9254596"/>
              <a:gd name="connsiteX8" fmla="*/ 85 w 8874936"/>
              <a:gd name="connsiteY8" fmla="*/ 4434055 h 9254596"/>
              <a:gd name="connsiteX0" fmla="*/ 85 w 8874936"/>
              <a:gd name="connsiteY0" fmla="*/ 4434055 h 9265073"/>
              <a:gd name="connsiteX1" fmla="*/ 4434140 w 8874936"/>
              <a:gd name="connsiteY1" fmla="*/ 0 h 9265073"/>
              <a:gd name="connsiteX2" fmla="*/ 4434140 w 8874936"/>
              <a:gd name="connsiteY2" fmla="*/ 0 h 9265073"/>
              <a:gd name="connsiteX3" fmla="*/ 8868195 w 8874936"/>
              <a:gd name="connsiteY3" fmla="*/ 4434055 h 9265073"/>
              <a:gd name="connsiteX4" fmla="*/ 8868195 w 8874936"/>
              <a:gd name="connsiteY4" fmla="*/ 4767750 h 9265073"/>
              <a:gd name="connsiteX5" fmla="*/ 8839886 w 8874936"/>
              <a:gd name="connsiteY5" fmla="*/ 9229514 h 9265073"/>
              <a:gd name="connsiteX6" fmla="*/ 6674112 w 8874936"/>
              <a:gd name="connsiteY6" fmla="*/ 9265073 h 9265073"/>
              <a:gd name="connsiteX7" fmla="*/ 5046989 w 8874936"/>
              <a:gd name="connsiteY7" fmla="*/ 9254314 h 9265073"/>
              <a:gd name="connsiteX8" fmla="*/ 85 w 8874936"/>
              <a:gd name="connsiteY8" fmla="*/ 4434055 h 9265073"/>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682424 w 8874936"/>
              <a:gd name="connsiteY6" fmla="*/ 9240134 h 9254596"/>
              <a:gd name="connsiteX7" fmla="*/ 5046989 w 8874936"/>
              <a:gd name="connsiteY7" fmla="*/ 9254314 h 9254596"/>
              <a:gd name="connsiteX8" fmla="*/ 85 w 8874936"/>
              <a:gd name="connsiteY8" fmla="*/ 4434055 h 9254596"/>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29662"/>
              <a:gd name="connsiteX1" fmla="*/ 4434141 w 8874937"/>
              <a:gd name="connsiteY1" fmla="*/ 0 h 9229662"/>
              <a:gd name="connsiteX2" fmla="*/ 4434141 w 8874937"/>
              <a:gd name="connsiteY2" fmla="*/ 0 h 9229662"/>
              <a:gd name="connsiteX3" fmla="*/ 8868196 w 8874937"/>
              <a:gd name="connsiteY3" fmla="*/ 4434055 h 9229662"/>
              <a:gd name="connsiteX4" fmla="*/ 8868196 w 8874937"/>
              <a:gd name="connsiteY4" fmla="*/ 4767750 h 9229662"/>
              <a:gd name="connsiteX5" fmla="*/ 8839887 w 8874937"/>
              <a:gd name="connsiteY5" fmla="*/ 9229514 h 9229662"/>
              <a:gd name="connsiteX6" fmla="*/ 6707363 w 8874937"/>
              <a:gd name="connsiteY6" fmla="*/ 9223508 h 9229662"/>
              <a:gd name="connsiteX7" fmla="*/ 5038677 w 8874937"/>
              <a:gd name="connsiteY7" fmla="*/ 9229376 h 9229662"/>
              <a:gd name="connsiteX8" fmla="*/ 86 w 8874937"/>
              <a:gd name="connsiteY8" fmla="*/ 4434055 h 9229662"/>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773865 w 8874937"/>
              <a:gd name="connsiteY6" fmla="*/ 9240134 h 9240134"/>
              <a:gd name="connsiteX7" fmla="*/ 5038677 w 8874937"/>
              <a:gd name="connsiteY7" fmla="*/ 9229376 h 9240134"/>
              <a:gd name="connsiteX8" fmla="*/ 86 w 8874937"/>
              <a:gd name="connsiteY8" fmla="*/ 4434055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4937" h="9240134">
                <a:moveTo>
                  <a:pt x="86" y="4434055"/>
                </a:moveTo>
                <a:cubicBezTo>
                  <a:pt x="86" y="1985194"/>
                  <a:pt x="1985280" y="0"/>
                  <a:pt x="4434141" y="0"/>
                </a:cubicBezTo>
                <a:lnTo>
                  <a:pt x="4434141" y="0"/>
                </a:lnTo>
                <a:cubicBezTo>
                  <a:pt x="6883002" y="0"/>
                  <a:pt x="8868196" y="1985194"/>
                  <a:pt x="8868196" y="4434055"/>
                </a:cubicBezTo>
                <a:lnTo>
                  <a:pt x="8868196" y="4767750"/>
                </a:lnTo>
                <a:cubicBezTo>
                  <a:pt x="8868196" y="7216611"/>
                  <a:pt x="8895605" y="7040195"/>
                  <a:pt x="8839887" y="9229514"/>
                </a:cubicBezTo>
                <a:lnTo>
                  <a:pt x="6773865" y="9240134"/>
                </a:lnTo>
                <a:lnTo>
                  <a:pt x="5038677" y="9229376"/>
                </a:lnTo>
                <a:cubicBezTo>
                  <a:pt x="1640464" y="9256690"/>
                  <a:pt x="-13768" y="7327741"/>
                  <a:pt x="86" y="4434055"/>
                </a:cubicBezTo>
                <a:close/>
              </a:path>
            </a:pathLst>
          </a:custGeom>
          <a:solidFill>
            <a:schemeClr val="bg2">
              <a:lumMod val="95000"/>
            </a:schemeClr>
          </a:solidFill>
        </p:spPr>
        <p:txBody>
          <a:bodyPr anchor="ctr"/>
          <a:lstStyle>
            <a:lvl1pPr marL="0" indent="0" algn="ctr">
              <a:buNone/>
              <a:defRPr/>
            </a:lvl1pPr>
          </a:lstStyle>
          <a:p>
            <a:r>
              <a:rPr lang="en-US"/>
              <a:t>Montera </a:t>
            </a:r>
            <a:r>
              <a:rPr lang="en-US" err="1"/>
              <a:t>bild</a:t>
            </a:r>
            <a:r>
              <a:rPr lang="en-US"/>
              <a:t> </a:t>
            </a:r>
            <a:r>
              <a:rPr lang="en-US" err="1"/>
              <a:t>i</a:t>
            </a:r>
            <a:r>
              <a:rPr lang="en-US"/>
              <a:t> form</a:t>
            </a:r>
          </a:p>
        </p:txBody>
      </p:sp>
      <p:sp>
        <p:nvSpPr>
          <p:cNvPr id="9" name="Platshållare för text 2">
            <a:extLst>
              <a:ext uri="{FF2B5EF4-FFF2-40B4-BE49-F238E27FC236}">
                <a16:creationId xmlns:a16="http://schemas.microsoft.com/office/drawing/2014/main" id="{93DE1B89-8B95-C991-FCCB-A27AE56873A6}"/>
              </a:ext>
            </a:extLst>
          </p:cNvPr>
          <p:cNvSpPr>
            <a:spLocks noGrp="1"/>
          </p:cNvSpPr>
          <p:nvPr>
            <p:ph type="body" sz="quarter" idx="13"/>
          </p:nvPr>
        </p:nvSpPr>
        <p:spPr>
          <a:xfrm>
            <a:off x="10484098" y="3240000"/>
            <a:ext cx="8280000" cy="540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 name="Rubrik 106">
            <a:extLst>
              <a:ext uri="{FF2B5EF4-FFF2-40B4-BE49-F238E27FC236}">
                <a16:creationId xmlns:a16="http://schemas.microsoft.com/office/drawing/2014/main" id="{505B7519-D4A1-65FB-10F7-68D1930A48C9}"/>
              </a:ext>
            </a:extLst>
          </p:cNvPr>
          <p:cNvSpPr>
            <a:spLocks noGrp="1"/>
          </p:cNvSpPr>
          <p:nvPr>
            <p:ph type="title"/>
          </p:nvPr>
        </p:nvSpPr>
        <p:spPr>
          <a:xfrm>
            <a:off x="10484098" y="758131"/>
            <a:ext cx="8280000" cy="2052000"/>
          </a:xfrm>
        </p:spPr>
        <p:txBody>
          <a:bodyPr>
            <a:noAutofit/>
          </a:bodyPr>
          <a:lstStyle>
            <a:lvl1pPr>
              <a:defRPr sz="7200" b="0">
                <a:solidFill>
                  <a:schemeClr val="accent1"/>
                </a:solidFill>
              </a:defRPr>
            </a:lvl1pPr>
          </a:lstStyle>
          <a:p>
            <a:r>
              <a:rPr lang="sv-SE"/>
              <a:t>Klicka här för att ändra mall för rubrikformat</a:t>
            </a:r>
          </a:p>
        </p:txBody>
      </p:sp>
      <p:sp>
        <p:nvSpPr>
          <p:cNvPr id="11" name="Platshållare för datum 3">
            <a:extLst>
              <a:ext uri="{FF2B5EF4-FFF2-40B4-BE49-F238E27FC236}">
                <a16:creationId xmlns:a16="http://schemas.microsoft.com/office/drawing/2014/main" id="{D1922A11-6FDC-5954-DA22-3452A9DB207A}"/>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12" name="Platshållare för bildnummer 5">
            <a:extLst>
              <a:ext uri="{FF2B5EF4-FFF2-40B4-BE49-F238E27FC236}">
                <a16:creationId xmlns:a16="http://schemas.microsoft.com/office/drawing/2014/main" id="{197927D5-8C5F-1843-FA9D-B3EFCC39E944}"/>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13" name="Platshållare för sidfot 5">
            <a:extLst>
              <a:ext uri="{FF2B5EF4-FFF2-40B4-BE49-F238E27FC236}">
                <a16:creationId xmlns:a16="http://schemas.microsoft.com/office/drawing/2014/main" id="{B3977587-313F-F007-1750-653BB1B32EF2}"/>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5769578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Vinröd_mörk">
    <p:bg>
      <p:bgPr>
        <a:solidFill>
          <a:srgbClr val="F4DEE6">
            <a:alpha val="50000"/>
          </a:srgbClr>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tx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Tree>
    <p:extLst>
      <p:ext uri="{BB962C8B-B14F-4D97-AF65-F5344CB8AC3E}">
        <p14:creationId xmlns:p14="http://schemas.microsoft.com/office/powerpoint/2010/main" val="1922044727"/>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nröd_mörk">
    <p:bg>
      <p:bgPr>
        <a:solidFill>
          <a:srgbClr val="F4DEE6">
            <a:alpha val="50000"/>
          </a:srgbClr>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tx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spcAft>
                <a:spcPts val="2300"/>
              </a:spcAft>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accent1"/>
              </a:buClr>
              <a:buNone/>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3626125185"/>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t-Vinröd_ljus">
    <p:bg>
      <p:bgPr>
        <a:solidFill>
          <a:schemeClr val="bg1"/>
        </a:solidFill>
        <a:effectLst/>
      </p:bgPr>
    </p:bg>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accent1"/>
              </a:buClr>
              <a:buNone/>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3286165317"/>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Innehållsida_helsida-Vinröd_mörk">
    <p:bg>
      <p:bgPr>
        <a:solidFill>
          <a:srgbClr val="F4DEE6">
            <a:alpha val="50000"/>
          </a:srgbClr>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grpSp>
        <p:nvGrpSpPr>
          <p:cNvPr id="16" name="Grupp 15">
            <a:extLst>
              <a:ext uri="{FF2B5EF4-FFF2-40B4-BE49-F238E27FC236}">
                <a16:creationId xmlns:a16="http://schemas.microsoft.com/office/drawing/2014/main" id="{E7C7BFDF-15BB-A35D-182B-71E482DB79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7" name="Bild 16">
              <a:extLst>
                <a:ext uri="{FF2B5EF4-FFF2-40B4-BE49-F238E27FC236}">
                  <a16:creationId xmlns:a16="http://schemas.microsoft.com/office/drawing/2014/main" id="{D13F18B1-ED24-8397-C568-DD94D6B23E1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8" name="Bild 17">
              <a:extLst>
                <a:ext uri="{FF2B5EF4-FFF2-40B4-BE49-F238E27FC236}">
                  <a16:creationId xmlns:a16="http://schemas.microsoft.com/office/drawing/2014/main" id="{87208784-4141-09D3-D660-A2268386B87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3" name="Platshållare för innehåll 14">
            <a:extLst>
              <a:ext uri="{FF2B5EF4-FFF2-40B4-BE49-F238E27FC236}">
                <a16:creationId xmlns:a16="http://schemas.microsoft.com/office/drawing/2014/main" id="{CD130D5D-A6D0-3B8F-D78F-0D66842EA1EB}"/>
              </a:ext>
            </a:extLst>
          </p:cNvPr>
          <p:cNvSpPr>
            <a:spLocks noGrp="1"/>
          </p:cNvSpPr>
          <p:nvPr>
            <p:ph idx="1" hasCustomPrompt="1"/>
          </p:nvPr>
        </p:nvSpPr>
        <p:spPr>
          <a:xfrm>
            <a:off x="0" y="-1"/>
            <a:ext cx="20104100" cy="11309351"/>
          </a:xfrm>
          <a:custGeom>
            <a:avLst/>
            <a:gdLst>
              <a:gd name="connsiteX0" fmla="*/ 18655886 w 20104100"/>
              <a:gd name="connsiteY0" fmla="*/ 8967044 h 11309351"/>
              <a:gd name="connsiteX1" fmla="*/ 17756906 w 20104100"/>
              <a:gd name="connsiteY1" fmla="*/ 9866024 h 11309351"/>
              <a:gd name="connsiteX2" fmla="*/ 17756906 w 20104100"/>
              <a:gd name="connsiteY2" fmla="*/ 10765005 h 11309351"/>
              <a:gd name="connsiteX3" fmla="*/ 18655886 w 20104100"/>
              <a:gd name="connsiteY3" fmla="*/ 10765005 h 11309351"/>
              <a:gd name="connsiteX4" fmla="*/ 19554868 w 20104100"/>
              <a:gd name="connsiteY4" fmla="*/ 9866024 h 11309351"/>
              <a:gd name="connsiteX5" fmla="*/ 18655886 w 20104100"/>
              <a:gd name="connsiteY5" fmla="*/ 8967044 h 11309351"/>
              <a:gd name="connsiteX6" fmla="*/ 0 w 20104100"/>
              <a:gd name="connsiteY6" fmla="*/ 0 h 11309351"/>
              <a:gd name="connsiteX7" fmla="*/ 20104100 w 20104100"/>
              <a:gd name="connsiteY7" fmla="*/ 0 h 11309351"/>
              <a:gd name="connsiteX8" fmla="*/ 20104100 w 20104100"/>
              <a:gd name="connsiteY8" fmla="*/ 11309351 h 11309351"/>
              <a:gd name="connsiteX9" fmla="*/ 0 w 20104100"/>
              <a:gd name="connsiteY9" fmla="*/ 11309351 h 11309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11309351">
                <a:moveTo>
                  <a:pt x="18655886" y="8967044"/>
                </a:moveTo>
                <a:cubicBezTo>
                  <a:pt x="18159392" y="8967044"/>
                  <a:pt x="17756906" y="9369531"/>
                  <a:pt x="17756906" y="9866024"/>
                </a:cubicBezTo>
                <a:lnTo>
                  <a:pt x="17756906" y="10765005"/>
                </a:lnTo>
                <a:cubicBezTo>
                  <a:pt x="17756906" y="10765005"/>
                  <a:pt x="18655886" y="10765005"/>
                  <a:pt x="18655886" y="10765005"/>
                </a:cubicBezTo>
                <a:cubicBezTo>
                  <a:pt x="19152380" y="10765005"/>
                  <a:pt x="19554868" y="10362518"/>
                  <a:pt x="19554868" y="9866024"/>
                </a:cubicBezTo>
                <a:cubicBezTo>
                  <a:pt x="19554868" y="9369531"/>
                  <a:pt x="19152380" y="8967044"/>
                  <a:pt x="18655886" y="8967044"/>
                </a:cubicBezTo>
                <a:close/>
                <a:moveTo>
                  <a:pt x="0" y="0"/>
                </a:moveTo>
                <a:lnTo>
                  <a:pt x="20104100" y="0"/>
                </a:lnTo>
                <a:lnTo>
                  <a:pt x="20104100" y="11309351"/>
                </a:lnTo>
                <a:lnTo>
                  <a:pt x="0" y="11309351"/>
                </a:lnTo>
                <a:close/>
              </a:path>
            </a:pathLst>
          </a:custGeom>
          <a:solidFill>
            <a:schemeClr val="accent1">
              <a:alpha val="0"/>
            </a:schemeClr>
          </a:solidFill>
        </p:spPr>
        <p:txBody>
          <a:bodyPr wrap="square" anchor="ctr">
            <a:noAutofit/>
          </a:bodyPr>
          <a:lstStyle>
            <a:lvl1pPr algn="ctr">
              <a:buNone/>
              <a:defRPr sz="32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5" name="Platshållare för datum 3">
            <a:extLst>
              <a:ext uri="{FF2B5EF4-FFF2-40B4-BE49-F238E27FC236}">
                <a16:creationId xmlns:a16="http://schemas.microsoft.com/office/drawing/2014/main" id="{B3A71AB9-AAA7-E78A-F77A-D1A10EB26AB4}"/>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6" name="Platshållare för bildnummer 5">
            <a:extLst>
              <a:ext uri="{FF2B5EF4-FFF2-40B4-BE49-F238E27FC236}">
                <a16:creationId xmlns:a16="http://schemas.microsoft.com/office/drawing/2014/main" id="{DB22D6F3-33C1-5574-70A2-85ADD2CEF85F}"/>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7" name="Platshållare för sidfot 5">
            <a:extLst>
              <a:ext uri="{FF2B5EF4-FFF2-40B4-BE49-F238E27FC236}">
                <a16:creationId xmlns:a16="http://schemas.microsoft.com/office/drawing/2014/main" id="{A02E07FB-A8EC-6B08-D352-1681F3F6EF83}"/>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464706108"/>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ildmontage_1_med_text-Vinröd_ljus">
    <p:bg>
      <p:bgPr>
        <a:solidFill>
          <a:srgbClr val="F4DEE6">
            <a:alpha val="50000"/>
          </a:srgbClr>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Rubrik 1">
            <a:extLst>
              <a:ext uri="{FF2B5EF4-FFF2-40B4-BE49-F238E27FC236}">
                <a16:creationId xmlns:a16="http://schemas.microsoft.com/office/drawing/2014/main" id="{136C45F4-5A3A-B353-8B3A-6433B352CE3C}"/>
              </a:ext>
            </a:extLst>
          </p:cNvPr>
          <p:cNvSpPr>
            <a:spLocks noGrp="1"/>
          </p:cNvSpPr>
          <p:nvPr>
            <p:ph type="ctrTitle" hasCustomPrompt="1"/>
          </p:nvPr>
        </p:nvSpPr>
        <p:spPr>
          <a:xfrm>
            <a:off x="9302400" y="6377390"/>
            <a:ext cx="5279848" cy="1005477"/>
          </a:xfrm>
        </p:spPr>
        <p:txBody>
          <a:bodyPr anchor="t">
            <a:noAutofit/>
          </a:bodyPr>
          <a:lstStyle>
            <a:lvl1pPr algn="ctr">
              <a:lnSpc>
                <a:spcPct val="75000"/>
              </a:lnSpc>
              <a:defRPr sz="10000" b="0" spc="-400" baseline="0">
                <a:solidFill>
                  <a:schemeClr val="accent1"/>
                </a:solidFill>
                <a:latin typeface="+mj-lt"/>
              </a:defRPr>
            </a:lvl1pPr>
          </a:lstStyle>
          <a:p>
            <a:r>
              <a:rPr lang="sv-SE"/>
              <a:t>100%</a:t>
            </a:r>
          </a:p>
        </p:txBody>
      </p:sp>
      <p:sp>
        <p:nvSpPr>
          <p:cNvPr id="4" name="Platshållare för text 4">
            <a:extLst>
              <a:ext uri="{FF2B5EF4-FFF2-40B4-BE49-F238E27FC236}">
                <a16:creationId xmlns:a16="http://schemas.microsoft.com/office/drawing/2014/main" id="{88D93A17-5D27-9173-DE8F-75232BA67DC1}"/>
              </a:ext>
            </a:extLst>
          </p:cNvPr>
          <p:cNvSpPr>
            <a:spLocks noGrp="1"/>
          </p:cNvSpPr>
          <p:nvPr>
            <p:ph type="body" sz="quarter" idx="15" hasCustomPrompt="1"/>
          </p:nvPr>
        </p:nvSpPr>
        <p:spPr>
          <a:xfrm>
            <a:off x="9302400" y="7454875"/>
            <a:ext cx="5311700" cy="2880320"/>
          </a:xfrm>
        </p:spPr>
        <p:txBody>
          <a:bodyPr anchor="t"/>
          <a:lstStyle>
            <a:lvl1pPr marL="0" indent="0" algn="ctr">
              <a:buNone/>
              <a:defRPr sz="5400">
                <a:solidFill>
                  <a:schemeClr val="accent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br>
              <a:rPr lang="sv-SE"/>
            </a:b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6" name="Grupp 5">
            <a:extLst>
              <a:ext uri="{FF2B5EF4-FFF2-40B4-BE49-F238E27FC236}">
                <a16:creationId xmlns:a16="http://schemas.microsoft.com/office/drawing/2014/main" id="{8905EC65-8650-70B3-60D1-3E1ABCA0D806}"/>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7" name="Bild 6">
              <a:extLst>
                <a:ext uri="{FF2B5EF4-FFF2-40B4-BE49-F238E27FC236}">
                  <a16:creationId xmlns:a16="http://schemas.microsoft.com/office/drawing/2014/main" id="{11FBA0C9-6BFF-B8AD-A3F5-12DDCE3121D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8" name="Bild 7">
              <a:extLst>
                <a:ext uri="{FF2B5EF4-FFF2-40B4-BE49-F238E27FC236}">
                  <a16:creationId xmlns:a16="http://schemas.microsoft.com/office/drawing/2014/main" id="{228F8573-1D0A-2F1D-9164-0EFB361C27D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3" name="Platshållare för bild 19">
            <a:extLst>
              <a:ext uri="{FF2B5EF4-FFF2-40B4-BE49-F238E27FC236}">
                <a16:creationId xmlns:a16="http://schemas.microsoft.com/office/drawing/2014/main" id="{A0274350-8D2F-EF0E-2CC3-C942CB765724}"/>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80000" y="180000"/>
            <a:ext cx="4716000" cy="3996000"/>
          </a:xfrm>
          <a:prstGeom prst="rect">
            <a:avLst/>
          </a:prstGeom>
        </p:spPr>
      </p:pic>
      <p:pic>
        <p:nvPicPr>
          <p:cNvPr id="5" name="Platshållare för bild 13">
            <a:extLst>
              <a:ext uri="{FF2B5EF4-FFF2-40B4-BE49-F238E27FC236}">
                <a16:creationId xmlns:a16="http://schemas.microsoft.com/office/drawing/2014/main" id="{9F012126-928D-82F4-7FE1-7F5A70DA3501}"/>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180000" y="4359600"/>
            <a:ext cx="4716000" cy="6769750"/>
          </a:xfrm>
          <a:prstGeom prst="rect">
            <a:avLst/>
          </a:prstGeom>
          <a:solidFill>
            <a:schemeClr val="bg1"/>
          </a:solidFill>
        </p:spPr>
      </p:pic>
      <p:pic>
        <p:nvPicPr>
          <p:cNvPr id="9" name="Platshållare för bild 15">
            <a:extLst>
              <a:ext uri="{FF2B5EF4-FFF2-40B4-BE49-F238E27FC236}">
                <a16:creationId xmlns:a16="http://schemas.microsoft.com/office/drawing/2014/main" id="{85DBB31E-B63B-AF6E-6A35-901FDB29FB1D}"/>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5076000" y="180000"/>
            <a:ext cx="4046400" cy="6552000"/>
          </a:xfrm>
          <a:prstGeom prst="rect">
            <a:avLst/>
          </a:prstGeom>
          <a:solidFill>
            <a:schemeClr val="bg1"/>
          </a:solidFill>
        </p:spPr>
      </p:pic>
      <p:pic>
        <p:nvPicPr>
          <p:cNvPr id="10" name="Platshållare för bild 21">
            <a:extLst>
              <a:ext uri="{FF2B5EF4-FFF2-40B4-BE49-F238E27FC236}">
                <a16:creationId xmlns:a16="http://schemas.microsoft.com/office/drawing/2014/main" id="{DA9D1865-A9AE-2006-5E7E-B52845261EC5}"/>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9304100" y="180000"/>
            <a:ext cx="10620000" cy="5662800"/>
          </a:xfrm>
          <a:prstGeom prst="rect">
            <a:avLst/>
          </a:prstGeom>
          <a:solidFill>
            <a:schemeClr val="bg1"/>
          </a:solidFill>
        </p:spPr>
      </p:pic>
      <p:pic>
        <p:nvPicPr>
          <p:cNvPr id="11" name="Platshållare för bild 27">
            <a:extLst>
              <a:ext uri="{FF2B5EF4-FFF2-40B4-BE49-F238E27FC236}">
                <a16:creationId xmlns:a16="http://schemas.microsoft.com/office/drawing/2014/main" id="{15B3C348-F649-6CC5-28FC-F3D1D17B417F}"/>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pic>
      <p:pic>
        <p:nvPicPr>
          <p:cNvPr id="12" name="Platshållare för bild 31">
            <a:extLst>
              <a:ext uri="{FF2B5EF4-FFF2-40B4-BE49-F238E27FC236}">
                <a16:creationId xmlns:a16="http://schemas.microsoft.com/office/drawing/2014/main" id="{F68D6069-E644-9AA4-73AB-3279BAFB65B0}"/>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5076000" y="6913750"/>
            <a:ext cx="4046400" cy="4215600"/>
          </a:xfrm>
          <a:prstGeom prst="rect">
            <a:avLst/>
          </a:prstGeom>
          <a:solidFill>
            <a:schemeClr val="bg1"/>
          </a:solidFill>
        </p:spPr>
      </p:pic>
    </p:spTree>
    <p:extLst>
      <p:ext uri="{BB962C8B-B14F-4D97-AF65-F5344CB8AC3E}">
        <p14:creationId xmlns:p14="http://schemas.microsoft.com/office/powerpoint/2010/main" val="4575137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ildmontage_2_med_text-Vinröd_ljus">
    <p:bg>
      <p:bgPr>
        <a:solidFill>
          <a:srgbClr val="F4DEE6">
            <a:alpha val="50000"/>
          </a:srgbClr>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7CEA4433-F494-E53F-5852-0D7935106D33}"/>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116684" y="152400"/>
            <a:ext cx="20139816" cy="11309350"/>
          </a:xfrm>
          <a:prstGeom prst="rect">
            <a:avLst/>
          </a:prstGeom>
        </p:spPr>
      </p:pic>
      <p:pic>
        <p:nvPicPr>
          <p:cNvPr id="50" name="Bild 49">
            <a:extLst>
              <a:ext uri="{FF2B5EF4-FFF2-40B4-BE49-F238E27FC236}">
                <a16:creationId xmlns:a16="http://schemas.microsoft.com/office/drawing/2014/main" id="{7E2F43E5-3711-9972-603C-B957D8EF4B17}"/>
              </a:ext>
            </a:extLst>
          </p:cNvPr>
          <p:cNvPicPr>
            <a:picLocks noGrp="1" noRot="1" noChangeAspect="1" noMove="1" noResize="1" noEditPoints="1" noAdjustHandles="1" noChangeArrowheads="1" noChangeShapeType="1" noCrop="1"/>
          </p:cNvPicPr>
          <p:nvPr userDrawn="1"/>
        </p:nvPicPr>
        <p:blipFill>
          <a:blip r:embed="rId4">
            <a:extLst>
              <a:ext uri="{96DAC541-7B7A-43D3-8B79-37D633B846F1}">
                <asvg:svgBlip xmlns:asvg="http://schemas.microsoft.com/office/drawing/2016/SVG/main" r:embed="rId5"/>
              </a:ext>
            </a:extLst>
          </a:blip>
          <a:srcRect l="-31125" t="15557" r="26243" b="36566"/>
          <a:stretch/>
        </p:blipFill>
        <p:spPr>
          <a:xfrm>
            <a:off x="-35716" y="0"/>
            <a:ext cx="20139816" cy="11309350"/>
          </a:xfrm>
          <a:prstGeom prst="rect">
            <a:avLst/>
          </a:prstGeom>
        </p:spPr>
      </p:pic>
      <p:sp>
        <p:nvSpPr>
          <p:cNvPr id="3" name="Rubrik 1">
            <a:extLst>
              <a:ext uri="{FF2B5EF4-FFF2-40B4-BE49-F238E27FC236}">
                <a16:creationId xmlns:a16="http://schemas.microsoft.com/office/drawing/2014/main" id="{81C86E17-67EC-C615-2842-76EB0D847DB7}"/>
              </a:ext>
            </a:extLst>
          </p:cNvPr>
          <p:cNvSpPr>
            <a:spLocks noGrp="1"/>
          </p:cNvSpPr>
          <p:nvPr>
            <p:ph type="ctrTitle" hasCustomPrompt="1"/>
          </p:nvPr>
        </p:nvSpPr>
        <p:spPr>
          <a:xfrm>
            <a:off x="12703429" y="326082"/>
            <a:ext cx="3509500" cy="936105"/>
          </a:xfrm>
        </p:spPr>
        <p:txBody>
          <a:bodyPr anchor="t">
            <a:noAutofit/>
          </a:bodyPr>
          <a:lstStyle>
            <a:lvl1pPr algn="ctr">
              <a:lnSpc>
                <a:spcPct val="75000"/>
              </a:lnSpc>
              <a:defRPr sz="10000" b="0" spc="-400" baseline="0">
                <a:solidFill>
                  <a:schemeClr val="accent1"/>
                </a:solidFill>
                <a:latin typeface="+mj-lt"/>
              </a:defRPr>
            </a:lvl1pPr>
          </a:lstStyle>
          <a:p>
            <a:r>
              <a:rPr lang="sv-SE"/>
              <a:t>98%</a:t>
            </a:r>
          </a:p>
        </p:txBody>
      </p:sp>
      <p:sp>
        <p:nvSpPr>
          <p:cNvPr id="4" name="Platshållare för text 4">
            <a:extLst>
              <a:ext uri="{FF2B5EF4-FFF2-40B4-BE49-F238E27FC236}">
                <a16:creationId xmlns:a16="http://schemas.microsoft.com/office/drawing/2014/main" id="{C40B185A-2F22-3207-F086-4CB9D11473A0}"/>
              </a:ext>
            </a:extLst>
          </p:cNvPr>
          <p:cNvSpPr>
            <a:spLocks noGrp="1"/>
          </p:cNvSpPr>
          <p:nvPr>
            <p:ph type="body" sz="quarter" idx="15" hasCustomPrompt="1"/>
          </p:nvPr>
        </p:nvSpPr>
        <p:spPr>
          <a:xfrm>
            <a:off x="12703428" y="1262187"/>
            <a:ext cx="3530672" cy="2396633"/>
          </a:xfrm>
        </p:spPr>
        <p:txBody>
          <a:bodyPr anchor="t"/>
          <a:lstStyle>
            <a:lvl1pPr marL="0" indent="0" algn="ctr">
              <a:buNone/>
              <a:defRPr sz="4400">
                <a:solidFill>
                  <a:schemeClr val="accent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5" name="Grupp 4">
            <a:extLst>
              <a:ext uri="{FF2B5EF4-FFF2-40B4-BE49-F238E27FC236}">
                <a16:creationId xmlns:a16="http://schemas.microsoft.com/office/drawing/2014/main" id="{9924D6F4-B2E5-DFB3-AD23-22CDC8FBF80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4C9CD803-0E8B-1C0E-0E29-B5DAE7383C2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4C80B198-33F3-1D5A-45D1-D92C2FCD608A}"/>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74003" y="9371886"/>
              <a:ext cx="1550353" cy="1474726"/>
            </a:xfrm>
            <a:prstGeom prst="rect">
              <a:avLst/>
            </a:prstGeom>
          </p:spPr>
        </p:pic>
      </p:grpSp>
      <p:pic>
        <p:nvPicPr>
          <p:cNvPr id="8" name="Platshållare för bild 18">
            <a:extLst>
              <a:ext uri="{FF2B5EF4-FFF2-40B4-BE49-F238E27FC236}">
                <a16:creationId xmlns:a16="http://schemas.microsoft.com/office/drawing/2014/main" id="{8E5EE331-AB17-FEEC-08C5-668F67B7676F}"/>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180000" y="180000"/>
            <a:ext cx="4716000" cy="4934635"/>
          </a:xfrm>
          <a:prstGeom prst="rect">
            <a:avLst/>
          </a:prstGeom>
        </p:spPr>
      </p:pic>
      <p:pic>
        <p:nvPicPr>
          <p:cNvPr id="9" name="Platshållare för bild 10">
            <a:extLst>
              <a:ext uri="{FF2B5EF4-FFF2-40B4-BE49-F238E27FC236}">
                <a16:creationId xmlns:a16="http://schemas.microsoft.com/office/drawing/2014/main" id="{E17D82F0-99DE-8779-D57A-27223C266DA2}"/>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5076000" y="180000"/>
            <a:ext cx="7456562" cy="10944430"/>
          </a:xfrm>
          <a:prstGeom prst="rect">
            <a:avLst/>
          </a:prstGeom>
        </p:spPr>
      </p:pic>
      <p:pic>
        <p:nvPicPr>
          <p:cNvPr id="10" name="Platshållare för bild 16">
            <a:extLst>
              <a:ext uri="{FF2B5EF4-FFF2-40B4-BE49-F238E27FC236}">
                <a16:creationId xmlns:a16="http://schemas.microsoft.com/office/drawing/2014/main" id="{45786C1E-6C66-3B26-67CB-C65DF872A383}"/>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180000" y="5294635"/>
            <a:ext cx="4716000" cy="5834715"/>
          </a:xfrm>
          <a:prstGeom prst="rect">
            <a:avLst/>
          </a:prstGeom>
        </p:spPr>
      </p:pic>
      <p:pic>
        <p:nvPicPr>
          <p:cNvPr id="11" name="Platshållare för bild 12">
            <a:extLst>
              <a:ext uri="{FF2B5EF4-FFF2-40B4-BE49-F238E27FC236}">
                <a16:creationId xmlns:a16="http://schemas.microsoft.com/office/drawing/2014/main" id="{2C961CFD-51B4-B3BA-298F-A1867002D08D}"/>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16414100" y="180000"/>
            <a:ext cx="3510000" cy="3602467"/>
          </a:xfrm>
          <a:prstGeom prst="rect">
            <a:avLst/>
          </a:prstGeom>
          <a:solidFill>
            <a:schemeClr val="bg1"/>
          </a:solidFill>
        </p:spPr>
      </p:pic>
      <p:pic>
        <p:nvPicPr>
          <p:cNvPr id="12" name="Platshållare för bild 14">
            <a:extLst>
              <a:ext uri="{FF2B5EF4-FFF2-40B4-BE49-F238E27FC236}">
                <a16:creationId xmlns:a16="http://schemas.microsoft.com/office/drawing/2014/main" id="{F377875A-6503-ABE1-C74F-3C20B1B38847}"/>
              </a:ext>
            </a:extLst>
          </p:cNvPr>
          <p:cNvPicPr>
            <a:picLocks noChangeAspect="1"/>
          </p:cNvPicPr>
          <p:nvPr userDrawn="1"/>
        </p:nvPicPr>
        <p:blipFill>
          <a:blip r:embed="rId14" cstate="screen">
            <a:extLst>
              <a:ext uri="{28A0092B-C50C-407E-A947-70E740481C1C}">
                <a14:useLocalDpi xmlns:a14="http://schemas.microsoft.com/office/drawing/2010/main"/>
              </a:ext>
            </a:extLst>
          </a:blip>
          <a:srcRect/>
          <a:stretch/>
        </p:blipFill>
        <p:spPr>
          <a:xfrm>
            <a:off x="12712562" y="3962467"/>
            <a:ext cx="7211538" cy="7161963"/>
          </a:xfrm>
          <a:prstGeom prst="rect">
            <a:avLst/>
          </a:prstGeom>
        </p:spPr>
      </p:pic>
      <p:grpSp>
        <p:nvGrpSpPr>
          <p:cNvPr id="13" name="Grupp 12">
            <a:extLst>
              <a:ext uri="{FF2B5EF4-FFF2-40B4-BE49-F238E27FC236}">
                <a16:creationId xmlns:a16="http://schemas.microsoft.com/office/drawing/2014/main" id="{A59FA962-690A-A30F-7B53-BF999A9785C2}"/>
              </a:ext>
            </a:extLst>
          </p:cNvPr>
          <p:cNvGrpSpPr/>
          <p:nvPr userDrawn="1"/>
        </p:nvGrpSpPr>
        <p:grpSpPr>
          <a:xfrm>
            <a:off x="17756906" y="8967243"/>
            <a:ext cx="1800000" cy="1800000"/>
            <a:chOff x="17958809" y="9070148"/>
            <a:chExt cx="2052001" cy="2052001"/>
          </a:xfrm>
          <a:effectLst>
            <a:outerShdw blurRad="1270000" sx="59064" sy="59064" algn="ctr" rotWithShape="0">
              <a:prstClr val="black">
                <a:alpha val="25000"/>
              </a:prstClr>
            </a:outerShdw>
          </a:effectLst>
        </p:grpSpPr>
        <p:pic>
          <p:nvPicPr>
            <p:cNvPr id="14" name="Bild 13">
              <a:extLst>
                <a:ext uri="{FF2B5EF4-FFF2-40B4-BE49-F238E27FC236}">
                  <a16:creationId xmlns:a16="http://schemas.microsoft.com/office/drawing/2014/main" id="{27EDDC18-AC91-6BBF-EEA7-9266D9A4623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51A947BE-A2CD-4215-4574-0F3DA228345D}"/>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8571688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ildmontage_3_med_text-Vinröd_ljus">
    <p:bg>
      <p:bgPr>
        <a:solidFill>
          <a:srgbClr val="F4DEE6">
            <a:alpha val="50000"/>
          </a:srgbClr>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0B7DA584-80E9-B4B8-B597-74072A14F228}"/>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0" y="0"/>
            <a:ext cx="20139816" cy="11309350"/>
          </a:xfrm>
          <a:prstGeom prst="rect">
            <a:avLst/>
          </a:prstGeom>
        </p:spPr>
      </p:pic>
      <p:pic>
        <p:nvPicPr>
          <p:cNvPr id="14" name="Bild 13">
            <a:extLst>
              <a:ext uri="{FF2B5EF4-FFF2-40B4-BE49-F238E27FC236}">
                <a16:creationId xmlns:a16="http://schemas.microsoft.com/office/drawing/2014/main" id="{45D51169-EAA8-AA76-6DF2-0A0ADF0AEE84}"/>
              </a:ext>
            </a:extLst>
          </p:cNvPr>
          <p:cNvPicPr/>
          <p:nvPr userDrawn="1"/>
        </p:nvPicPr>
        <p:blipFill>
          <a:blip r:embed="rId4">
            <a:extLst>
              <a:ext uri="{96DAC541-7B7A-43D3-8B79-37D633B846F1}">
                <asvg:svgBlip xmlns:asvg="http://schemas.microsoft.com/office/drawing/2016/SVG/main" r:embed="rId5"/>
              </a:ext>
            </a:extLst>
          </a:blip>
          <a:srcRect l="-31125" t="15557" r="26243" b="36566"/>
          <a:stretch/>
        </p:blipFill>
        <p:spPr>
          <a:xfrm>
            <a:off x="-35716" y="0"/>
            <a:ext cx="20139816" cy="11309350"/>
          </a:xfrm>
          <a:prstGeom prst="rect">
            <a:avLst/>
          </a:prstGeom>
        </p:spPr>
      </p:pic>
      <p:pic>
        <p:nvPicPr>
          <p:cNvPr id="6" name="Platshållare för bild 11">
            <a:extLst>
              <a:ext uri="{FF2B5EF4-FFF2-40B4-BE49-F238E27FC236}">
                <a16:creationId xmlns:a16="http://schemas.microsoft.com/office/drawing/2014/main" id="{25DB1459-E399-C22C-F535-C6D8CBB7617D}"/>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80000" y="180000"/>
            <a:ext cx="4716000" cy="7814955"/>
          </a:xfrm>
          <a:prstGeom prst="rect">
            <a:avLst/>
          </a:prstGeom>
        </p:spPr>
      </p:pic>
      <p:pic>
        <p:nvPicPr>
          <p:cNvPr id="7" name="Platshållare för bild 13">
            <a:extLst>
              <a:ext uri="{FF2B5EF4-FFF2-40B4-BE49-F238E27FC236}">
                <a16:creationId xmlns:a16="http://schemas.microsoft.com/office/drawing/2014/main" id="{B35CC5C6-7C8C-292C-EDB4-277F36070349}"/>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5076000" y="180000"/>
            <a:ext cx="9538100" cy="6552000"/>
          </a:xfrm>
          <a:prstGeom prst="rect">
            <a:avLst/>
          </a:prstGeom>
        </p:spPr>
      </p:pic>
      <p:pic>
        <p:nvPicPr>
          <p:cNvPr id="8" name="Platshållare för bild 17">
            <a:extLst>
              <a:ext uri="{FF2B5EF4-FFF2-40B4-BE49-F238E27FC236}">
                <a16:creationId xmlns:a16="http://schemas.microsoft.com/office/drawing/2014/main" id="{310E3AD1-0CA3-4FD4-3C0D-41075B533BE2}"/>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4794100" y="180000"/>
            <a:ext cx="5130000" cy="5662800"/>
          </a:xfrm>
          <a:prstGeom prst="rect">
            <a:avLst/>
          </a:prstGeom>
          <a:solidFill>
            <a:schemeClr val="bg1"/>
          </a:solidFill>
        </p:spPr>
      </p:pic>
      <p:pic>
        <p:nvPicPr>
          <p:cNvPr id="9" name="Platshållare för bild 15">
            <a:extLst>
              <a:ext uri="{FF2B5EF4-FFF2-40B4-BE49-F238E27FC236}">
                <a16:creationId xmlns:a16="http://schemas.microsoft.com/office/drawing/2014/main" id="{3C3820B6-0D0C-3EF6-87DA-CFB5561A47A5}"/>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9304100" y="6913750"/>
            <a:ext cx="5310000" cy="4215600"/>
          </a:xfrm>
          <a:prstGeom prst="rect">
            <a:avLst/>
          </a:prstGeom>
          <a:solidFill>
            <a:schemeClr val="bg1"/>
          </a:solidFill>
        </p:spPr>
      </p:pic>
      <p:pic>
        <p:nvPicPr>
          <p:cNvPr id="10" name="Platshållare för bild 19">
            <a:extLst>
              <a:ext uri="{FF2B5EF4-FFF2-40B4-BE49-F238E27FC236}">
                <a16:creationId xmlns:a16="http://schemas.microsoft.com/office/drawing/2014/main" id="{86EFEDA4-1FC5-FF15-2073-E82E6AA68862}"/>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pic>
      <p:pic>
        <p:nvPicPr>
          <p:cNvPr id="11" name="Platshållare för bild 27">
            <a:extLst>
              <a:ext uri="{FF2B5EF4-FFF2-40B4-BE49-F238E27FC236}">
                <a16:creationId xmlns:a16="http://schemas.microsoft.com/office/drawing/2014/main" id="{3AFA1D3A-5DB6-E682-0A7F-1D263CC311EB}"/>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180000" y="8174955"/>
            <a:ext cx="4716000" cy="2954395"/>
          </a:xfrm>
          <a:prstGeom prst="rect">
            <a:avLst/>
          </a:prstGeom>
        </p:spPr>
      </p:pic>
      <p:sp>
        <p:nvSpPr>
          <p:cNvPr id="12" name="Rubrik 1">
            <a:extLst>
              <a:ext uri="{FF2B5EF4-FFF2-40B4-BE49-F238E27FC236}">
                <a16:creationId xmlns:a16="http://schemas.microsoft.com/office/drawing/2014/main" id="{7FF95710-5EB0-71DB-1035-80836C2A49D1}"/>
              </a:ext>
            </a:extLst>
          </p:cNvPr>
          <p:cNvSpPr>
            <a:spLocks noGrp="1"/>
          </p:cNvSpPr>
          <p:nvPr>
            <p:ph type="ctrTitle" hasCustomPrompt="1"/>
          </p:nvPr>
        </p:nvSpPr>
        <p:spPr>
          <a:xfrm>
            <a:off x="5310001" y="7382867"/>
            <a:ext cx="3509500" cy="936105"/>
          </a:xfrm>
        </p:spPr>
        <p:txBody>
          <a:bodyPr anchor="t">
            <a:noAutofit/>
          </a:bodyPr>
          <a:lstStyle>
            <a:lvl1pPr algn="ctr">
              <a:lnSpc>
                <a:spcPct val="75000"/>
              </a:lnSpc>
              <a:defRPr sz="10000" b="0" spc="-400" baseline="0">
                <a:solidFill>
                  <a:schemeClr val="accent1"/>
                </a:solidFill>
                <a:latin typeface="+mj-lt"/>
              </a:defRPr>
            </a:lvl1pPr>
          </a:lstStyle>
          <a:p>
            <a:r>
              <a:rPr lang="sv-SE"/>
              <a:t>98%</a:t>
            </a:r>
          </a:p>
        </p:txBody>
      </p:sp>
      <p:sp>
        <p:nvSpPr>
          <p:cNvPr id="13" name="Platshållare för text 4">
            <a:extLst>
              <a:ext uri="{FF2B5EF4-FFF2-40B4-BE49-F238E27FC236}">
                <a16:creationId xmlns:a16="http://schemas.microsoft.com/office/drawing/2014/main" id="{600EFAFC-BE92-47F5-EADA-97C416EE1975}"/>
              </a:ext>
            </a:extLst>
          </p:cNvPr>
          <p:cNvSpPr>
            <a:spLocks noGrp="1"/>
          </p:cNvSpPr>
          <p:nvPr>
            <p:ph type="body" sz="quarter" idx="15" hasCustomPrompt="1"/>
          </p:nvPr>
        </p:nvSpPr>
        <p:spPr>
          <a:xfrm>
            <a:off x="5310000" y="8318972"/>
            <a:ext cx="3530672" cy="2396633"/>
          </a:xfrm>
        </p:spPr>
        <p:txBody>
          <a:bodyPr anchor="t"/>
          <a:lstStyle>
            <a:lvl1pPr marL="0" indent="0" algn="ctr">
              <a:buNone/>
              <a:defRPr sz="4400">
                <a:solidFill>
                  <a:schemeClr val="accent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spTree>
    <p:extLst>
      <p:ext uri="{BB962C8B-B14F-4D97-AF65-F5344CB8AC3E}">
        <p14:creationId xmlns:p14="http://schemas.microsoft.com/office/powerpoint/2010/main" val="12995805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ildmontage_4-Vinröd_ljus">
    <p:bg>
      <p:bgPr>
        <a:solidFill>
          <a:srgbClr val="F4DEE6">
            <a:alpha val="50000"/>
          </a:srgbClr>
        </a:solidFill>
        <a:effectLst/>
      </p:bgPr>
    </p:bg>
    <p:spTree>
      <p:nvGrpSpPr>
        <p:cNvPr id="1" name=""/>
        <p:cNvGrpSpPr/>
        <p:nvPr/>
      </p:nvGrpSpPr>
      <p:grpSpPr>
        <a:xfrm>
          <a:off x="0" y="0"/>
          <a:ext cx="0" cy="0"/>
          <a:chOff x="0" y="0"/>
          <a:chExt cx="0" cy="0"/>
        </a:xfrm>
      </p:grpSpPr>
      <p:pic>
        <p:nvPicPr>
          <p:cNvPr id="5" name="Bild 4">
            <a:extLst>
              <a:ext uri="{FF2B5EF4-FFF2-40B4-BE49-F238E27FC236}">
                <a16:creationId xmlns:a16="http://schemas.microsoft.com/office/drawing/2014/main" id="{74A0C3EF-CD6C-C917-67C6-FB2731497703}"/>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23799" y="0"/>
            <a:ext cx="20139816" cy="11309350"/>
          </a:xfrm>
          <a:prstGeom prst="rect">
            <a:avLst/>
          </a:prstGeom>
        </p:spPr>
      </p:pic>
      <p:pic>
        <p:nvPicPr>
          <p:cNvPr id="2" name="Platshållare för bild 45" descr="En bild som visar person, Människoansikte, inomhus, klädsel&#10;&#10;AI-genererat innehåll kan vara felaktigt.">
            <a:extLst>
              <a:ext uri="{FF2B5EF4-FFF2-40B4-BE49-F238E27FC236}">
                <a16:creationId xmlns:a16="http://schemas.microsoft.com/office/drawing/2014/main" id="{F1C1803F-DCE0-1160-6336-05899F754C19}"/>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80000" y="180000"/>
            <a:ext cx="6436800" cy="10949350"/>
          </a:xfrm>
          <a:prstGeom prst="rect">
            <a:avLst/>
          </a:prstGeom>
        </p:spPr>
      </p:pic>
      <p:pic>
        <p:nvPicPr>
          <p:cNvPr id="3" name="Platshållare för bild 49" descr="En bild som visar person, inomhus, klädsel, Människoansikte&#10;&#10;AI-genererat innehåll kan vara felaktigt.">
            <a:extLst>
              <a:ext uri="{FF2B5EF4-FFF2-40B4-BE49-F238E27FC236}">
                <a16:creationId xmlns:a16="http://schemas.microsoft.com/office/drawing/2014/main" id="{597A1890-60B6-EBBC-8CD2-E7C0D29C99B5}"/>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3487300" y="180000"/>
            <a:ext cx="6436800" cy="10949350"/>
          </a:xfrm>
          <a:prstGeom prst="rect">
            <a:avLst/>
          </a:prstGeom>
        </p:spPr>
      </p:pic>
      <p:pic>
        <p:nvPicPr>
          <p:cNvPr id="4" name="Platshållare för bild 47" descr="En bild som visar person, Människoansikte, klädsel, inomhus&#10;&#10;AI-genererat innehåll kan vara felaktigt.">
            <a:extLst>
              <a:ext uri="{FF2B5EF4-FFF2-40B4-BE49-F238E27FC236}">
                <a16:creationId xmlns:a16="http://schemas.microsoft.com/office/drawing/2014/main" id="{D323FB9C-4144-D389-F727-4352AE6FB78B}"/>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a:xfrm>
            <a:off x="6833650" y="180000"/>
            <a:ext cx="6436800" cy="10949350"/>
          </a:xfrm>
          <a:prstGeom prst="rect">
            <a:avLst/>
          </a:prstGeom>
        </p:spPr>
      </p:pic>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5486437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ildmontage_5-Vinröd_ljus">
    <p:bg>
      <p:bgPr>
        <a:solidFill>
          <a:srgbClr val="F4DEE6">
            <a:alpha val="50000"/>
          </a:srgbClr>
        </a:solidFill>
        <a:effectLst/>
      </p:bgPr>
    </p:bg>
    <p:spTree>
      <p:nvGrpSpPr>
        <p:cNvPr id="1" name=""/>
        <p:cNvGrpSpPr/>
        <p:nvPr/>
      </p:nvGrpSpPr>
      <p:grpSpPr>
        <a:xfrm>
          <a:off x="0" y="0"/>
          <a:ext cx="0" cy="0"/>
          <a:chOff x="0" y="0"/>
          <a:chExt cx="0" cy="0"/>
        </a:xfrm>
      </p:grpSpPr>
      <p:pic>
        <p:nvPicPr>
          <p:cNvPr id="2" name="Platshållare för bild 45">
            <a:extLst>
              <a:ext uri="{FF2B5EF4-FFF2-40B4-BE49-F238E27FC236}">
                <a16:creationId xmlns:a16="http://schemas.microsoft.com/office/drawing/2014/main" id="{2A1EAE1D-D442-4285-FD12-0C877C55087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0000" y="180000"/>
            <a:ext cx="6436800" cy="10949350"/>
          </a:xfrm>
          <a:prstGeom prst="rect">
            <a:avLst/>
          </a:prstGeom>
        </p:spPr>
      </p:pic>
      <p:pic>
        <p:nvPicPr>
          <p:cNvPr id="3" name="Platshållare för bild 24" descr="En bild som visar Människoansikte, person, klädsel, leende&#10;&#10;AI-genererat innehåll kan vara felaktigt.">
            <a:extLst>
              <a:ext uri="{FF2B5EF4-FFF2-40B4-BE49-F238E27FC236}">
                <a16:creationId xmlns:a16="http://schemas.microsoft.com/office/drawing/2014/main" id="{D8C3F761-3781-C42F-193A-8CE3DBA4626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833650" y="180000"/>
            <a:ext cx="6436800" cy="10949350"/>
          </a:xfrm>
          <a:prstGeom prst="rect">
            <a:avLst/>
          </a:prstGeom>
        </p:spPr>
      </p:pic>
      <p:pic>
        <p:nvPicPr>
          <p:cNvPr id="4" name="Platshållare för bild 22" descr="En bild som visar klädsel, person, Människoansikte, inomhus&#10;&#10;AI-genererat innehåll kan vara felaktigt.">
            <a:extLst>
              <a:ext uri="{FF2B5EF4-FFF2-40B4-BE49-F238E27FC236}">
                <a16:creationId xmlns:a16="http://schemas.microsoft.com/office/drawing/2014/main" id="{E157707D-6750-4D5E-3E6F-A9B9BBB26490}"/>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a:xfrm>
            <a:off x="13487300" y="180000"/>
            <a:ext cx="6436800" cy="10949350"/>
          </a:xfrm>
          <a:prstGeom prst="rect">
            <a:avLst/>
          </a:prstGeom>
        </p:spPr>
      </p:pic>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5">
            <a:extLst>
              <a:ext uri="{96DAC541-7B7A-43D3-8B79-37D633B846F1}">
                <asvg:svgBlip xmlns:asvg="http://schemas.microsoft.com/office/drawing/2016/SVG/main" r:embed="rId6"/>
              </a:ext>
            </a:extLst>
          </a:blip>
          <a:srcRect l="-31125" t="15557" r="26243" b="36566"/>
          <a:stretch/>
        </p:blipFill>
        <p:spPr>
          <a:xfrm>
            <a:off x="-35716" y="0"/>
            <a:ext cx="20139816" cy="11309350"/>
          </a:xfrm>
          <a:prstGeom prst="rect">
            <a:avLst/>
          </a:prstGeom>
        </p:spPr>
      </p:pic>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380223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artsida_Bild(Kultur)-Vinröd_mörk">
    <p:bg>
      <p:bgPr>
        <a:solidFill>
          <a:schemeClr val="accent1"/>
        </a:solidFill>
        <a:effectLst/>
      </p:bgPr>
    </p:bg>
    <p:spTree>
      <p:nvGrpSpPr>
        <p:cNvPr id="1" name=""/>
        <p:cNvGrpSpPr/>
        <p:nvPr/>
      </p:nvGrpSpPr>
      <p:grpSpPr>
        <a:xfrm>
          <a:off x="0" y="0"/>
          <a:ext cx="0" cy="0"/>
          <a:chOff x="0" y="0"/>
          <a:chExt cx="0" cy="0"/>
        </a:xfrm>
      </p:grpSpPr>
      <p:pic>
        <p:nvPicPr>
          <p:cNvPr id="21" name="Platshållare för bild 6">
            <a:extLst>
              <a:ext uri="{FF2B5EF4-FFF2-40B4-BE49-F238E27FC236}">
                <a16:creationId xmlns:a16="http://schemas.microsoft.com/office/drawing/2014/main" id="{97523C05-9FEA-71B0-C6A5-0A55A7F0235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22" name="Rektangel 21">
            <a:extLst>
              <a:ext uri="{FF2B5EF4-FFF2-40B4-BE49-F238E27FC236}">
                <a16:creationId xmlns:a16="http://schemas.microsoft.com/office/drawing/2014/main" id="{F2755CD6-1F95-27D4-A143-7970D17E1DB9}"/>
              </a:ext>
            </a:extLst>
          </p:cNvPr>
          <p:cNvSpPr/>
          <p:nvPr userDrawn="1"/>
        </p:nvSpPr>
        <p:spPr>
          <a:xfrm>
            <a:off x="0" y="0"/>
            <a:ext cx="11924258" cy="11309350"/>
          </a:xfrm>
          <a:prstGeom prst="rect">
            <a:avLst/>
          </a:prstGeom>
          <a:gradFill flip="none" rotWithShape="1">
            <a:gsLst>
              <a:gs pos="0">
                <a:schemeClr val="tx1">
                  <a:alpha val="34650"/>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23" name="Rubrik 1">
            <a:extLst>
              <a:ext uri="{FF2B5EF4-FFF2-40B4-BE49-F238E27FC236}">
                <a16:creationId xmlns:a16="http://schemas.microsoft.com/office/drawing/2014/main" id="{5A2AD45D-3CBE-7E24-0D04-955CF27A926A}"/>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24" name="Underrubrik 2">
            <a:extLst>
              <a:ext uri="{FF2B5EF4-FFF2-40B4-BE49-F238E27FC236}">
                <a16:creationId xmlns:a16="http://schemas.microsoft.com/office/drawing/2014/main" id="{3714B03F-50B6-E0F7-9AF4-BA382704BEFA}"/>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grpSp>
        <p:nvGrpSpPr>
          <p:cNvPr id="25" name="Grupp 24">
            <a:extLst>
              <a:ext uri="{FF2B5EF4-FFF2-40B4-BE49-F238E27FC236}">
                <a16:creationId xmlns:a16="http://schemas.microsoft.com/office/drawing/2014/main" id="{A5231550-3430-3FF1-4A7C-D7A9275B091D}"/>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6" name="Bild 25">
              <a:extLst>
                <a:ext uri="{FF2B5EF4-FFF2-40B4-BE49-F238E27FC236}">
                  <a16:creationId xmlns:a16="http://schemas.microsoft.com/office/drawing/2014/main" id="{BBB75C86-667E-18E3-B093-096D170A341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27" name="Bild 26">
              <a:extLst>
                <a:ext uri="{FF2B5EF4-FFF2-40B4-BE49-F238E27FC236}">
                  <a16:creationId xmlns:a16="http://schemas.microsoft.com/office/drawing/2014/main" id="{480FDF88-C836-F382-41A8-3F3AD5DBAD5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7581032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ildmontage_6-Vinröd_ljus">
    <p:bg>
      <p:bgPr>
        <a:solidFill>
          <a:srgbClr val="F4DEE6">
            <a:alpha val="50000"/>
          </a:srgbClr>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grpSp>
        <p:nvGrpSpPr>
          <p:cNvPr id="12" name="Grupp 11">
            <a:extLst>
              <a:ext uri="{FF2B5EF4-FFF2-40B4-BE49-F238E27FC236}">
                <a16:creationId xmlns:a16="http://schemas.microsoft.com/office/drawing/2014/main" id="{2CD8BC74-CB05-F75D-4DA5-0A80BAEE188A}"/>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5E8ABFF-A049-3CC3-723D-CBFA3BE938F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82540203-A0E1-AD3F-4C66-DCA08CC9C25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2" name="Platshållare för bild 14" descr="En bild som visar landskap, utomhus, skogsmark, gräs&#10;&#10;AI-genererat innehåll kan vara felaktigt.">
            <a:extLst>
              <a:ext uri="{FF2B5EF4-FFF2-40B4-BE49-F238E27FC236}">
                <a16:creationId xmlns:a16="http://schemas.microsoft.com/office/drawing/2014/main" id="{01604C75-8FB2-C49F-459F-FC048AADC700}"/>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a:xfrm>
            <a:off x="180000" y="180000"/>
            <a:ext cx="6436800" cy="10949350"/>
          </a:xfrm>
          <a:prstGeom prst="rect">
            <a:avLst/>
          </a:prstGeom>
        </p:spPr>
      </p:pic>
      <p:pic>
        <p:nvPicPr>
          <p:cNvPr id="3" name="Platshållare för bild 12">
            <a:extLst>
              <a:ext uri="{FF2B5EF4-FFF2-40B4-BE49-F238E27FC236}">
                <a16:creationId xmlns:a16="http://schemas.microsoft.com/office/drawing/2014/main" id="{E48CEAB0-4A38-0F04-D93C-E59D1964FCA1}"/>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6833652" y="180000"/>
            <a:ext cx="13090449" cy="10949350"/>
          </a:xfrm>
          <a:prstGeom prst="rect">
            <a:avLst/>
          </a:prstGeom>
        </p:spPr>
      </p:pic>
      <p:grpSp>
        <p:nvGrpSpPr>
          <p:cNvPr id="5" name="Grupp 4">
            <a:extLst>
              <a:ext uri="{FF2B5EF4-FFF2-40B4-BE49-F238E27FC236}">
                <a16:creationId xmlns:a16="http://schemas.microsoft.com/office/drawing/2014/main" id="{736BE387-CF9D-AA2B-B9C6-A4D1DEC1A202}"/>
              </a:ext>
            </a:extLst>
          </p:cNvPr>
          <p:cNvGrpSpPr/>
          <p:nvPr userDrawn="1"/>
        </p:nvGrpSpPr>
        <p:grpSpPr>
          <a:xfrm>
            <a:off x="17757106" y="89672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9AF85ED4-A15C-3B0A-08FD-6CF3A64EDD1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8259DB1C-B391-1972-93FB-8C253B77DC6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3477313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userDrawn="1">
  <p:cSld name="Rubrik_och_innehåll-Vinröd_mörk">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E90990-52D6-401D-B150-7B54C658090C}"/>
              </a:ext>
            </a:extLst>
          </p:cNvPr>
          <p:cNvSpPr>
            <a:spLocks noGrp="1"/>
          </p:cNvSpPr>
          <p:nvPr>
            <p:ph type="title"/>
          </p:nvPr>
        </p:nvSpPr>
        <p:spPr>
          <a:xfrm>
            <a:off x="1242000" y="759600"/>
            <a:ext cx="15840000" cy="2052000"/>
          </a:xfrm>
        </p:spPr>
        <p:txBody>
          <a:bodyPr bIns="0">
            <a:noAutofit/>
          </a:bodyPr>
          <a:lstStyle>
            <a:lvl1pPr>
              <a:defRPr sz="7200" b="0">
                <a:solidFill>
                  <a:schemeClr val="accent1"/>
                </a:solidFill>
              </a:defRPr>
            </a:lvl1pPr>
          </a:lstStyle>
          <a:p>
            <a:r>
              <a:rPr lang="sv-SE"/>
              <a:t>Klicka här för att ändra mall för rubrikformat</a:t>
            </a:r>
            <a:endParaRPr lang="sv-SE" dirty="0"/>
          </a:p>
        </p:txBody>
      </p:sp>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9" name="Platshållare för innehåll 6">
            <a:extLst>
              <a:ext uri="{FF2B5EF4-FFF2-40B4-BE49-F238E27FC236}">
                <a16:creationId xmlns:a16="http://schemas.microsoft.com/office/drawing/2014/main" id="{5B488F52-9C4F-3F42-4B5D-100F22C708F4}"/>
              </a:ext>
            </a:extLst>
          </p:cNvPr>
          <p:cNvSpPr>
            <a:spLocks noGrp="1"/>
          </p:cNvSpPr>
          <p:nvPr>
            <p:ph sz="quarter" idx="14"/>
          </p:nvPr>
        </p:nvSpPr>
        <p:spPr>
          <a:xfrm>
            <a:off x="1242000" y="3239092"/>
            <a:ext cx="15840000" cy="6840000"/>
          </a:xfrm>
        </p:spPr>
        <p:txBody>
          <a:bodyPr>
            <a:noAutofit/>
          </a:bodyPr>
          <a:lstStyle>
            <a:lvl1pPr marL="345600" indent="-345600">
              <a:buClr>
                <a:schemeClr val="accent1"/>
              </a:buClr>
              <a:buFont typeface="Arial" panose="020B0604020202020204" pitchFamily="34" charset="0"/>
              <a:buChar char="•"/>
              <a:defRPr>
                <a:solidFill>
                  <a:schemeClr val="tx1"/>
                </a:solidFill>
              </a:defRPr>
            </a:lvl1pPr>
            <a:lvl2pPr marL="756000" indent="-324000">
              <a:buClr>
                <a:schemeClr val="accent1"/>
              </a:buClr>
              <a:buFont typeface="Arial" panose="020B0604020202020204" pitchFamily="34" charset="0"/>
              <a:buChar char="•"/>
              <a:defRPr>
                <a:solidFill>
                  <a:schemeClr val="tx1"/>
                </a:solidFill>
              </a:defRPr>
            </a:lvl2pPr>
            <a:lvl3pPr marL="1116000" indent="-288000">
              <a:buClr>
                <a:schemeClr val="accent1"/>
              </a:buClr>
              <a:buFont typeface="Arial" panose="020B0604020202020204" pitchFamily="34" charset="0"/>
              <a:buChar char="•"/>
              <a:defRPr>
                <a:solidFill>
                  <a:schemeClr val="tx1"/>
                </a:solidFill>
              </a:defRPr>
            </a:lvl3pPr>
            <a:lvl4pPr marL="1458000" indent="-259200">
              <a:buClr>
                <a:schemeClr val="accent1"/>
              </a:buClr>
              <a:buFont typeface="Arial" panose="020B0604020202020204" pitchFamily="34" charset="0"/>
              <a:buChar char="•"/>
              <a:defRPr>
                <a:solidFill>
                  <a:schemeClr val="tx1"/>
                </a:solidFill>
              </a:defRPr>
            </a:lvl4pPr>
            <a:lvl5pPr marL="1764000" indent="-252000">
              <a:buClr>
                <a:schemeClr val="accent1"/>
              </a:buClr>
              <a:buFont typeface="Arial" panose="020B0604020202020204" pitchFamily="34" charset="0"/>
              <a:buChar cha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sidfot 5">
            <a:extLst>
              <a:ext uri="{FF2B5EF4-FFF2-40B4-BE49-F238E27FC236}">
                <a16:creationId xmlns:a16="http://schemas.microsoft.com/office/drawing/2014/main" id="{71137FAD-ABC3-9EB8-4D49-7CF66C27F2FA}"/>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dirty="0"/>
          </a:p>
        </p:txBody>
      </p:sp>
    </p:spTree>
    <p:extLst>
      <p:ext uri="{BB962C8B-B14F-4D97-AF65-F5344CB8AC3E}">
        <p14:creationId xmlns:p14="http://schemas.microsoft.com/office/powerpoint/2010/main" val="13872853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Startsida_Bild-Vinröd_mörk">
    <p:bg>
      <p:bgPr>
        <a:solidFill>
          <a:schemeClr val="accent1"/>
        </a:solidFill>
        <a:effectLst/>
      </p:bgPr>
    </p:bg>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1DA62A74-CD6A-60FA-D88A-16D154968632}"/>
              </a:ext>
            </a:extLst>
          </p:cNvPr>
          <p:cNvSpPr>
            <a:spLocks noGrp="1"/>
          </p:cNvSpPr>
          <p:nvPr>
            <p:ph type="pic" sz="quarter" idx="21" hasCustomPrompt="1"/>
          </p:nvPr>
        </p:nvSpPr>
        <p:spPr>
          <a:xfrm>
            <a:off x="0" y="0"/>
            <a:ext cx="20104100" cy="11309350"/>
          </a:xfrm>
          <a:custGeom>
            <a:avLst/>
            <a:gdLst>
              <a:gd name="connsiteX0" fmla="*/ 18655886 w 20104100"/>
              <a:gd name="connsiteY0" fmla="*/ 8967043 h 11309350"/>
              <a:gd name="connsiteX1" fmla="*/ 17756906 w 20104100"/>
              <a:gd name="connsiteY1" fmla="*/ 9866023 h 11309350"/>
              <a:gd name="connsiteX2" fmla="*/ 17756906 w 20104100"/>
              <a:gd name="connsiteY2" fmla="*/ 10765004 h 11309350"/>
              <a:gd name="connsiteX3" fmla="*/ 18655886 w 20104100"/>
              <a:gd name="connsiteY3" fmla="*/ 10765004 h 11309350"/>
              <a:gd name="connsiteX4" fmla="*/ 19554868 w 20104100"/>
              <a:gd name="connsiteY4" fmla="*/ 9866023 h 11309350"/>
              <a:gd name="connsiteX5" fmla="*/ 18655886 w 20104100"/>
              <a:gd name="connsiteY5" fmla="*/ 8967043 h 11309350"/>
              <a:gd name="connsiteX6" fmla="*/ 0 w 20104100"/>
              <a:gd name="connsiteY6" fmla="*/ 0 h 11309350"/>
              <a:gd name="connsiteX7" fmla="*/ 20104100 w 20104100"/>
              <a:gd name="connsiteY7" fmla="*/ 0 h 11309350"/>
              <a:gd name="connsiteX8" fmla="*/ 20104100 w 20104100"/>
              <a:gd name="connsiteY8" fmla="*/ 11309350 h 11309350"/>
              <a:gd name="connsiteX9" fmla="*/ 0 w 20104100"/>
              <a:gd name="connsiteY9" fmla="*/ 11309350 h 1130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11309350">
                <a:moveTo>
                  <a:pt x="18655886" y="8967043"/>
                </a:moveTo>
                <a:cubicBezTo>
                  <a:pt x="18159392" y="8967043"/>
                  <a:pt x="17756906" y="9369530"/>
                  <a:pt x="17756906" y="9866023"/>
                </a:cubicBezTo>
                <a:lnTo>
                  <a:pt x="17756906" y="10765004"/>
                </a:lnTo>
                <a:cubicBezTo>
                  <a:pt x="17756906" y="10765004"/>
                  <a:pt x="18655886" y="10765004"/>
                  <a:pt x="18655886" y="10765004"/>
                </a:cubicBezTo>
                <a:cubicBezTo>
                  <a:pt x="19152380" y="10765004"/>
                  <a:pt x="19554868" y="10362517"/>
                  <a:pt x="19554868" y="9866023"/>
                </a:cubicBezTo>
                <a:cubicBezTo>
                  <a:pt x="19554868" y="9369530"/>
                  <a:pt x="19152380" y="8967043"/>
                  <a:pt x="18655886" y="8967043"/>
                </a:cubicBezTo>
                <a:close/>
                <a:moveTo>
                  <a:pt x="0" y="0"/>
                </a:moveTo>
                <a:lnTo>
                  <a:pt x="20104100" y="0"/>
                </a:lnTo>
                <a:lnTo>
                  <a:pt x="20104100" y="11309350"/>
                </a:lnTo>
                <a:lnTo>
                  <a:pt x="0" y="11309350"/>
                </a:lnTo>
                <a:close/>
              </a:path>
            </a:pathLst>
          </a:custGeom>
          <a:solidFill>
            <a:schemeClr val="bg1">
              <a:lumMod val="75000"/>
            </a:schemeClr>
          </a:solidFill>
        </p:spPr>
        <p:txBody>
          <a:bodyPr wrap="square" anchor="ctr">
            <a:noAutofit/>
          </a:bodyPr>
          <a:lstStyle>
            <a:lvl1pPr marL="0" indent="0" algn="ctr">
              <a:buNone/>
              <a:defRPr sz="2400">
                <a:solidFill>
                  <a:schemeClr val="bg1"/>
                </a:solidFill>
              </a:defRPr>
            </a:lvl1pPr>
          </a:lstStyle>
          <a:p>
            <a:r>
              <a:rPr lang="en-US" dirty="0"/>
              <a:t>Montera </a:t>
            </a:r>
            <a:r>
              <a:rPr lang="en-US" dirty="0" err="1"/>
              <a:t>bild</a:t>
            </a:r>
            <a:r>
              <a:rPr lang="en-US" dirty="0"/>
              <a:t> </a:t>
            </a:r>
            <a:r>
              <a:rPr lang="en-US" dirty="0" err="1"/>
              <a:t>här</a:t>
            </a:r>
            <a:r>
              <a:rPr lang="en-US" dirty="0"/>
              <a:t>.</a:t>
            </a:r>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dirty="0"/>
              <a:t>Rubrik på en </a:t>
            </a:r>
            <a:br>
              <a:rPr lang="sv-SE" dirty="0"/>
            </a:br>
            <a:r>
              <a:rPr lang="sv-SE" dirty="0"/>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dirty="0"/>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7516258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Startsida_Grafik-Vinröd_mörk_bakgrund">
    <p:bg>
      <p:bgPr>
        <a:solidFill>
          <a:schemeClr val="accent3"/>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B5FC84A3-6718-98CF-9EE3-A8DB0F8FC609}"/>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2"/>
                </a:solidFill>
                <a:latin typeface="+mn-lt"/>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grpSp>
        <p:nvGrpSpPr>
          <p:cNvPr id="44" name="Grupp 43">
            <a:extLst>
              <a:ext uri="{FF2B5EF4-FFF2-40B4-BE49-F238E27FC236}">
                <a16:creationId xmlns:a16="http://schemas.microsoft.com/office/drawing/2014/main" id="{1538AC56-7E65-723C-776F-248CC678B0A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5" name="Bild 44">
              <a:extLst>
                <a:ext uri="{FF2B5EF4-FFF2-40B4-BE49-F238E27FC236}">
                  <a16:creationId xmlns:a16="http://schemas.microsoft.com/office/drawing/2014/main" id="{7A9E031A-CC55-2EE8-9EA6-B2600A90B46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46" name="Bild 45">
              <a:extLst>
                <a:ext uri="{FF2B5EF4-FFF2-40B4-BE49-F238E27FC236}">
                  <a16:creationId xmlns:a16="http://schemas.microsoft.com/office/drawing/2014/main" id="{C6584C1A-A6D5-74D4-62AF-595A0D83C8F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4" name="Bild 3">
            <a:extLst>
              <a:ext uri="{FF2B5EF4-FFF2-40B4-BE49-F238E27FC236}">
                <a16:creationId xmlns:a16="http://schemas.microsoft.com/office/drawing/2014/main" id="{CD5ED3C4-0BE5-7CD7-24AB-E690E890CC98}"/>
              </a:ext>
            </a:extLst>
          </p:cNvPr>
          <p:cNvPicPr>
            <a:picLocks noChangeAspect="1"/>
          </p:cNvPicPr>
          <p:nvPr userDrawn="1"/>
        </p:nvPicPr>
        <p:blipFill>
          <a:blip r:embed="rId8">
            <a:extLst>
              <a:ext uri="{96DAC541-7B7A-43D3-8B79-37D633B846F1}">
                <asvg:svgBlip xmlns:asvg="http://schemas.microsoft.com/office/drawing/2016/SVG/main" r:embed="rId9"/>
              </a:ext>
            </a:extLst>
          </a:blip>
          <a:srcRect l="-5231" t="28360" r="55508" b="23764"/>
          <a:stretch/>
        </p:blipFill>
        <p:spPr>
          <a:xfrm>
            <a:off x="10556106" y="-1"/>
            <a:ext cx="9547994" cy="11309351"/>
          </a:xfrm>
          <a:prstGeom prst="rect">
            <a:avLst/>
          </a:prstGeom>
        </p:spPr>
      </p:pic>
    </p:spTree>
    <p:extLst>
      <p:ext uri="{BB962C8B-B14F-4D97-AF65-F5344CB8AC3E}">
        <p14:creationId xmlns:p14="http://schemas.microsoft.com/office/powerpoint/2010/main" val="42831814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Startsida_Bild(Natur)-Turkos_mörk">
    <p:bg>
      <p:bgPr>
        <a:solidFill>
          <a:schemeClr val="bg1"/>
        </a:solidFill>
        <a:effectLst/>
      </p:bgPr>
    </p:bg>
    <p:spTree>
      <p:nvGrpSpPr>
        <p:cNvPr id="1" name=""/>
        <p:cNvGrpSpPr/>
        <p:nvPr/>
      </p:nvGrpSpPr>
      <p:grpSpPr>
        <a:xfrm>
          <a:off x="0" y="0"/>
          <a:ext cx="0" cy="0"/>
          <a:chOff x="0" y="0"/>
          <a:chExt cx="0" cy="0"/>
        </a:xfrm>
      </p:grpSpPr>
      <p:pic>
        <p:nvPicPr>
          <p:cNvPr id="2" name="Platshållare för bild 6">
            <a:extLst>
              <a:ext uri="{FF2B5EF4-FFF2-40B4-BE49-F238E27FC236}">
                <a16:creationId xmlns:a16="http://schemas.microsoft.com/office/drawing/2014/main" id="{FDB1E8E3-0398-7885-D376-40245EA594B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3" name="Rektangel 2">
            <a:extLst>
              <a:ext uri="{FF2B5EF4-FFF2-40B4-BE49-F238E27FC236}">
                <a16:creationId xmlns:a16="http://schemas.microsoft.com/office/drawing/2014/main" id="{0982EEEB-EEFF-4548-C22A-451832359681}"/>
              </a:ext>
            </a:extLst>
          </p:cNvPr>
          <p:cNvSpPr/>
          <p:nvPr userDrawn="1"/>
        </p:nvSpPr>
        <p:spPr>
          <a:xfrm>
            <a:off x="0" y="0"/>
            <a:ext cx="11924258" cy="11309350"/>
          </a:xfrm>
          <a:prstGeom prst="rect">
            <a:avLst/>
          </a:prstGeom>
          <a:gradFill flip="none" rotWithShape="1">
            <a:gsLst>
              <a:gs pos="0">
                <a:schemeClr val="tx1">
                  <a:alpha val="66000"/>
                </a:schemeClr>
              </a:gs>
              <a:gs pos="79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46741798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Startsida_Bild(KollektivT)-Turkos_mörk">
    <p:bg>
      <p:bgPr>
        <a:solidFill>
          <a:schemeClr val="bg1"/>
        </a:solidFill>
        <a:effectLst/>
      </p:bgPr>
    </p:bg>
    <p:spTree>
      <p:nvGrpSpPr>
        <p:cNvPr id="1" name=""/>
        <p:cNvGrpSpPr/>
        <p:nvPr/>
      </p:nvGrpSpPr>
      <p:grpSpPr>
        <a:xfrm>
          <a:off x="0" y="0"/>
          <a:ext cx="0" cy="0"/>
          <a:chOff x="0" y="0"/>
          <a:chExt cx="0" cy="0"/>
        </a:xfrm>
      </p:grpSpPr>
      <p:pic>
        <p:nvPicPr>
          <p:cNvPr id="4" name="Platshållare för bild 6">
            <a:extLst>
              <a:ext uri="{FF2B5EF4-FFF2-40B4-BE49-F238E27FC236}">
                <a16:creationId xmlns:a16="http://schemas.microsoft.com/office/drawing/2014/main" id="{6F4770BB-5AE6-BD21-6DE2-45AE006AA87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5" name="Rektangel 4">
            <a:extLst>
              <a:ext uri="{FF2B5EF4-FFF2-40B4-BE49-F238E27FC236}">
                <a16:creationId xmlns:a16="http://schemas.microsoft.com/office/drawing/2014/main" id="{31C08F13-1514-3431-EB12-102215341C30}"/>
              </a:ext>
            </a:extLst>
          </p:cNvPr>
          <p:cNvSpPr/>
          <p:nvPr userDrawn="1"/>
        </p:nvSpPr>
        <p:spPr>
          <a:xfrm>
            <a:off x="0" y="0"/>
            <a:ext cx="11924258" cy="11309350"/>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689812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Startsida_Bild(Vård)-Turkos_mörk">
    <p:bg>
      <p:bgPr>
        <a:solidFill>
          <a:schemeClr val="bg1"/>
        </a:solidFill>
        <a:effectLst/>
      </p:bgPr>
    </p:bg>
    <p:spTree>
      <p:nvGrpSpPr>
        <p:cNvPr id="1" name=""/>
        <p:cNvGrpSpPr/>
        <p:nvPr/>
      </p:nvGrpSpPr>
      <p:grpSpPr>
        <a:xfrm>
          <a:off x="0" y="0"/>
          <a:ext cx="0" cy="0"/>
          <a:chOff x="0" y="0"/>
          <a:chExt cx="0" cy="0"/>
        </a:xfrm>
      </p:grpSpPr>
      <p:pic>
        <p:nvPicPr>
          <p:cNvPr id="4" name="Platshållare för bild 6">
            <a:extLst>
              <a:ext uri="{FF2B5EF4-FFF2-40B4-BE49-F238E27FC236}">
                <a16:creationId xmlns:a16="http://schemas.microsoft.com/office/drawing/2014/main" id="{635DABA6-B890-B21A-8232-4AD4157CCED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0" y="0"/>
            <a:ext cx="20104100" cy="11343307"/>
          </a:xfrm>
          <a:prstGeom prst="rect">
            <a:avLst/>
          </a:prstGeom>
        </p:spPr>
      </p:pic>
      <p:sp>
        <p:nvSpPr>
          <p:cNvPr id="5" name="Rektangel 4">
            <a:extLst>
              <a:ext uri="{FF2B5EF4-FFF2-40B4-BE49-F238E27FC236}">
                <a16:creationId xmlns:a16="http://schemas.microsoft.com/office/drawing/2014/main" id="{5E6A1E8C-06B6-FE84-5F23-A8DE83F11630}"/>
              </a:ext>
            </a:extLst>
          </p:cNvPr>
          <p:cNvSpPr/>
          <p:nvPr userDrawn="1"/>
        </p:nvSpPr>
        <p:spPr>
          <a:xfrm>
            <a:off x="-6350" y="0"/>
            <a:ext cx="11924258" cy="11343307"/>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6045698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tartsida_Bild(Kultur)-Turkos_mörk">
    <p:bg>
      <p:bgPr>
        <a:solidFill>
          <a:schemeClr val="bg1"/>
        </a:solidFill>
        <a:effectLst/>
      </p:bgPr>
    </p:bg>
    <p:spTree>
      <p:nvGrpSpPr>
        <p:cNvPr id="1" name=""/>
        <p:cNvGrpSpPr/>
        <p:nvPr/>
      </p:nvGrpSpPr>
      <p:grpSpPr>
        <a:xfrm>
          <a:off x="0" y="0"/>
          <a:ext cx="0" cy="0"/>
          <a:chOff x="0" y="0"/>
          <a:chExt cx="0" cy="0"/>
        </a:xfrm>
      </p:grpSpPr>
      <p:pic>
        <p:nvPicPr>
          <p:cNvPr id="21" name="Platshållare för bild 6">
            <a:extLst>
              <a:ext uri="{FF2B5EF4-FFF2-40B4-BE49-F238E27FC236}">
                <a16:creationId xmlns:a16="http://schemas.microsoft.com/office/drawing/2014/main" id="{97523C05-9FEA-71B0-C6A5-0A55A7F0235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22" name="Rektangel 21">
            <a:extLst>
              <a:ext uri="{FF2B5EF4-FFF2-40B4-BE49-F238E27FC236}">
                <a16:creationId xmlns:a16="http://schemas.microsoft.com/office/drawing/2014/main" id="{F2755CD6-1F95-27D4-A143-7970D17E1DB9}"/>
              </a:ext>
            </a:extLst>
          </p:cNvPr>
          <p:cNvSpPr/>
          <p:nvPr userDrawn="1"/>
        </p:nvSpPr>
        <p:spPr>
          <a:xfrm>
            <a:off x="0" y="0"/>
            <a:ext cx="11924258" cy="11309350"/>
          </a:xfrm>
          <a:prstGeom prst="rect">
            <a:avLst/>
          </a:prstGeom>
          <a:gradFill flip="none" rotWithShape="1">
            <a:gsLst>
              <a:gs pos="0">
                <a:schemeClr val="tx1">
                  <a:alpha val="34650"/>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23" name="Rubrik 1">
            <a:extLst>
              <a:ext uri="{FF2B5EF4-FFF2-40B4-BE49-F238E27FC236}">
                <a16:creationId xmlns:a16="http://schemas.microsoft.com/office/drawing/2014/main" id="{5A2AD45D-3CBE-7E24-0D04-955CF27A926A}"/>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24" name="Underrubrik 2">
            <a:extLst>
              <a:ext uri="{FF2B5EF4-FFF2-40B4-BE49-F238E27FC236}">
                <a16:creationId xmlns:a16="http://schemas.microsoft.com/office/drawing/2014/main" id="{3714B03F-50B6-E0F7-9AF4-BA382704BEFA}"/>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grpSp>
        <p:nvGrpSpPr>
          <p:cNvPr id="25" name="Grupp 24">
            <a:extLst>
              <a:ext uri="{FF2B5EF4-FFF2-40B4-BE49-F238E27FC236}">
                <a16:creationId xmlns:a16="http://schemas.microsoft.com/office/drawing/2014/main" id="{A5231550-3430-3FF1-4A7C-D7A9275B091D}"/>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6" name="Bild 25">
              <a:extLst>
                <a:ext uri="{FF2B5EF4-FFF2-40B4-BE49-F238E27FC236}">
                  <a16:creationId xmlns:a16="http://schemas.microsoft.com/office/drawing/2014/main" id="{BBB75C86-667E-18E3-B093-096D170A341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27" name="Bild 26">
              <a:extLst>
                <a:ext uri="{FF2B5EF4-FFF2-40B4-BE49-F238E27FC236}">
                  <a16:creationId xmlns:a16="http://schemas.microsoft.com/office/drawing/2014/main" id="{480FDF88-C836-F382-41A8-3F3AD5DBAD5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400453938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Kapitelsida_Vinröd_mörk_bakgrund">
    <p:bg>
      <p:bgPr>
        <a:solidFill>
          <a:schemeClr val="accent3"/>
        </a:solidFill>
        <a:effectLst/>
      </p:bgPr>
    </p:bg>
    <p:spTree>
      <p:nvGrpSpPr>
        <p:cNvPr id="1" name=""/>
        <p:cNvGrpSpPr/>
        <p:nvPr/>
      </p:nvGrpSpPr>
      <p:grpSpPr>
        <a:xfrm>
          <a:off x="0" y="0"/>
          <a:ext cx="0" cy="0"/>
          <a:chOff x="0" y="0"/>
          <a:chExt cx="0" cy="0"/>
        </a:xfrm>
      </p:grpSpPr>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3061817"/>
            <a:ext cx="9360000" cy="6481290"/>
          </a:xfrm>
        </p:spPr>
        <p:txBody>
          <a:bodyPr anchor="t">
            <a:noAutofit/>
          </a:bodyPr>
          <a:lstStyle>
            <a:lvl1pPr algn="l">
              <a:lnSpc>
                <a:spcPct val="75000"/>
              </a:lnSpc>
              <a:defRPr sz="10000" b="0" spc="-400" baseline="0">
                <a:solidFill>
                  <a:schemeClr val="bg1"/>
                </a:solidFill>
              </a:defRPr>
            </a:lvl1pPr>
          </a:lstStyle>
          <a:p>
            <a:r>
              <a:rPr lang="sv-SE"/>
              <a:t>Kapitelrubrik</a:t>
            </a:r>
          </a:p>
        </p:txBody>
      </p:sp>
      <p:sp>
        <p:nvSpPr>
          <p:cNvPr id="5" name="Platshållare för text 4">
            <a:extLst>
              <a:ext uri="{FF2B5EF4-FFF2-40B4-BE49-F238E27FC236}">
                <a16:creationId xmlns:a16="http://schemas.microsoft.com/office/drawing/2014/main" id="{9BC254AF-B658-492F-D6C4-A2541B944597}"/>
              </a:ext>
            </a:extLst>
          </p:cNvPr>
          <p:cNvSpPr>
            <a:spLocks noGrp="1"/>
          </p:cNvSpPr>
          <p:nvPr>
            <p:ph type="body" sz="quarter" idx="15" hasCustomPrompt="1"/>
          </p:nvPr>
        </p:nvSpPr>
        <p:spPr>
          <a:xfrm>
            <a:off x="1242001" y="902147"/>
            <a:ext cx="9360000" cy="1584325"/>
          </a:xfrm>
        </p:spPr>
        <p:txBody>
          <a:bodyPr anchor="b"/>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err="1"/>
              <a:t>Överrubrik</a:t>
            </a:r>
            <a:r>
              <a:rPr lang="en-US"/>
              <a:t> </a:t>
            </a:r>
            <a:r>
              <a:rPr lang="en-US" err="1"/>
              <a:t>kapitel</a:t>
            </a:r>
            <a:endParaRPr lang="en-US"/>
          </a:p>
        </p:txBody>
      </p:sp>
      <p:pic>
        <p:nvPicPr>
          <p:cNvPr id="2" name="Bild 1">
            <a:extLst>
              <a:ext uri="{FF2B5EF4-FFF2-40B4-BE49-F238E27FC236}">
                <a16:creationId xmlns:a16="http://schemas.microsoft.com/office/drawing/2014/main" id="{20115601-E846-C70A-34FF-AAB5D232C378}"/>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 name="Platshållare för bild 2">
            <a:extLst>
              <a:ext uri="{FF2B5EF4-FFF2-40B4-BE49-F238E27FC236}">
                <a16:creationId xmlns:a16="http://schemas.microsoft.com/office/drawing/2014/main" id="{73D07759-F15F-CAAA-555B-26CF5EB6BBED}"/>
              </a:ext>
            </a:extLst>
          </p:cNvPr>
          <p:cNvSpPr>
            <a:spLocks noGrp="1"/>
          </p:cNvSpPr>
          <p:nvPr>
            <p:ph type="pic" sz="quarter" idx="17"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grpSp>
        <p:nvGrpSpPr>
          <p:cNvPr id="4" name="Grupp 3">
            <a:extLst>
              <a:ext uri="{FF2B5EF4-FFF2-40B4-BE49-F238E27FC236}">
                <a16:creationId xmlns:a16="http://schemas.microsoft.com/office/drawing/2014/main" id="{DB0AE4E5-AAA5-A1D5-62A6-5D0510031524}"/>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603B9A82-E3B3-3832-2A3A-FCC3672894A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ACABBBEF-F890-549E-8572-9E899AA7EBA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5346612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Citatsida_Vinröd_mörk_bakgrund">
    <p:bg>
      <p:bgPr>
        <a:solidFill>
          <a:schemeClr val="accent3"/>
        </a:solidFill>
        <a:effectLst/>
      </p:bgPr>
    </p:bg>
    <p:spTree>
      <p:nvGrpSpPr>
        <p:cNvPr id="1" name=""/>
        <p:cNvGrpSpPr/>
        <p:nvPr/>
      </p:nvGrpSpPr>
      <p:grpSpPr>
        <a:xfrm>
          <a:off x="0" y="0"/>
          <a:ext cx="0" cy="0"/>
          <a:chOff x="0" y="0"/>
          <a:chExt cx="0" cy="0"/>
        </a:xfrm>
      </p:grpSpPr>
      <p:pic>
        <p:nvPicPr>
          <p:cNvPr id="13" name="Bild 12">
            <a:extLst>
              <a:ext uri="{FF2B5EF4-FFF2-40B4-BE49-F238E27FC236}">
                <a16:creationId xmlns:a16="http://schemas.microsoft.com/office/drawing/2014/main" id="{51D9AC0B-9A28-EBC7-DE2D-75AA21BBB74B}"/>
              </a:ext>
            </a:extLst>
          </p:cNvPr>
          <p:cNvPicPr>
            <a:picLocks noChangeAspect="1"/>
          </p:cNvPicPr>
          <p:nvPr userDrawn="1"/>
        </p:nvPicPr>
        <p:blipFill>
          <a:blip r:embed="rId2">
            <a:extLst>
              <a:ext uri="{96DAC541-7B7A-43D3-8B79-37D633B846F1}">
                <asvg:svgBlip xmlns:asvg="http://schemas.microsoft.com/office/drawing/2016/SVG/main" r:embed="rId3"/>
              </a:ext>
            </a:extLst>
          </a:blip>
          <a:srcRect l="77628" t="-1566" r="-4596" b="83352"/>
          <a:stretch/>
        </p:blipFill>
        <p:spPr>
          <a:xfrm>
            <a:off x="-14479" y="7006840"/>
            <a:ext cx="5178504" cy="4302510"/>
          </a:xfrm>
          <a:prstGeom prst="rect">
            <a:avLst/>
          </a:prstGeom>
        </p:spPr>
      </p:pic>
      <p:pic>
        <p:nvPicPr>
          <p:cNvPr id="3" name="Bild 2">
            <a:extLst>
              <a:ext uri="{FF2B5EF4-FFF2-40B4-BE49-F238E27FC236}">
                <a16:creationId xmlns:a16="http://schemas.microsoft.com/office/drawing/2014/main" id="{800A8904-65D5-F704-1F45-6639AF4C750F}"/>
              </a:ext>
            </a:extLst>
          </p:cNvPr>
          <p:cNvPicPr>
            <a:picLocks noChangeAspect="1"/>
          </p:cNvPicPr>
          <p:nvPr userDrawn="1"/>
        </p:nvPicPr>
        <p:blipFill>
          <a:blip r:embed="rId4">
            <a:extLst>
              <a:ext uri="{96DAC541-7B7A-43D3-8B79-37D633B846F1}">
                <asvg:svgBlip xmlns:asvg="http://schemas.microsoft.com/office/drawing/2016/SVG/main" r:embed="rId5"/>
              </a:ext>
            </a:extLst>
          </a:blip>
          <a:srcRect l="-31125" t="15557" r="26243" b="36566"/>
          <a:stretch/>
        </p:blipFill>
        <p:spPr>
          <a:xfrm>
            <a:off x="-35716" y="0"/>
            <a:ext cx="20139816" cy="11309350"/>
          </a:xfrm>
          <a:prstGeom prst="rect">
            <a:avLst/>
          </a:prstGeom>
        </p:spPr>
      </p:pic>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1"/>
                </a:solidFill>
              </a:defRPr>
            </a:lvl1pPr>
          </a:lstStyle>
          <a:p>
            <a:fld id="{22A7701B-8AEB-47E6-B4CC-5A851E887FD1}" type="datetime1">
              <a:rPr lang="sv-SE" smtClean="0"/>
              <a:pPr/>
              <a:t>2025-12-16</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1"/>
                </a:solidFill>
              </a:defRPr>
            </a:lvl1pPr>
          </a:lstStyle>
          <a:p>
            <a:fld id="{38480145-259A-47DA-A30D-C906B9DB5C99}" type="slidenum">
              <a:rPr lang="sv-SE" smtClean="0"/>
              <a:pPr/>
              <a:t>‹#›</a:t>
            </a:fld>
            <a:endParaRPr lang="sv-SE"/>
          </a:p>
        </p:txBody>
      </p:sp>
      <p:pic>
        <p:nvPicPr>
          <p:cNvPr id="11" name="Bild 10">
            <a:extLst>
              <a:ext uri="{FF2B5EF4-FFF2-40B4-BE49-F238E27FC236}">
                <a16:creationId xmlns:a16="http://schemas.microsoft.com/office/drawing/2014/main" id="{9E5B939A-F98F-E7E0-597B-386E1E870C78}"/>
              </a:ext>
            </a:extLst>
          </p:cNvPr>
          <p:cNvPicPr>
            <a:picLocks noChangeAspect="1"/>
          </p:cNvPicPr>
          <p:nvPr userDrawn="1"/>
        </p:nvPicPr>
        <p:blipFill>
          <a:blip r:embed="rId2">
            <a:extLst>
              <a:ext uri="{96DAC541-7B7A-43D3-8B79-37D633B846F1}">
                <asvg:svgBlip xmlns:asvg="http://schemas.microsoft.com/office/drawing/2016/SVG/main" r:embed="rId3"/>
              </a:ext>
            </a:extLst>
          </a:blip>
          <a:srcRect l="-7337" t="48723" r="80369" b="24476"/>
          <a:stretch/>
        </p:blipFill>
        <p:spPr>
          <a:xfrm>
            <a:off x="14925596" y="0"/>
            <a:ext cx="5178504" cy="6330938"/>
          </a:xfrm>
          <a:prstGeom prst="rect">
            <a:avLst/>
          </a:prstGeom>
        </p:spPr>
      </p:pic>
      <p:sp>
        <p:nvSpPr>
          <p:cNvPr id="14" name="Rubrik 1">
            <a:extLst>
              <a:ext uri="{FF2B5EF4-FFF2-40B4-BE49-F238E27FC236}">
                <a16:creationId xmlns:a16="http://schemas.microsoft.com/office/drawing/2014/main" id="{122500B5-D652-D912-9670-09854E1D4621}"/>
              </a:ext>
            </a:extLst>
          </p:cNvPr>
          <p:cNvSpPr>
            <a:spLocks noGrp="1"/>
          </p:cNvSpPr>
          <p:nvPr>
            <p:ph type="title" hasCustomPrompt="1"/>
          </p:nvPr>
        </p:nvSpPr>
        <p:spPr>
          <a:xfrm>
            <a:off x="2764763" y="2414315"/>
            <a:ext cx="14560096" cy="6167560"/>
          </a:xfrm>
        </p:spPr>
        <p:txBody>
          <a:bodyPr anchor="ctr">
            <a:noAutofit/>
          </a:bodyPr>
          <a:lstStyle>
            <a:lvl1pPr algn="ctr">
              <a:defRPr sz="6000" b="0">
                <a:solidFill>
                  <a:schemeClr val="bg1"/>
                </a:solidFill>
              </a:defRPr>
            </a:lvl1pPr>
          </a:lstStyle>
          <a:p>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br>
              <a:rPr lang="sv-SE"/>
            </a:br>
            <a:r>
              <a:rPr lang="sv-SE" err="1"/>
              <a:t>adipiscing</a:t>
            </a:r>
            <a:r>
              <a:rPr lang="sv-SE"/>
              <a:t> elit.  </a:t>
            </a:r>
            <a:r>
              <a:rPr lang="sv-SE" err="1"/>
              <a:t>Curabitur</a:t>
            </a:r>
            <a:r>
              <a:rPr lang="sv-SE"/>
              <a:t> </a:t>
            </a:r>
            <a:r>
              <a:rPr lang="sv-SE" err="1"/>
              <a:t>vel</a:t>
            </a:r>
            <a:r>
              <a:rPr lang="sv-SE"/>
              <a:t> ante et </a:t>
            </a:r>
            <a:r>
              <a:rPr lang="sv-SE" err="1"/>
              <a:t>orci</a:t>
            </a:r>
            <a:r>
              <a:rPr lang="sv-SE"/>
              <a:t> </a:t>
            </a:r>
            <a:r>
              <a:rPr lang="sv-SE" err="1"/>
              <a:t>eleifend</a:t>
            </a:r>
            <a:r>
              <a:rPr lang="sv-SE"/>
              <a:t>. </a:t>
            </a:r>
            <a:br>
              <a:rPr lang="sv-SE"/>
            </a:br>
            <a:r>
              <a:rPr lang="sv-SE" err="1"/>
              <a:t>Suspendisse</a:t>
            </a:r>
            <a:r>
              <a:rPr lang="sv-SE"/>
              <a:t> </a:t>
            </a:r>
            <a:r>
              <a:rPr lang="sv-SE" err="1"/>
              <a:t>potenti</a:t>
            </a:r>
            <a:r>
              <a:rPr lang="sv-SE"/>
              <a:t>. </a:t>
            </a:r>
            <a:r>
              <a:rPr lang="sv-SE" err="1"/>
              <a:t>Aenean</a:t>
            </a:r>
            <a:r>
              <a:rPr lang="sv-SE"/>
              <a:t> </a:t>
            </a:r>
            <a:r>
              <a:rPr lang="sv-SE" err="1"/>
              <a:t>tincidunt</a:t>
            </a:r>
            <a:r>
              <a:rPr lang="sv-SE"/>
              <a:t>, </a:t>
            </a:r>
            <a:r>
              <a:rPr lang="sv-SE" err="1"/>
              <a:t>magna</a:t>
            </a:r>
            <a:r>
              <a:rPr lang="sv-SE"/>
              <a:t> at </a:t>
            </a:r>
            <a:br>
              <a:rPr lang="sv-SE"/>
            </a:br>
            <a:r>
              <a:rPr lang="sv-SE" err="1"/>
              <a:t>vulputate</a:t>
            </a:r>
            <a:r>
              <a:rPr lang="sv-SE"/>
              <a:t>, </a:t>
            </a:r>
            <a:r>
              <a:rPr lang="sv-SE" err="1"/>
              <a:t>nisl</a:t>
            </a:r>
            <a:r>
              <a:rPr lang="sv-SE"/>
              <a:t> elit </a:t>
            </a:r>
            <a:r>
              <a:rPr lang="sv-SE" err="1"/>
              <a:t>luctus</a:t>
            </a:r>
            <a:r>
              <a:rPr lang="sv-SE"/>
              <a:t> </a:t>
            </a:r>
            <a:r>
              <a:rPr lang="sv-SE" err="1"/>
              <a:t>lorem</a:t>
            </a:r>
            <a:r>
              <a:rPr lang="sv-SE"/>
              <a:t>.</a:t>
            </a:r>
          </a:p>
        </p:txBody>
      </p:sp>
      <p:sp>
        <p:nvSpPr>
          <p:cNvPr id="2" name="Platshållare för sidfot 5">
            <a:extLst>
              <a:ext uri="{FF2B5EF4-FFF2-40B4-BE49-F238E27FC236}">
                <a16:creationId xmlns:a16="http://schemas.microsoft.com/office/drawing/2014/main" id="{C3C233AC-CCB6-C6D3-557E-E229A5D2DE4C}"/>
              </a:ext>
            </a:extLst>
          </p:cNvPr>
          <p:cNvSpPr>
            <a:spLocks noGrp="1"/>
          </p:cNvSpPr>
          <p:nvPr>
            <p:ph type="ftr" sz="quarter" idx="11"/>
          </p:nvPr>
        </p:nvSpPr>
        <p:spPr>
          <a:xfrm>
            <a:off x="2759161" y="10548000"/>
            <a:ext cx="14587200" cy="187200"/>
          </a:xfrm>
          <a:prstGeom prst="rect">
            <a:avLst/>
          </a:prstGeom>
        </p:spPr>
        <p:txBody>
          <a:bodyPr>
            <a:noAutofit/>
          </a:bodyPr>
          <a:lstStyle>
            <a:lvl1pPr>
              <a:buClr>
                <a:schemeClr val="bg1"/>
              </a:buClr>
              <a:defRPr>
                <a:solidFill>
                  <a:schemeClr val="bg1"/>
                </a:solidFill>
              </a:defRPr>
            </a:lvl1pPr>
          </a:lstStyle>
          <a:p>
            <a:endParaRPr lang="sv-SE"/>
          </a:p>
        </p:txBody>
      </p:sp>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7118895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Kapitelsida_Vinröd_mörk_bakgrund">
    <p:bg>
      <p:bgPr>
        <a:solidFill>
          <a:schemeClr val="accent1"/>
        </a:solidFill>
        <a:effectLst/>
      </p:bgPr>
    </p:bg>
    <p:spTree>
      <p:nvGrpSpPr>
        <p:cNvPr id="1" name=""/>
        <p:cNvGrpSpPr/>
        <p:nvPr/>
      </p:nvGrpSpPr>
      <p:grpSpPr>
        <a:xfrm>
          <a:off x="0" y="0"/>
          <a:ext cx="0" cy="0"/>
          <a:chOff x="0" y="0"/>
          <a:chExt cx="0" cy="0"/>
        </a:xfrm>
      </p:grpSpPr>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3061817"/>
            <a:ext cx="9360000" cy="6481290"/>
          </a:xfrm>
        </p:spPr>
        <p:txBody>
          <a:bodyPr bIns="0" anchor="t">
            <a:noAutofit/>
          </a:bodyPr>
          <a:lstStyle>
            <a:lvl1pPr algn="l">
              <a:lnSpc>
                <a:spcPct val="75000"/>
              </a:lnSpc>
              <a:defRPr sz="10000" b="0" spc="-400" baseline="0">
                <a:solidFill>
                  <a:schemeClr val="bg1"/>
                </a:solidFill>
                <a:latin typeface="+mn-lt"/>
              </a:defRPr>
            </a:lvl1pPr>
          </a:lstStyle>
          <a:p>
            <a:r>
              <a:rPr lang="sv-SE"/>
              <a:t>Kapitelrubrik</a:t>
            </a:r>
          </a:p>
        </p:txBody>
      </p:sp>
      <p:sp>
        <p:nvSpPr>
          <p:cNvPr id="5" name="Platshållare för text 4">
            <a:extLst>
              <a:ext uri="{FF2B5EF4-FFF2-40B4-BE49-F238E27FC236}">
                <a16:creationId xmlns:a16="http://schemas.microsoft.com/office/drawing/2014/main" id="{9BC254AF-B658-492F-D6C4-A2541B944597}"/>
              </a:ext>
            </a:extLst>
          </p:cNvPr>
          <p:cNvSpPr>
            <a:spLocks noGrp="1"/>
          </p:cNvSpPr>
          <p:nvPr>
            <p:ph type="body" sz="quarter" idx="15" hasCustomPrompt="1"/>
          </p:nvPr>
        </p:nvSpPr>
        <p:spPr>
          <a:xfrm>
            <a:off x="1242001" y="902147"/>
            <a:ext cx="9360000" cy="1584325"/>
          </a:xfrm>
        </p:spPr>
        <p:txBody>
          <a:bodyPr anchor="b"/>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err="1"/>
              <a:t>Överrubrik</a:t>
            </a:r>
            <a:r>
              <a:rPr lang="en-US"/>
              <a:t> </a:t>
            </a:r>
            <a:r>
              <a:rPr lang="en-US" err="1"/>
              <a:t>kapitel</a:t>
            </a:r>
            <a:endParaRPr lang="en-US"/>
          </a:p>
        </p:txBody>
      </p:sp>
      <p:pic>
        <p:nvPicPr>
          <p:cNvPr id="2" name="Bild 1">
            <a:extLst>
              <a:ext uri="{FF2B5EF4-FFF2-40B4-BE49-F238E27FC236}">
                <a16:creationId xmlns:a16="http://schemas.microsoft.com/office/drawing/2014/main" id="{20115601-E846-C70A-34FF-AAB5D232C378}"/>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 name="Platshållare för bild 2">
            <a:extLst>
              <a:ext uri="{FF2B5EF4-FFF2-40B4-BE49-F238E27FC236}">
                <a16:creationId xmlns:a16="http://schemas.microsoft.com/office/drawing/2014/main" id="{73D07759-F15F-CAAA-555B-26CF5EB6BBED}"/>
              </a:ext>
            </a:extLst>
          </p:cNvPr>
          <p:cNvSpPr>
            <a:spLocks noGrp="1"/>
          </p:cNvSpPr>
          <p:nvPr>
            <p:ph type="pic" sz="quarter" idx="17"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grpSp>
        <p:nvGrpSpPr>
          <p:cNvPr id="4" name="Grupp 3">
            <a:extLst>
              <a:ext uri="{FF2B5EF4-FFF2-40B4-BE49-F238E27FC236}">
                <a16:creationId xmlns:a16="http://schemas.microsoft.com/office/drawing/2014/main" id="{DB0AE4E5-AAA5-A1D5-62A6-5D0510031524}"/>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603B9A82-E3B3-3832-2A3A-FCC3672894A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ACABBBEF-F890-549E-8572-9E899AA7EBA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5091410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Obj" preserve="1">
  <p:cSld name="Innehållsförteckning_Vinröd_mörk_Bakgrund">
    <p:bg>
      <p:bgPr>
        <a:solidFill>
          <a:schemeClr val="accent3"/>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742950" indent="-742950">
              <a:buClr>
                <a:schemeClr val="bg1"/>
              </a:buClr>
              <a:buFont typeface="+mj-lt"/>
              <a:buAutoNum type="arabicPeriod"/>
              <a:defRPr lang="sv-SE" dirty="0">
                <a:solidFill>
                  <a:schemeClr val="bg1"/>
                </a:solidFill>
              </a:defRPr>
            </a:lvl1pPr>
            <a:lvl2pPr marL="1174950" indent="-742950">
              <a:buClr>
                <a:schemeClr val="bg1"/>
              </a:buClr>
              <a:buFont typeface="+mj-lt"/>
              <a:buAutoNum type="arabicPeriod"/>
              <a:defRPr lang="sv-SE" dirty="0">
                <a:solidFill>
                  <a:schemeClr val="bg1"/>
                </a:solidFill>
              </a:defRPr>
            </a:lvl2pPr>
            <a:lvl3pPr marL="1342350" indent="-514350">
              <a:buClr>
                <a:schemeClr val="bg1"/>
              </a:buClr>
              <a:buFont typeface="+mj-lt"/>
              <a:buAutoNum type="arabicPeriod"/>
              <a:defRPr lang="sv-SE" dirty="0">
                <a:solidFill>
                  <a:schemeClr val="bg1"/>
                </a:solidFill>
              </a:defRPr>
            </a:lvl3pPr>
            <a:lvl4pPr marL="1713150" indent="-514350">
              <a:buClr>
                <a:schemeClr val="bg1"/>
              </a:buClr>
              <a:buFont typeface="+mj-lt"/>
              <a:buAutoNum type="arabicPeriod"/>
              <a:defRPr lang="sv-SE" dirty="0">
                <a:solidFill>
                  <a:schemeClr val="bg1"/>
                </a:solidFill>
              </a:defRPr>
            </a:lvl4pPr>
            <a:lvl5pPr marL="1969200" indent="-457200">
              <a:buClr>
                <a:schemeClr val="bg1"/>
              </a:buClr>
              <a:buFont typeface="+mj-lt"/>
              <a:buAutoNum type="arabicPeriod"/>
              <a:defRPr lang="sv-SE" dirty="0">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830139"/>
            <a:ext cx="15840000" cy="2052000"/>
          </a:xfrm>
        </p:spPr>
        <p:txBody>
          <a:bodyPr>
            <a:noAutofit/>
          </a:bodyPr>
          <a:lstStyle>
            <a:lvl1pPr>
              <a:buClr>
                <a:schemeClr val="bg1"/>
              </a:buClr>
              <a:defRPr sz="7200" b="0">
                <a:solidFill>
                  <a:schemeClr val="bg1"/>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742950" indent="-742950">
              <a:buClr>
                <a:schemeClr val="bg1"/>
              </a:buClr>
              <a:buFont typeface="+mj-lt"/>
              <a:buAutoNum type="arabicPeriod"/>
              <a:defRPr lang="sv-SE" dirty="0">
                <a:solidFill>
                  <a:schemeClr val="bg1"/>
                </a:solidFill>
              </a:defRPr>
            </a:lvl1pPr>
            <a:lvl2pPr marL="1174950" indent="-742950">
              <a:buClr>
                <a:schemeClr val="bg1"/>
              </a:buClr>
              <a:buFont typeface="+mj-lt"/>
              <a:buAutoNum type="arabicPeriod"/>
              <a:defRPr lang="sv-SE" dirty="0">
                <a:solidFill>
                  <a:schemeClr val="bg1"/>
                </a:solidFill>
              </a:defRPr>
            </a:lvl2pPr>
            <a:lvl3pPr marL="1342350" indent="-514350">
              <a:buClr>
                <a:schemeClr val="bg1"/>
              </a:buClr>
              <a:buFont typeface="+mj-lt"/>
              <a:buAutoNum type="arabicPeriod"/>
              <a:defRPr lang="sv-SE" dirty="0">
                <a:solidFill>
                  <a:schemeClr val="bg1"/>
                </a:solidFill>
              </a:defRPr>
            </a:lvl3pPr>
            <a:lvl4pPr marL="1713150" indent="-514350">
              <a:buClr>
                <a:schemeClr val="bg1"/>
              </a:buClr>
              <a:buFont typeface="+mj-lt"/>
              <a:buAutoNum type="arabicPeriod"/>
              <a:defRPr lang="sv-SE" dirty="0">
                <a:solidFill>
                  <a:schemeClr val="bg1"/>
                </a:solidFill>
              </a:defRPr>
            </a:lvl4pPr>
            <a:lvl5pPr marL="1969200" indent="-457200">
              <a:buClr>
                <a:schemeClr val="bg1"/>
              </a:buClr>
              <a:buFont typeface="+mj-lt"/>
              <a:buAutoNum type="arabicPeriod"/>
              <a:defRPr lang="sv-SE" dirty="0">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buClr>
                <a:schemeClr val="bg1"/>
              </a:buClr>
              <a:defRPr>
                <a:solidFill>
                  <a:schemeClr val="bg1"/>
                </a:solidFill>
              </a:defRPr>
            </a:lvl1pPr>
          </a:lstStyle>
          <a:p>
            <a:fld id="{22A7701B-8AEB-47E6-B4CC-5A851E887FD1}" type="datetime1">
              <a:rPr lang="sv-SE" smtClean="0"/>
              <a:pPr/>
              <a:t>2025-12-16</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buClr>
                <a:schemeClr val="bg1"/>
              </a:buClr>
              <a:defRPr>
                <a:solidFill>
                  <a:schemeClr val="bg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buClr>
                <a:schemeClr val="bg1"/>
              </a:buClr>
              <a:defRPr>
                <a:solidFill>
                  <a:schemeClr val="bg1"/>
                </a:solidFill>
              </a:defRPr>
            </a:lvl1pPr>
          </a:lstStyle>
          <a:p>
            <a:endParaRPr lang="sv-SE"/>
          </a:p>
        </p:txBody>
      </p:sp>
      <p:pic>
        <p:nvPicPr>
          <p:cNvPr id="5" name="Bild 4">
            <a:extLst>
              <a:ext uri="{FF2B5EF4-FFF2-40B4-BE49-F238E27FC236}">
                <a16:creationId xmlns:a16="http://schemas.microsoft.com/office/drawing/2014/main" id="{288BB84D-8752-6D1B-89BF-B3A5CE23AED6}"/>
              </a:ext>
            </a:extLst>
          </p:cNvPr>
          <p:cNvPicPr>
            <a:picLocks noChangeAspect="1"/>
          </p:cNvPicPr>
          <p:nvPr userDrawn="1"/>
        </p:nvPicPr>
        <p:blipFill>
          <a:blip r:embed="rId6">
            <a:extLst>
              <a:ext uri="{96DAC541-7B7A-43D3-8B79-37D633B846F1}">
                <asvg:svgBlip xmlns:asvg="http://schemas.microsoft.com/office/drawing/2016/SVG/main" r:embed="rId7"/>
              </a:ext>
            </a:extLst>
          </a:blip>
          <a:srcRect l="-31125" t="15557" r="26243" b="36566"/>
          <a:stretch/>
        </p:blipFill>
        <p:spPr>
          <a:xfrm>
            <a:off x="-35716" y="0"/>
            <a:ext cx="20139816" cy="11309350"/>
          </a:xfrm>
          <a:prstGeom prst="rect">
            <a:avLst/>
          </a:prstGeom>
        </p:spPr>
      </p:pic>
    </p:spTree>
    <p:extLst>
      <p:ext uri="{BB962C8B-B14F-4D97-AF65-F5344CB8AC3E}">
        <p14:creationId xmlns:p14="http://schemas.microsoft.com/office/powerpoint/2010/main" val="9363441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Rubrik_och_innehåll-Turkos_mörk">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E90990-52D6-401D-B150-7B54C658090C}"/>
              </a:ext>
            </a:extLst>
          </p:cNvPr>
          <p:cNvSpPr>
            <a:spLocks noGrp="1"/>
          </p:cNvSpPr>
          <p:nvPr>
            <p:ph type="title"/>
          </p:nvPr>
        </p:nvSpPr>
        <p:spPr>
          <a:xfrm>
            <a:off x="1242000" y="759600"/>
            <a:ext cx="1584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9" name="Platshållare för innehåll 6">
            <a:extLst>
              <a:ext uri="{FF2B5EF4-FFF2-40B4-BE49-F238E27FC236}">
                <a16:creationId xmlns:a16="http://schemas.microsoft.com/office/drawing/2014/main" id="{5B488F52-9C4F-3F42-4B5D-100F22C708F4}"/>
              </a:ext>
            </a:extLst>
          </p:cNvPr>
          <p:cNvSpPr>
            <a:spLocks noGrp="1"/>
          </p:cNvSpPr>
          <p:nvPr>
            <p:ph sz="quarter" idx="14"/>
          </p:nvPr>
        </p:nvSpPr>
        <p:spPr>
          <a:xfrm>
            <a:off x="1242000" y="3239092"/>
            <a:ext cx="15840000" cy="6840000"/>
          </a:xfrm>
        </p:spPr>
        <p:txBody>
          <a:bodyPr>
            <a:noAutofit/>
          </a:bodyPr>
          <a:lstStyle>
            <a:lvl1pPr marL="345600" indent="-345600">
              <a:buClr>
                <a:schemeClr val="accent3"/>
              </a:buClr>
              <a:buFont typeface="Arial" panose="020B0604020202020204" pitchFamily="34" charset="0"/>
              <a:buChar char="•"/>
              <a:defRPr>
                <a:solidFill>
                  <a:schemeClr val="tx1"/>
                </a:solidFill>
              </a:defRPr>
            </a:lvl1pPr>
            <a:lvl2pPr marL="756000" indent="-324000">
              <a:buClr>
                <a:schemeClr val="accent3"/>
              </a:buClr>
              <a:buFont typeface="Arial" panose="020B0604020202020204" pitchFamily="34" charset="0"/>
              <a:buChar char="•"/>
              <a:defRPr>
                <a:solidFill>
                  <a:schemeClr val="tx1"/>
                </a:solidFill>
              </a:defRPr>
            </a:lvl2pPr>
            <a:lvl3pPr marL="1116000" indent="-288000">
              <a:buClr>
                <a:schemeClr val="accent3"/>
              </a:buClr>
              <a:buFont typeface="Arial" panose="020B0604020202020204" pitchFamily="34" charset="0"/>
              <a:buChar char="•"/>
              <a:defRPr>
                <a:solidFill>
                  <a:schemeClr val="tx1"/>
                </a:solidFill>
              </a:defRPr>
            </a:lvl3pPr>
            <a:lvl4pPr marL="1458000" indent="-259200">
              <a:buClr>
                <a:schemeClr val="accent3"/>
              </a:buClr>
              <a:buFont typeface="Arial" panose="020B0604020202020204" pitchFamily="34" charset="0"/>
              <a:buChar char="•"/>
              <a:defRPr>
                <a:solidFill>
                  <a:schemeClr val="tx1"/>
                </a:solidFill>
              </a:defRPr>
            </a:lvl4pPr>
            <a:lvl5pPr marL="1764000" indent="-252000">
              <a:buClr>
                <a:schemeClr val="accent3"/>
              </a:buClr>
              <a:buFont typeface="Arial" panose="020B0604020202020204" pitchFamily="34" charset="0"/>
              <a:buChar cha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sidfot 5">
            <a:extLst>
              <a:ext uri="{FF2B5EF4-FFF2-40B4-BE49-F238E27FC236}">
                <a16:creationId xmlns:a16="http://schemas.microsoft.com/office/drawing/2014/main" id="{71137FAD-ABC3-9EB8-4D49-7CF66C27F2FA}"/>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10136018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woObj" preserve="1">
  <p:cSld name="Tvåspaltsida_Vinröd_mörk">
    <p:bg>
      <p:bgPr>
        <a:solidFill>
          <a:schemeClr val="bg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dirty="0">
                <a:solidFill>
                  <a:schemeClr val="tx1"/>
                </a:solidFill>
              </a:defRPr>
            </a:lvl1pPr>
            <a:lvl2pPr marL="756000" indent="-324000">
              <a:buClr>
                <a:schemeClr val="accent3"/>
              </a:buClr>
              <a:buFont typeface="Arial" panose="020B0604020202020204" pitchFamily="34" charset="0"/>
              <a:buChar char="•"/>
              <a:defRPr lang="sv-SE" dirty="0">
                <a:solidFill>
                  <a:schemeClr val="tx1"/>
                </a:solidFill>
              </a:defRPr>
            </a:lvl2pPr>
            <a:lvl3pPr marL="1116000" indent="-288000">
              <a:buClr>
                <a:schemeClr val="accent3"/>
              </a:buClr>
              <a:buFont typeface="Arial" panose="020B0604020202020204" pitchFamily="34" charset="0"/>
              <a:buChar char="•"/>
              <a:defRPr lang="sv-SE" dirty="0">
                <a:solidFill>
                  <a:schemeClr val="tx1"/>
                </a:solidFill>
              </a:defRPr>
            </a:lvl3pPr>
            <a:lvl4pPr marL="1458000" indent="-259200">
              <a:buClr>
                <a:schemeClr val="accent3"/>
              </a:buClr>
              <a:buFont typeface="Arial" panose="020B0604020202020204" pitchFamily="34" charset="0"/>
              <a:buChar char="•"/>
              <a:defRPr lang="sv-SE" dirty="0">
                <a:solidFill>
                  <a:schemeClr val="tx1"/>
                </a:solidFill>
              </a:defRPr>
            </a:lvl4pPr>
            <a:lvl5pPr marL="1764000" indent="-252000">
              <a:buClr>
                <a:schemeClr val="accent3"/>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759600"/>
            <a:ext cx="1584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dirty="0">
                <a:solidFill>
                  <a:schemeClr val="tx1"/>
                </a:solidFill>
              </a:defRPr>
            </a:lvl1pPr>
            <a:lvl2pPr marL="756000" indent="-324000">
              <a:buClr>
                <a:schemeClr val="accent3"/>
              </a:buClr>
              <a:buFont typeface="Arial" panose="020B0604020202020204" pitchFamily="34" charset="0"/>
              <a:buChar char="•"/>
              <a:defRPr lang="sv-SE" dirty="0">
                <a:solidFill>
                  <a:schemeClr val="tx1"/>
                </a:solidFill>
              </a:defRPr>
            </a:lvl2pPr>
            <a:lvl3pPr marL="1116000" indent="-288000">
              <a:buClr>
                <a:schemeClr val="accent3"/>
              </a:buClr>
              <a:buFont typeface="Arial" panose="020B0604020202020204" pitchFamily="34" charset="0"/>
              <a:buChar char="•"/>
              <a:defRPr lang="sv-SE" dirty="0">
                <a:solidFill>
                  <a:schemeClr val="tx1"/>
                </a:solidFill>
              </a:defRPr>
            </a:lvl3pPr>
            <a:lvl4pPr marL="1458000" indent="-259200">
              <a:buClr>
                <a:schemeClr val="accent3"/>
              </a:buClr>
              <a:buFont typeface="Arial" panose="020B0604020202020204" pitchFamily="34" charset="0"/>
              <a:buChar char="•"/>
              <a:defRPr lang="sv-SE" dirty="0">
                <a:solidFill>
                  <a:schemeClr val="tx1"/>
                </a:solidFill>
              </a:defRPr>
            </a:lvl4pPr>
            <a:lvl5pPr marL="1764000" indent="-252000">
              <a:buClr>
                <a:schemeClr val="accent3"/>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352471462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Textsida_med_bild_vänster-Vinröd_mörk">
    <p:bg>
      <p:bgPr>
        <a:solidFill>
          <a:schemeClr val="bg1"/>
        </a:solidFill>
        <a:effectLst/>
      </p:bgPr>
    </p:bg>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8A76C47-4FA5-4279-B7ED-1F6CD04EF773}"/>
              </a:ext>
            </a:extLst>
          </p:cNvPr>
          <p:cNvSpPr>
            <a:spLocks noGrp="1"/>
          </p:cNvSpPr>
          <p:nvPr>
            <p:ph type="ftr" sz="quarter" idx="11"/>
          </p:nvPr>
        </p:nvSpPr>
        <p:spPr>
          <a:xfrm>
            <a:off x="11318603" y="10548000"/>
            <a:ext cx="6084000" cy="187200"/>
          </a:xfrm>
          <a:prstGeom prst="rect">
            <a:avLst/>
          </a:prstGeom>
        </p:spPr>
        <p:txBody>
          <a:bodyPr>
            <a:noAutofit/>
          </a:bodyPr>
          <a:lstStyle>
            <a:lvl1pPr>
              <a:defRPr>
                <a:solidFill>
                  <a:schemeClr val="tx1"/>
                </a:solidFill>
              </a:defRPr>
            </a:lvl1pPr>
          </a:lstStyle>
          <a:p>
            <a:endParaRPr lang="sv-SE"/>
          </a:p>
        </p:txBody>
      </p:sp>
      <p:sp>
        <p:nvSpPr>
          <p:cNvPr id="5" name="Platshållare för datum 4">
            <a:extLst>
              <a:ext uri="{FF2B5EF4-FFF2-40B4-BE49-F238E27FC236}">
                <a16:creationId xmlns:a16="http://schemas.microsoft.com/office/drawing/2014/main" id="{68B261CB-FEFC-4868-A181-B9DE8D0EA876}"/>
              </a:ext>
            </a:extLst>
          </p:cNvPr>
          <p:cNvSpPr>
            <a:spLocks noGrp="1"/>
          </p:cNvSpPr>
          <p:nvPr>
            <p:ph type="dt" sz="half" idx="10"/>
          </p:nvPr>
        </p:nvSpPr>
        <p:spPr>
          <a:xfrm>
            <a:off x="10353204" y="10548000"/>
            <a:ext cx="792000" cy="187200"/>
          </a:xfrm>
          <a:prstGeom prst="rect">
            <a:avLst/>
          </a:prstGeom>
        </p:spPr>
        <p:txBody>
          <a:bodyPr>
            <a:noAutofit/>
          </a:bodyPr>
          <a:lstStyle>
            <a:lvl1pPr>
              <a:defRPr>
                <a:solidFill>
                  <a:schemeClr val="tx1"/>
                </a:solidFill>
              </a:defRPr>
            </a:lvl1pPr>
          </a:lstStyle>
          <a:p>
            <a:fld id="{62DD169D-E447-4789-8673-AFA93CC4C0FC}" type="datetime1">
              <a:rPr lang="sv-SE" smtClean="0"/>
              <a:pPr/>
              <a:t>2025-12-16</a:t>
            </a:fld>
            <a:endParaRPr lang="sv-SE"/>
          </a:p>
        </p:txBody>
      </p:sp>
      <p:sp>
        <p:nvSpPr>
          <p:cNvPr id="7" name="Platshållare för bildnummer 6">
            <a:extLst>
              <a:ext uri="{FF2B5EF4-FFF2-40B4-BE49-F238E27FC236}">
                <a16:creationId xmlns:a16="http://schemas.microsoft.com/office/drawing/2014/main" id="{0EC73F62-C798-47FE-A71E-BE7E86BC30E0}"/>
              </a:ext>
            </a:extLst>
          </p:cNvPr>
          <p:cNvSpPr>
            <a:spLocks noGrp="1"/>
          </p:cNvSpPr>
          <p:nvPr>
            <p:ph type="sldNum" sz="quarter" idx="12"/>
          </p:nvPr>
        </p:nvSpPr>
        <p:spPr>
          <a:xfrm>
            <a:off x="9819804"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grpSp>
        <p:nvGrpSpPr>
          <p:cNvPr id="36" name="Grupp 35">
            <a:extLst>
              <a:ext uri="{FF2B5EF4-FFF2-40B4-BE49-F238E27FC236}">
                <a16:creationId xmlns:a16="http://schemas.microsoft.com/office/drawing/2014/main" id="{0DB1CF83-948A-3C08-8F45-26B724985FBC}"/>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37" name="Bild 36">
              <a:extLst>
                <a:ext uri="{FF2B5EF4-FFF2-40B4-BE49-F238E27FC236}">
                  <a16:creationId xmlns:a16="http://schemas.microsoft.com/office/drawing/2014/main" id="{30D25779-0EE3-115C-0F10-EB3643FA9BC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38" name="Bild 37">
              <a:extLst>
                <a:ext uri="{FF2B5EF4-FFF2-40B4-BE49-F238E27FC236}">
                  <a16:creationId xmlns:a16="http://schemas.microsoft.com/office/drawing/2014/main" id="{E3E5DDCE-AC70-2774-BE28-F556695E843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13" name="Platshållare för text 2">
            <a:extLst>
              <a:ext uri="{FF2B5EF4-FFF2-40B4-BE49-F238E27FC236}">
                <a16:creationId xmlns:a16="http://schemas.microsoft.com/office/drawing/2014/main" id="{F026782C-3D7A-17F2-5918-28639A7693C9}"/>
              </a:ext>
            </a:extLst>
          </p:cNvPr>
          <p:cNvSpPr>
            <a:spLocks noGrp="1"/>
          </p:cNvSpPr>
          <p:nvPr>
            <p:ph type="body" sz="quarter" idx="13"/>
          </p:nvPr>
        </p:nvSpPr>
        <p:spPr>
          <a:xfrm>
            <a:off x="9826091" y="3240000"/>
            <a:ext cx="756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4" name="Rubrik 106">
            <a:extLst>
              <a:ext uri="{FF2B5EF4-FFF2-40B4-BE49-F238E27FC236}">
                <a16:creationId xmlns:a16="http://schemas.microsoft.com/office/drawing/2014/main" id="{F9F80C19-D75E-41AA-A755-74DD2587E277}"/>
              </a:ext>
            </a:extLst>
          </p:cNvPr>
          <p:cNvSpPr>
            <a:spLocks noGrp="1"/>
          </p:cNvSpPr>
          <p:nvPr>
            <p:ph type="title"/>
          </p:nvPr>
        </p:nvSpPr>
        <p:spPr>
          <a:xfrm>
            <a:off x="9826091" y="759600"/>
            <a:ext cx="7560000" cy="2052000"/>
          </a:xfrm>
        </p:spPr>
        <p:txBody>
          <a:bodyPr bIns="0">
            <a:noAutofit/>
          </a:bodyPr>
          <a:lstStyle>
            <a:lvl1pPr>
              <a:defRPr sz="7200" b="0">
                <a:solidFill>
                  <a:schemeClr val="accent3"/>
                </a:solidFill>
              </a:defRPr>
            </a:lvl1pPr>
          </a:lstStyle>
          <a:p>
            <a:r>
              <a:rPr lang="sv-SE"/>
              <a:t>Klicka här för att ändra mall för rubrikformat</a:t>
            </a:r>
          </a:p>
        </p:txBody>
      </p:sp>
      <p:sp>
        <p:nvSpPr>
          <p:cNvPr id="15" name="Platshållare för bild 11">
            <a:extLst>
              <a:ext uri="{FF2B5EF4-FFF2-40B4-BE49-F238E27FC236}">
                <a16:creationId xmlns:a16="http://schemas.microsoft.com/office/drawing/2014/main" id="{BA18EB43-EC39-DEB1-4F75-6CDEE023D6E6}"/>
              </a:ext>
            </a:extLst>
          </p:cNvPr>
          <p:cNvSpPr>
            <a:spLocks noGrp="1"/>
          </p:cNvSpPr>
          <p:nvPr>
            <p:ph type="pic" sz="quarter" idx="15" hasCustomPrompt="1"/>
          </p:nvPr>
        </p:nvSpPr>
        <p:spPr>
          <a:xfrm>
            <a:off x="0" y="-1907"/>
            <a:ext cx="9000000" cy="11311257"/>
          </a:xfrm>
          <a:prstGeom prst="rect">
            <a:avLst/>
          </a:pr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Tree>
    <p:extLst>
      <p:ext uri="{BB962C8B-B14F-4D97-AF65-F5344CB8AC3E}">
        <p14:creationId xmlns:p14="http://schemas.microsoft.com/office/powerpoint/2010/main" val="1945230419"/>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xtsida_med_bild_höger-Vinröd_mörk">
    <p:bg>
      <p:bgPr>
        <a:solidFill>
          <a:schemeClr val="bg1"/>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2371849D-5CFA-C47E-F676-A874570709CD}"/>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1" name="Platshållare för bild 10">
            <a:extLst>
              <a:ext uri="{FF2B5EF4-FFF2-40B4-BE49-F238E27FC236}">
                <a16:creationId xmlns:a16="http://schemas.microsoft.com/office/drawing/2014/main" id="{4BB72E08-77C3-8B82-913C-313B37DED625}"/>
              </a:ext>
            </a:extLst>
          </p:cNvPr>
          <p:cNvSpPr>
            <a:spLocks noGrp="1"/>
          </p:cNvSpPr>
          <p:nvPr>
            <p:ph type="pic" sz="quarter" idx="15"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
        <p:nvSpPr>
          <p:cNvPr id="6" name="Platshållare för bild 11">
            <a:extLst>
              <a:ext uri="{FF2B5EF4-FFF2-40B4-BE49-F238E27FC236}">
                <a16:creationId xmlns:a16="http://schemas.microsoft.com/office/drawing/2014/main" id="{1225C724-E477-1380-A934-93D3F53CB831}"/>
              </a:ext>
            </a:extLst>
          </p:cNvPr>
          <p:cNvSpPr>
            <a:spLocks noGrp="1"/>
          </p:cNvSpPr>
          <p:nvPr>
            <p:ph type="pic" sz="quarter" idx="14" hasCustomPrompt="1"/>
          </p:nvPr>
        </p:nvSpPr>
        <p:spPr>
          <a:xfrm>
            <a:off x="32302522" y="0"/>
            <a:ext cx="9000000" cy="11309350"/>
          </a:xfrm>
          <a:solidFill>
            <a:schemeClr val="bg1"/>
          </a:solidFill>
        </p:spPr>
        <p:txBody>
          <a:bodyPr anchor="ctr">
            <a:noAutofit/>
          </a:bodyPr>
          <a:lstStyle>
            <a:lvl1pPr marL="0" indent="0" algn="ctr">
              <a:buClr>
                <a:schemeClr val="accent1"/>
              </a:buClr>
              <a:buFont typeface="Arial" panose="020B0604020202020204" pitchFamily="34" charset="0"/>
              <a:buNone/>
              <a:defRPr sz="4000"/>
            </a:lvl1pPr>
          </a:lstStyle>
          <a:p>
            <a:r>
              <a:rPr lang="en-US" err="1"/>
              <a:t>Infoga</a:t>
            </a:r>
            <a:r>
              <a:rPr lang="en-US"/>
              <a:t> </a:t>
            </a:r>
            <a:r>
              <a:rPr lang="en-US" err="1"/>
              <a:t>bild</a:t>
            </a:r>
            <a:endParaRPr lang="en-US"/>
          </a:p>
        </p:txBody>
      </p:sp>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64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8131"/>
            <a:ext cx="8640000" cy="2052000"/>
          </a:xfrm>
        </p:spPr>
        <p:txBody>
          <a:bodyPr bIns="0">
            <a:noAutofit/>
          </a:bodyPr>
          <a:lstStyle>
            <a:lvl1pPr>
              <a:defRPr sz="7200" b="0">
                <a:solidFill>
                  <a:schemeClr val="accent3"/>
                </a:solidFill>
              </a:defRPr>
            </a:lvl1pPr>
          </a:lstStyle>
          <a:p>
            <a:r>
              <a:rPr lang="sv-SE"/>
              <a:t>Klicka här för att ändra mall för rubrikformat</a:t>
            </a:r>
          </a:p>
        </p:txBody>
      </p:sp>
      <p:sp>
        <p:nvSpPr>
          <p:cNvPr id="14" name="Platshållare för sidfot 2">
            <a:extLst>
              <a:ext uri="{FF2B5EF4-FFF2-40B4-BE49-F238E27FC236}">
                <a16:creationId xmlns:a16="http://schemas.microsoft.com/office/drawing/2014/main" id="{0955F523-DC9C-9A33-971C-E2A5B3FD351E}"/>
              </a:ext>
            </a:extLst>
          </p:cNvPr>
          <p:cNvSpPr>
            <a:spLocks noGrp="1"/>
          </p:cNvSpPr>
          <p:nvPr>
            <p:ph type="ftr" sz="quarter" idx="10"/>
          </p:nvPr>
        </p:nvSpPr>
        <p:spPr>
          <a:xfrm>
            <a:off x="2757600" y="10548000"/>
            <a:ext cx="7167600" cy="187200"/>
          </a:xfrm>
          <a:prstGeom prst="rect">
            <a:avLst/>
          </a:prstGeom>
        </p:spPr>
        <p:txBody>
          <a:bodyPr>
            <a:noAutofit/>
          </a:bodyPr>
          <a:lstStyle>
            <a:lvl1pPr>
              <a:defRPr>
                <a:solidFill>
                  <a:schemeClr val="tx1"/>
                </a:solidFill>
              </a:defRPr>
            </a:lvl1pPr>
          </a:lstStyle>
          <a:p>
            <a:endParaRPr lang="sv-SE"/>
          </a:p>
        </p:txBody>
      </p:sp>
      <p:sp>
        <p:nvSpPr>
          <p:cNvPr id="15" name="Platshållare för datum 3">
            <a:extLst>
              <a:ext uri="{FF2B5EF4-FFF2-40B4-BE49-F238E27FC236}">
                <a16:creationId xmlns:a16="http://schemas.microsoft.com/office/drawing/2014/main" id="{A8609803-2BD2-EE23-740E-802C47BF7572}"/>
              </a:ext>
            </a:extLst>
          </p:cNvPr>
          <p:cNvSpPr>
            <a:spLocks noGrp="1"/>
          </p:cNvSpPr>
          <p:nvPr>
            <p:ph type="dt" sz="half" idx="11"/>
          </p:nvPr>
        </p:nvSpPr>
        <p:spPr>
          <a:xfrm>
            <a:off x="1775036" y="10548000"/>
            <a:ext cx="792000" cy="187200"/>
          </a:xfrm>
          <a:prstGeom prst="rect">
            <a:avLst/>
          </a:prstGeom>
        </p:spPr>
        <p:txBody>
          <a:bodyPr>
            <a:noAutofit/>
          </a:bodyPr>
          <a:lstStyle>
            <a:lvl1pPr>
              <a:defRPr>
                <a:solidFill>
                  <a:schemeClr val="tx1"/>
                </a:solidFill>
              </a:defRPr>
            </a:lvl1pPr>
          </a:lstStyle>
          <a:p>
            <a:fld id="{93E1DA4E-B23A-42CD-82EE-75C65057215D}" type="datetime1">
              <a:rPr lang="sv-SE" smtClean="0"/>
              <a:pPr/>
              <a:t>2025-12-16</a:t>
            </a:fld>
            <a:endParaRPr lang="sv-SE"/>
          </a:p>
        </p:txBody>
      </p:sp>
      <p:sp>
        <p:nvSpPr>
          <p:cNvPr id="16" name="Platshållare för bildnummer 4">
            <a:extLst>
              <a:ext uri="{FF2B5EF4-FFF2-40B4-BE49-F238E27FC236}">
                <a16:creationId xmlns:a16="http://schemas.microsoft.com/office/drawing/2014/main" id="{EEDEC0E0-F968-24BA-1865-501F4115953A}"/>
              </a:ext>
            </a:extLst>
          </p:cNvPr>
          <p:cNvSpPr>
            <a:spLocks noGrp="1"/>
          </p:cNvSpPr>
          <p:nvPr>
            <p:ph type="sldNum" sz="quarter" idx="12"/>
          </p:nvPr>
        </p:nvSpPr>
        <p:spPr>
          <a:xfrm>
            <a:off x="1241636" y="10548000"/>
            <a:ext cx="360000" cy="187200"/>
          </a:xfrm>
          <a:prstGeom prst="rect">
            <a:avLst/>
          </a:prstGeom>
        </p:spPr>
        <p:txBody>
          <a:bodyPr>
            <a:noAutofit/>
          </a:bodyPr>
          <a:lstStyle>
            <a:lvl1pPr>
              <a:defRPr>
                <a:solidFill>
                  <a:schemeClr val="tx1"/>
                </a:solidFill>
              </a:defRPr>
            </a:lvl1pPr>
          </a:lstStyle>
          <a:p>
            <a:fld id="{B6F15528-21DE-4FAA-801E-634DDDAF4B2B}" type="slidenum">
              <a:rPr lang="sv-SE" smtClean="0"/>
              <a:pPr/>
              <a:t>‹#›</a:t>
            </a:fld>
            <a:endParaRPr lang="sv-SE"/>
          </a:p>
        </p:txBody>
      </p:sp>
      <p:grpSp>
        <p:nvGrpSpPr>
          <p:cNvPr id="19" name="Grupp 18">
            <a:extLst>
              <a:ext uri="{FF2B5EF4-FFF2-40B4-BE49-F238E27FC236}">
                <a16:creationId xmlns:a16="http://schemas.microsoft.com/office/drawing/2014/main" id="{E2D06B91-E4F4-02B0-7B37-218258E307E9}"/>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0" name="Bild 19">
              <a:extLst>
                <a:ext uri="{FF2B5EF4-FFF2-40B4-BE49-F238E27FC236}">
                  <a16:creationId xmlns:a16="http://schemas.microsoft.com/office/drawing/2014/main" id="{7580A8A2-6AFE-4A23-58B1-D8184B5FF9B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21" name="Bild 20">
              <a:extLst>
                <a:ext uri="{FF2B5EF4-FFF2-40B4-BE49-F238E27FC236}">
                  <a16:creationId xmlns:a16="http://schemas.microsoft.com/office/drawing/2014/main" id="{79ED422F-7D66-F311-2B3F-533B72FF23E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4602790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Innehållssida_stor-Vinröd_mörk">
    <p:bg>
      <p:bgPr>
        <a:solidFill>
          <a:schemeClr val="bg1"/>
        </a:solidFill>
        <a:effectLst/>
      </p:bgPr>
    </p:bg>
    <p:spTree>
      <p:nvGrpSpPr>
        <p:cNvPr id="1" name=""/>
        <p:cNvGrpSpPr/>
        <p:nvPr/>
      </p:nvGrpSpPr>
      <p:grpSpPr>
        <a:xfrm>
          <a:off x="0" y="0"/>
          <a:ext cx="0" cy="0"/>
          <a:chOff x="0" y="0"/>
          <a:chExt cx="0" cy="0"/>
        </a:xfrm>
      </p:grpSpPr>
      <p:grpSp>
        <p:nvGrpSpPr>
          <p:cNvPr id="11" name="Grupp 10">
            <a:extLst>
              <a:ext uri="{FF2B5EF4-FFF2-40B4-BE49-F238E27FC236}">
                <a16:creationId xmlns:a16="http://schemas.microsoft.com/office/drawing/2014/main" id="{5FDFB973-E8EF-E17D-C0FB-867D393A7B0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2" name="Bild 11">
              <a:extLst>
                <a:ext uri="{FF2B5EF4-FFF2-40B4-BE49-F238E27FC236}">
                  <a16:creationId xmlns:a16="http://schemas.microsoft.com/office/drawing/2014/main" id="{97E4FEE6-0FF3-1C6D-1DF5-210CA699DD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15545271-AD95-D88B-2106-FED669C5B09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 name="Platshållare för innehåll 2">
            <a:extLst>
              <a:ext uri="{FF2B5EF4-FFF2-40B4-BE49-F238E27FC236}">
                <a16:creationId xmlns:a16="http://schemas.microsoft.com/office/drawing/2014/main" id="{DFF8D528-3013-8A0C-4A04-9D1407F3E0A7}"/>
              </a:ext>
            </a:extLst>
          </p:cNvPr>
          <p:cNvSpPr>
            <a:spLocks noGrp="1"/>
          </p:cNvSpPr>
          <p:nvPr>
            <p:ph idx="1" hasCustomPrompt="1"/>
          </p:nvPr>
        </p:nvSpPr>
        <p:spPr>
          <a:xfrm>
            <a:off x="1242000" y="2089423"/>
            <a:ext cx="15840000" cy="7920000"/>
          </a:xfrm>
          <a:solidFill>
            <a:schemeClr val="bg1">
              <a:alpha val="0"/>
            </a:schemeClr>
          </a:solidFill>
        </p:spPr>
        <p:txBody>
          <a:bodyPr anchor="ctr">
            <a:noAutofit/>
          </a:bodyPr>
          <a:lstStyle>
            <a:lvl1pPr algn="ctr">
              <a:buNone/>
              <a:defRPr sz="32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4" name="Rubrik 12">
            <a:extLst>
              <a:ext uri="{FF2B5EF4-FFF2-40B4-BE49-F238E27FC236}">
                <a16:creationId xmlns:a16="http://schemas.microsoft.com/office/drawing/2014/main" id="{945D2D78-6FA1-D3B3-6756-7DCAA25303D4}"/>
              </a:ext>
            </a:extLst>
          </p:cNvPr>
          <p:cNvSpPr>
            <a:spLocks noGrp="1"/>
          </p:cNvSpPr>
          <p:nvPr>
            <p:ph type="title"/>
          </p:nvPr>
        </p:nvSpPr>
        <p:spPr>
          <a:xfrm>
            <a:off x="1243765" y="758131"/>
            <a:ext cx="15840000" cy="1043260"/>
          </a:xfrm>
        </p:spPr>
        <p:txBody>
          <a:bodyPr>
            <a:noAutofit/>
          </a:bodyPr>
          <a:lstStyle>
            <a:lvl1pPr>
              <a:defRPr sz="7200" b="0">
                <a:solidFill>
                  <a:schemeClr val="accent3"/>
                </a:solidFill>
              </a:defRPr>
            </a:lvl1pPr>
          </a:lstStyle>
          <a:p>
            <a:r>
              <a:rPr lang="sv-SE"/>
              <a:t>Klicka här för att ändra mall för rubrikformat</a:t>
            </a:r>
          </a:p>
        </p:txBody>
      </p:sp>
      <p:sp>
        <p:nvSpPr>
          <p:cNvPr id="6" name="Platshållare för datum 3">
            <a:extLst>
              <a:ext uri="{FF2B5EF4-FFF2-40B4-BE49-F238E27FC236}">
                <a16:creationId xmlns:a16="http://schemas.microsoft.com/office/drawing/2014/main" id="{F61C49C4-544E-06FF-D2D3-D6DBFB2E2F64}"/>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7" name="Platshållare för bildnummer 5">
            <a:extLst>
              <a:ext uri="{FF2B5EF4-FFF2-40B4-BE49-F238E27FC236}">
                <a16:creationId xmlns:a16="http://schemas.microsoft.com/office/drawing/2014/main" id="{2BE2F662-9F9D-61DE-18A9-9D7AC61E9BB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166C0C4C-8FE9-9A7B-C423-14C86646E329}"/>
              </a:ext>
            </a:extLst>
          </p:cNvPr>
          <p:cNvSpPr>
            <a:spLocks noGrp="1"/>
          </p:cNvSpPr>
          <p:nvPr>
            <p:ph type="ftr" sz="quarter" idx="11"/>
          </p:nvPr>
        </p:nvSpPr>
        <p:spPr>
          <a:xfrm>
            <a:off x="2757600" y="10548000"/>
            <a:ext cx="143244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408799765"/>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nnehållssida_med_bildbubbla_höger-Vinröd_mörk">
    <p:bg>
      <p:bgPr>
        <a:solidFill>
          <a:schemeClr val="bg1"/>
        </a:solidFill>
        <a:effectLst/>
      </p:bgPr>
    </p:bg>
    <p:spTree>
      <p:nvGrpSpPr>
        <p:cNvPr id="1" name=""/>
        <p:cNvGrpSpPr/>
        <p:nvPr/>
      </p:nvGrpSpPr>
      <p:grpSpPr>
        <a:xfrm>
          <a:off x="0" y="0"/>
          <a:ext cx="0" cy="0"/>
          <a:chOff x="0" y="0"/>
          <a:chExt cx="0" cy="0"/>
        </a:xfrm>
      </p:grpSpPr>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28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8131"/>
            <a:ext cx="828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2" name="Platshållare för datum 3">
            <a:extLst>
              <a:ext uri="{FF2B5EF4-FFF2-40B4-BE49-F238E27FC236}">
                <a16:creationId xmlns:a16="http://schemas.microsoft.com/office/drawing/2014/main" id="{CA76D545-8EEB-9CD2-2DFC-67DFCD1BC0EB}"/>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3" name="Platshållare för bildnummer 5">
            <a:extLst>
              <a:ext uri="{FF2B5EF4-FFF2-40B4-BE49-F238E27FC236}">
                <a16:creationId xmlns:a16="http://schemas.microsoft.com/office/drawing/2014/main" id="{91A99BA0-7BAE-145E-E53F-6FBBD86BF742}"/>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4" name="Platshållare för sidfot 5">
            <a:extLst>
              <a:ext uri="{FF2B5EF4-FFF2-40B4-BE49-F238E27FC236}">
                <a16:creationId xmlns:a16="http://schemas.microsoft.com/office/drawing/2014/main" id="{155DB2E7-956E-4BEC-C369-0056BCAFF2BC}"/>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1" name="Platshållare för bild 10">
            <a:extLst>
              <a:ext uri="{FF2B5EF4-FFF2-40B4-BE49-F238E27FC236}">
                <a16:creationId xmlns:a16="http://schemas.microsoft.com/office/drawing/2014/main" id="{866ADBD5-CC6E-EE18-4ADC-BFD204AF4A33}"/>
              </a:ext>
            </a:extLst>
          </p:cNvPr>
          <p:cNvSpPr>
            <a:spLocks noGrp="1"/>
          </p:cNvSpPr>
          <p:nvPr>
            <p:ph type="pic" sz="quarter" idx="20" hasCustomPrompt="1"/>
          </p:nvPr>
        </p:nvSpPr>
        <p:spPr>
          <a:xfrm>
            <a:off x="10231058" y="758131"/>
            <a:ext cx="8874937" cy="9240134"/>
          </a:xfrm>
          <a:custGeom>
            <a:avLst/>
            <a:gdLst>
              <a:gd name="connsiteX0" fmla="*/ 4434141 w 8874937"/>
              <a:gd name="connsiteY0" fmla="*/ 0 h 9240134"/>
              <a:gd name="connsiteX1" fmla="*/ 8868196 w 8874937"/>
              <a:gd name="connsiteY1" fmla="*/ 4434055 h 9240134"/>
              <a:gd name="connsiteX2" fmla="*/ 8868196 w 8874937"/>
              <a:gd name="connsiteY2" fmla="*/ 4767750 h 9240134"/>
              <a:gd name="connsiteX3" fmla="*/ 8863190 w 8874937"/>
              <a:gd name="connsiteY3" fmla="*/ 8214634 h 9240134"/>
              <a:gd name="connsiteX4" fmla="*/ 8860960 w 8874937"/>
              <a:gd name="connsiteY4" fmla="*/ 8326350 h 9240134"/>
              <a:gd name="connsiteX5" fmla="*/ 8774752 w 8874937"/>
              <a:gd name="connsiteY5" fmla="*/ 8279558 h 9240134"/>
              <a:gd name="connsiteX6" fmla="*/ 8424828 w 8874937"/>
              <a:gd name="connsiteY6" fmla="*/ 8208912 h 9240134"/>
              <a:gd name="connsiteX7" fmla="*/ 7525848 w 8874937"/>
              <a:gd name="connsiteY7" fmla="*/ 9107892 h 9240134"/>
              <a:gd name="connsiteX8" fmla="*/ 7525848 w 8874937"/>
              <a:gd name="connsiteY8" fmla="*/ 9236269 h 9240134"/>
              <a:gd name="connsiteX9" fmla="*/ 6773866 w 8874937"/>
              <a:gd name="connsiteY9" fmla="*/ 9240134 h 9240134"/>
              <a:gd name="connsiteX10" fmla="*/ 5038677 w 8874937"/>
              <a:gd name="connsiteY10" fmla="*/ 9229376 h 9240134"/>
              <a:gd name="connsiteX11" fmla="*/ 86 w 8874937"/>
              <a:gd name="connsiteY11" fmla="*/ 4434055 h 9240134"/>
              <a:gd name="connsiteX12" fmla="*/ 4434141 w 8874937"/>
              <a:gd name="connsiteY12" fmla="*/ 0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74937" h="9240134">
                <a:moveTo>
                  <a:pt x="4434141" y="0"/>
                </a:moveTo>
                <a:cubicBezTo>
                  <a:pt x="6883002" y="0"/>
                  <a:pt x="8868196" y="1985194"/>
                  <a:pt x="8868196" y="4434055"/>
                </a:cubicBezTo>
                <a:lnTo>
                  <a:pt x="8868196" y="4767750"/>
                </a:lnTo>
                <a:cubicBezTo>
                  <a:pt x="8868196" y="6757450"/>
                  <a:pt x="8886290" y="7014056"/>
                  <a:pt x="8863190" y="8214634"/>
                </a:cubicBezTo>
                <a:lnTo>
                  <a:pt x="8860960" y="8326350"/>
                </a:lnTo>
                <a:lnTo>
                  <a:pt x="8774752" y="8279558"/>
                </a:lnTo>
                <a:cubicBezTo>
                  <a:pt x="8667200" y="8234067"/>
                  <a:pt x="8548952" y="8208912"/>
                  <a:pt x="8424828" y="8208912"/>
                </a:cubicBezTo>
                <a:cubicBezTo>
                  <a:pt x="7928334" y="8208912"/>
                  <a:pt x="7525848" y="8611399"/>
                  <a:pt x="7525848" y="9107892"/>
                </a:cubicBezTo>
                <a:lnTo>
                  <a:pt x="7525848" y="9236269"/>
                </a:lnTo>
                <a:lnTo>
                  <a:pt x="6773866" y="9240134"/>
                </a:lnTo>
                <a:lnTo>
                  <a:pt x="5038677" y="9229376"/>
                </a:lnTo>
                <a:cubicBezTo>
                  <a:pt x="1640464" y="9256690"/>
                  <a:pt x="-13768" y="7327741"/>
                  <a:pt x="86" y="4434055"/>
                </a:cubicBezTo>
                <a:cubicBezTo>
                  <a:pt x="86" y="1985194"/>
                  <a:pt x="1985280" y="0"/>
                  <a:pt x="4434141" y="0"/>
                </a:cubicBezTo>
                <a:close/>
              </a:path>
            </a:pathLst>
          </a:custGeom>
          <a:solidFill>
            <a:schemeClr val="bg2">
              <a:lumMod val="95000"/>
            </a:schemeClr>
          </a:solidFill>
        </p:spPr>
        <p:txBody>
          <a:bodyPr wrap="square" anchor="ctr">
            <a:noAutofit/>
          </a:bodyPr>
          <a:lstStyle>
            <a:lvl1pPr marL="0" indent="0" algn="ctr">
              <a:buNone/>
              <a:defRPr/>
            </a:lvl1pPr>
          </a:lstStyle>
          <a:p>
            <a:r>
              <a:rPr lang="en-US"/>
              <a:t>Montera </a:t>
            </a:r>
            <a:r>
              <a:rPr lang="en-US" err="1"/>
              <a:t>bild</a:t>
            </a:r>
            <a:r>
              <a:rPr lang="en-US"/>
              <a:t> </a:t>
            </a:r>
            <a:r>
              <a:rPr lang="en-US" err="1"/>
              <a:t>i</a:t>
            </a:r>
            <a:r>
              <a:rPr lang="en-US"/>
              <a:t> form</a:t>
            </a:r>
          </a:p>
        </p:txBody>
      </p:sp>
      <p:grpSp>
        <p:nvGrpSpPr>
          <p:cNvPr id="12" name="Grupp 11">
            <a:extLst>
              <a:ext uri="{FF2B5EF4-FFF2-40B4-BE49-F238E27FC236}">
                <a16:creationId xmlns:a16="http://schemas.microsoft.com/office/drawing/2014/main" id="{D6A75E8D-F914-3186-0324-87748F393A58}"/>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11B87CC-40C5-2FD9-F74C-9B92F2165A4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1EFB36D1-C788-1CA8-6D83-6A031569621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9452016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Innehållssida_med_bildbubbla_vänster-Vinröd_mörk">
    <p:bg>
      <p:bgPr>
        <a:solidFill>
          <a:schemeClr val="bg1"/>
        </a:solidFill>
        <a:effectLst/>
      </p:bgPr>
    </p:bg>
    <p:spTree>
      <p:nvGrpSpPr>
        <p:cNvPr id="1" name=""/>
        <p:cNvGrpSpPr/>
        <p:nvPr/>
      </p:nvGrpSpPr>
      <p:grpSpPr>
        <a:xfrm>
          <a:off x="0" y="0"/>
          <a:ext cx="0" cy="0"/>
          <a:chOff x="0" y="0"/>
          <a:chExt cx="0" cy="0"/>
        </a:xfrm>
      </p:grpSpPr>
      <p:grpSp>
        <p:nvGrpSpPr>
          <p:cNvPr id="68" name="Grupp 67">
            <a:extLst>
              <a:ext uri="{FF2B5EF4-FFF2-40B4-BE49-F238E27FC236}">
                <a16:creationId xmlns:a16="http://schemas.microsoft.com/office/drawing/2014/main" id="{ECA9E46C-A192-E66A-A053-2D035793388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9" name="Bild 68">
              <a:extLst>
                <a:ext uri="{FF2B5EF4-FFF2-40B4-BE49-F238E27FC236}">
                  <a16:creationId xmlns:a16="http://schemas.microsoft.com/office/drawing/2014/main" id="{26DFF6B6-BCF3-4710-9653-A2D3401BE1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70" name="Bild 69">
              <a:extLst>
                <a:ext uri="{FF2B5EF4-FFF2-40B4-BE49-F238E27FC236}">
                  <a16:creationId xmlns:a16="http://schemas.microsoft.com/office/drawing/2014/main" id="{2B9A62BA-B461-3208-3661-A04EC370191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bild 55">
            <a:extLst>
              <a:ext uri="{FF2B5EF4-FFF2-40B4-BE49-F238E27FC236}">
                <a16:creationId xmlns:a16="http://schemas.microsoft.com/office/drawing/2014/main" id="{89A43912-410F-9E93-0855-6EBEDBBD5299}"/>
              </a:ext>
            </a:extLst>
          </p:cNvPr>
          <p:cNvSpPr>
            <a:spLocks noGrp="1"/>
          </p:cNvSpPr>
          <p:nvPr>
            <p:ph type="pic" sz="quarter" idx="20" hasCustomPrompt="1"/>
          </p:nvPr>
        </p:nvSpPr>
        <p:spPr>
          <a:xfrm>
            <a:off x="898759" y="758131"/>
            <a:ext cx="8874937" cy="9240134"/>
          </a:xfrm>
          <a:custGeom>
            <a:avLst/>
            <a:gdLst>
              <a:gd name="connsiteX0" fmla="*/ 0 w 8868110"/>
              <a:gd name="connsiteY0" fmla="*/ 4434055 h 9201805"/>
              <a:gd name="connsiteX1" fmla="*/ 4434055 w 8868110"/>
              <a:gd name="connsiteY1" fmla="*/ 0 h 9201805"/>
              <a:gd name="connsiteX2" fmla="*/ 4434055 w 8868110"/>
              <a:gd name="connsiteY2" fmla="*/ 0 h 9201805"/>
              <a:gd name="connsiteX3" fmla="*/ 8868110 w 8868110"/>
              <a:gd name="connsiteY3" fmla="*/ 4434055 h 9201805"/>
              <a:gd name="connsiteX4" fmla="*/ 8868110 w 8868110"/>
              <a:gd name="connsiteY4" fmla="*/ 4767750 h 9201805"/>
              <a:gd name="connsiteX5" fmla="*/ 4434055 w 8868110"/>
              <a:gd name="connsiteY5" fmla="*/ 9201805 h 9201805"/>
              <a:gd name="connsiteX6" fmla="*/ 4434055 w 8868110"/>
              <a:gd name="connsiteY6" fmla="*/ 9201805 h 9201805"/>
              <a:gd name="connsiteX7" fmla="*/ 0 w 8868110"/>
              <a:gd name="connsiteY7" fmla="*/ 4767750 h 9201805"/>
              <a:gd name="connsiteX8" fmla="*/ 0 w 8868110"/>
              <a:gd name="connsiteY8" fmla="*/ 4434055 h 9201805"/>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4434055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9874717"/>
              <a:gd name="connsiteY0" fmla="*/ 4434055 h 9284932"/>
              <a:gd name="connsiteX1" fmla="*/ 4434055 w 9874717"/>
              <a:gd name="connsiteY1" fmla="*/ 0 h 9284932"/>
              <a:gd name="connsiteX2" fmla="*/ 4434055 w 9874717"/>
              <a:gd name="connsiteY2" fmla="*/ 0 h 9284932"/>
              <a:gd name="connsiteX3" fmla="*/ 8868110 w 9874717"/>
              <a:gd name="connsiteY3" fmla="*/ 4434055 h 9284932"/>
              <a:gd name="connsiteX4" fmla="*/ 8868110 w 9874717"/>
              <a:gd name="connsiteY4" fmla="*/ 4767750 h 9284932"/>
              <a:gd name="connsiteX5" fmla="*/ 8756673 w 9874717"/>
              <a:gd name="connsiteY5" fmla="*/ 9146387 h 9284932"/>
              <a:gd name="connsiteX6" fmla="*/ 3270273 w 9874717"/>
              <a:gd name="connsiteY6" fmla="*/ 9284932 h 9284932"/>
              <a:gd name="connsiteX7" fmla="*/ 0 w 9874717"/>
              <a:gd name="connsiteY7" fmla="*/ 4767750 h 9284932"/>
              <a:gd name="connsiteX8" fmla="*/ 0 w 9874717"/>
              <a:gd name="connsiteY8" fmla="*/ 4434055 h 9284932"/>
              <a:gd name="connsiteX0" fmla="*/ 0 w 9100960"/>
              <a:gd name="connsiteY0" fmla="*/ 4434055 h 9284932"/>
              <a:gd name="connsiteX1" fmla="*/ 4434055 w 9100960"/>
              <a:gd name="connsiteY1" fmla="*/ 0 h 9284932"/>
              <a:gd name="connsiteX2" fmla="*/ 4434055 w 9100960"/>
              <a:gd name="connsiteY2" fmla="*/ 0 h 9284932"/>
              <a:gd name="connsiteX3" fmla="*/ 8868110 w 9100960"/>
              <a:gd name="connsiteY3" fmla="*/ 4434055 h 9284932"/>
              <a:gd name="connsiteX4" fmla="*/ 8868110 w 9100960"/>
              <a:gd name="connsiteY4" fmla="*/ 4767750 h 9284932"/>
              <a:gd name="connsiteX5" fmla="*/ 8756673 w 9100960"/>
              <a:gd name="connsiteY5" fmla="*/ 9146387 h 9284932"/>
              <a:gd name="connsiteX6" fmla="*/ 3270273 w 9100960"/>
              <a:gd name="connsiteY6" fmla="*/ 9284932 h 9284932"/>
              <a:gd name="connsiteX7" fmla="*/ 0 w 9100960"/>
              <a:gd name="connsiteY7" fmla="*/ 4767750 h 9284932"/>
              <a:gd name="connsiteX8" fmla="*/ 0 w 9100960"/>
              <a:gd name="connsiteY8" fmla="*/ 4434055 h 9284932"/>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756673 w 8868110"/>
              <a:gd name="connsiteY5" fmla="*/ 9146387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963870"/>
              <a:gd name="connsiteY0" fmla="*/ 4434055 h 9284932"/>
              <a:gd name="connsiteX1" fmla="*/ 4434055 w 8963870"/>
              <a:gd name="connsiteY1" fmla="*/ 0 h 9284932"/>
              <a:gd name="connsiteX2" fmla="*/ 4434055 w 8963870"/>
              <a:gd name="connsiteY2" fmla="*/ 0 h 9284932"/>
              <a:gd name="connsiteX3" fmla="*/ 8868110 w 8963870"/>
              <a:gd name="connsiteY3" fmla="*/ 4434055 h 9284932"/>
              <a:gd name="connsiteX4" fmla="*/ 8868110 w 8963870"/>
              <a:gd name="connsiteY4" fmla="*/ 4767750 h 9284932"/>
              <a:gd name="connsiteX5" fmla="*/ 8950637 w 8963870"/>
              <a:gd name="connsiteY5" fmla="*/ 9201805 h 9284932"/>
              <a:gd name="connsiteX6" fmla="*/ 3270273 w 8963870"/>
              <a:gd name="connsiteY6" fmla="*/ 9284932 h 9284932"/>
              <a:gd name="connsiteX7" fmla="*/ 0 w 8963870"/>
              <a:gd name="connsiteY7" fmla="*/ 4767750 h 9284932"/>
              <a:gd name="connsiteX8" fmla="*/ 0 w 8963870"/>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301964"/>
              <a:gd name="connsiteX1" fmla="*/ 4434055 w 8914489"/>
              <a:gd name="connsiteY1" fmla="*/ 0 h 9301964"/>
              <a:gd name="connsiteX2" fmla="*/ 4434055 w 8914489"/>
              <a:gd name="connsiteY2" fmla="*/ 0 h 9301964"/>
              <a:gd name="connsiteX3" fmla="*/ 8868110 w 8914489"/>
              <a:gd name="connsiteY3" fmla="*/ 4434055 h 9301964"/>
              <a:gd name="connsiteX4" fmla="*/ 8868110 w 8914489"/>
              <a:gd name="connsiteY4" fmla="*/ 4767750 h 9301964"/>
              <a:gd name="connsiteX5" fmla="*/ 8895219 w 8914489"/>
              <a:gd name="connsiteY5" fmla="*/ 9284932 h 9301964"/>
              <a:gd name="connsiteX6" fmla="*/ 3270273 w 8914489"/>
              <a:gd name="connsiteY6" fmla="*/ 9284932 h 9301964"/>
              <a:gd name="connsiteX7" fmla="*/ 0 w 8914489"/>
              <a:gd name="connsiteY7" fmla="*/ 4767750 h 9301964"/>
              <a:gd name="connsiteX8" fmla="*/ 0 w 8914489"/>
              <a:gd name="connsiteY8" fmla="*/ 4434055 h 9301964"/>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812092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3270273 w 8874851"/>
              <a:gd name="connsiteY6" fmla="*/ 9284932 h 9284932"/>
              <a:gd name="connsiteX7" fmla="*/ 0 w 8874851"/>
              <a:gd name="connsiteY7" fmla="*/ 4767750 h 9284932"/>
              <a:gd name="connsiteX8" fmla="*/ 0 w 8874851"/>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0 w 8874851"/>
              <a:gd name="connsiteY7" fmla="*/ 4767750 h 9284932"/>
              <a:gd name="connsiteX8" fmla="*/ 0 w 8874851"/>
              <a:gd name="connsiteY8" fmla="*/ 4434055 h 9284932"/>
              <a:gd name="connsiteX0" fmla="*/ 0 w 8874851"/>
              <a:gd name="connsiteY0" fmla="*/ 4434055 h 10332012"/>
              <a:gd name="connsiteX1" fmla="*/ 4434055 w 8874851"/>
              <a:gd name="connsiteY1" fmla="*/ 0 h 10332012"/>
              <a:gd name="connsiteX2" fmla="*/ 4434055 w 8874851"/>
              <a:gd name="connsiteY2" fmla="*/ 0 h 10332012"/>
              <a:gd name="connsiteX3" fmla="*/ 8868110 w 8874851"/>
              <a:gd name="connsiteY3" fmla="*/ 4434055 h 10332012"/>
              <a:gd name="connsiteX4" fmla="*/ 8868110 w 8874851"/>
              <a:gd name="connsiteY4" fmla="*/ 4767750 h 10332012"/>
              <a:gd name="connsiteX5" fmla="*/ 8839801 w 8874851"/>
              <a:gd name="connsiteY5" fmla="*/ 9229514 h 10332012"/>
              <a:gd name="connsiteX6" fmla="*/ 4821982 w 8874851"/>
              <a:gd name="connsiteY6" fmla="*/ 9284932 h 10332012"/>
              <a:gd name="connsiteX7" fmla="*/ 2854037 w 8874851"/>
              <a:gd name="connsiteY7" fmla="*/ 9228914 h 10332012"/>
              <a:gd name="connsiteX8" fmla="*/ 0 w 8874851"/>
              <a:gd name="connsiteY8" fmla="*/ 4434055 h 1033201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2854037 w 8874851"/>
              <a:gd name="connsiteY7" fmla="*/ 9228914 h 9284932"/>
              <a:gd name="connsiteX8" fmla="*/ 0 w 8874851"/>
              <a:gd name="connsiteY8" fmla="*/ 4434055 h 9284932"/>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3207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6255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62733"/>
              <a:gd name="connsiteX1" fmla="*/ 4434055 w 8874851"/>
              <a:gd name="connsiteY1" fmla="*/ 0 h 9262733"/>
              <a:gd name="connsiteX2" fmla="*/ 4434055 w 8874851"/>
              <a:gd name="connsiteY2" fmla="*/ 0 h 9262733"/>
              <a:gd name="connsiteX3" fmla="*/ 8868110 w 8874851"/>
              <a:gd name="connsiteY3" fmla="*/ 4434055 h 9262733"/>
              <a:gd name="connsiteX4" fmla="*/ 8868110 w 8874851"/>
              <a:gd name="connsiteY4" fmla="*/ 4767750 h 9262733"/>
              <a:gd name="connsiteX5" fmla="*/ 8839801 w 8874851"/>
              <a:gd name="connsiteY5" fmla="*/ 9229514 h 9262733"/>
              <a:gd name="connsiteX6" fmla="*/ 5625546 w 8874851"/>
              <a:gd name="connsiteY6" fmla="*/ 9257223 h 9262733"/>
              <a:gd name="connsiteX7" fmla="*/ 2854037 w 8874851"/>
              <a:gd name="connsiteY7" fmla="*/ 9228914 h 9262733"/>
              <a:gd name="connsiteX8" fmla="*/ 0 w 8874851"/>
              <a:gd name="connsiteY8" fmla="*/ 4434055 h 9262733"/>
              <a:gd name="connsiteX0" fmla="*/ 0 w 8874851"/>
              <a:gd name="connsiteY0" fmla="*/ 4434055 h 9256267"/>
              <a:gd name="connsiteX1" fmla="*/ 4434055 w 8874851"/>
              <a:gd name="connsiteY1" fmla="*/ 0 h 9256267"/>
              <a:gd name="connsiteX2" fmla="*/ 4434055 w 8874851"/>
              <a:gd name="connsiteY2" fmla="*/ 0 h 9256267"/>
              <a:gd name="connsiteX3" fmla="*/ 8868110 w 8874851"/>
              <a:gd name="connsiteY3" fmla="*/ 4434055 h 9256267"/>
              <a:gd name="connsiteX4" fmla="*/ 8868110 w 8874851"/>
              <a:gd name="connsiteY4" fmla="*/ 4767750 h 9256267"/>
              <a:gd name="connsiteX5" fmla="*/ 8839801 w 8874851"/>
              <a:gd name="connsiteY5" fmla="*/ 9229514 h 9256267"/>
              <a:gd name="connsiteX6" fmla="*/ 5786412 w 8874851"/>
              <a:gd name="connsiteY6" fmla="*/ 9240289 h 9256267"/>
              <a:gd name="connsiteX7" fmla="*/ 2854037 w 8874851"/>
              <a:gd name="connsiteY7" fmla="*/ 9228914 h 9256267"/>
              <a:gd name="connsiteX8" fmla="*/ 0 w 8874851"/>
              <a:gd name="connsiteY8" fmla="*/ 4434055 h 9256267"/>
              <a:gd name="connsiteX0" fmla="*/ 0 w 8874851"/>
              <a:gd name="connsiteY0" fmla="*/ 4434055 h 9259340"/>
              <a:gd name="connsiteX1" fmla="*/ 4434055 w 8874851"/>
              <a:gd name="connsiteY1" fmla="*/ 0 h 9259340"/>
              <a:gd name="connsiteX2" fmla="*/ 4434055 w 8874851"/>
              <a:gd name="connsiteY2" fmla="*/ 0 h 9259340"/>
              <a:gd name="connsiteX3" fmla="*/ 8868110 w 8874851"/>
              <a:gd name="connsiteY3" fmla="*/ 4434055 h 9259340"/>
              <a:gd name="connsiteX4" fmla="*/ 8868110 w 8874851"/>
              <a:gd name="connsiteY4" fmla="*/ 4767750 h 9259340"/>
              <a:gd name="connsiteX5" fmla="*/ 8839801 w 8874851"/>
              <a:gd name="connsiteY5" fmla="*/ 9229514 h 9259340"/>
              <a:gd name="connsiteX6" fmla="*/ 5786412 w 8874851"/>
              <a:gd name="connsiteY6" fmla="*/ 9240289 h 9259340"/>
              <a:gd name="connsiteX7" fmla="*/ 2854037 w 8874851"/>
              <a:gd name="connsiteY7" fmla="*/ 9228914 h 9259340"/>
              <a:gd name="connsiteX8" fmla="*/ 0 w 8874851"/>
              <a:gd name="connsiteY8" fmla="*/ 4434055 h 9259340"/>
              <a:gd name="connsiteX0" fmla="*/ 0 w 8874851"/>
              <a:gd name="connsiteY0" fmla="*/ 4434055 h 9252922"/>
              <a:gd name="connsiteX1" fmla="*/ 4434055 w 8874851"/>
              <a:gd name="connsiteY1" fmla="*/ 0 h 9252922"/>
              <a:gd name="connsiteX2" fmla="*/ 4434055 w 8874851"/>
              <a:gd name="connsiteY2" fmla="*/ 0 h 9252922"/>
              <a:gd name="connsiteX3" fmla="*/ 8868110 w 8874851"/>
              <a:gd name="connsiteY3" fmla="*/ 4434055 h 9252922"/>
              <a:gd name="connsiteX4" fmla="*/ 8868110 w 8874851"/>
              <a:gd name="connsiteY4" fmla="*/ 4767750 h 9252922"/>
              <a:gd name="connsiteX5" fmla="*/ 8839801 w 8874851"/>
              <a:gd name="connsiteY5" fmla="*/ 9229514 h 9252922"/>
              <a:gd name="connsiteX6" fmla="*/ 5786412 w 8874851"/>
              <a:gd name="connsiteY6" fmla="*/ 9240289 h 9252922"/>
              <a:gd name="connsiteX7" fmla="*/ 2854037 w 8874851"/>
              <a:gd name="connsiteY7" fmla="*/ 9228914 h 9252922"/>
              <a:gd name="connsiteX8" fmla="*/ 0 w 8874851"/>
              <a:gd name="connsiteY8" fmla="*/ 4434055 h 9252922"/>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284 w 8875135"/>
              <a:gd name="connsiteY0" fmla="*/ 4434055 h 9240289"/>
              <a:gd name="connsiteX1" fmla="*/ 4434339 w 8875135"/>
              <a:gd name="connsiteY1" fmla="*/ 0 h 9240289"/>
              <a:gd name="connsiteX2" fmla="*/ 4434339 w 8875135"/>
              <a:gd name="connsiteY2" fmla="*/ 0 h 9240289"/>
              <a:gd name="connsiteX3" fmla="*/ 8868394 w 8875135"/>
              <a:gd name="connsiteY3" fmla="*/ 4434055 h 9240289"/>
              <a:gd name="connsiteX4" fmla="*/ 8868394 w 8875135"/>
              <a:gd name="connsiteY4" fmla="*/ 4767750 h 9240289"/>
              <a:gd name="connsiteX5" fmla="*/ 8840085 w 8875135"/>
              <a:gd name="connsiteY5" fmla="*/ 9229514 h 9240289"/>
              <a:gd name="connsiteX6" fmla="*/ 5786696 w 8875135"/>
              <a:gd name="connsiteY6" fmla="*/ 9240289 h 9240289"/>
              <a:gd name="connsiteX7" fmla="*/ 2828921 w 8875135"/>
              <a:gd name="connsiteY7" fmla="*/ 9237381 h 9240289"/>
              <a:gd name="connsiteX8" fmla="*/ 284 w 8875135"/>
              <a:gd name="connsiteY8" fmla="*/ 4434055 h 9240289"/>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5786494 w 8874933"/>
              <a:gd name="connsiteY6" fmla="*/ 9240289 h 9262781"/>
              <a:gd name="connsiteX7" fmla="*/ 4107186 w 8874933"/>
              <a:gd name="connsiteY7" fmla="*/ 9262781 h 9262781"/>
              <a:gd name="connsiteX8" fmla="*/ 82 w 8874933"/>
              <a:gd name="connsiteY8" fmla="*/ 4434055 h 9262781"/>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6599294 w 8874933"/>
              <a:gd name="connsiteY6" fmla="*/ 9231822 h 9262781"/>
              <a:gd name="connsiteX7" fmla="*/ 4107186 w 8874933"/>
              <a:gd name="connsiteY7" fmla="*/ 9262781 h 9262781"/>
              <a:gd name="connsiteX8" fmla="*/ 82 w 8874933"/>
              <a:gd name="connsiteY8" fmla="*/ 4434055 h 9262781"/>
              <a:gd name="connsiteX0" fmla="*/ 54 w 8874905"/>
              <a:gd name="connsiteY0" fmla="*/ 4434055 h 9254314"/>
              <a:gd name="connsiteX1" fmla="*/ 4434109 w 8874905"/>
              <a:gd name="connsiteY1" fmla="*/ 0 h 9254314"/>
              <a:gd name="connsiteX2" fmla="*/ 4434109 w 8874905"/>
              <a:gd name="connsiteY2" fmla="*/ 0 h 9254314"/>
              <a:gd name="connsiteX3" fmla="*/ 8868164 w 8874905"/>
              <a:gd name="connsiteY3" fmla="*/ 4434055 h 9254314"/>
              <a:gd name="connsiteX4" fmla="*/ 8868164 w 8874905"/>
              <a:gd name="connsiteY4" fmla="*/ 4767750 h 9254314"/>
              <a:gd name="connsiteX5" fmla="*/ 8839855 w 8874905"/>
              <a:gd name="connsiteY5" fmla="*/ 9229514 h 9254314"/>
              <a:gd name="connsiteX6" fmla="*/ 6599266 w 8874905"/>
              <a:gd name="connsiteY6" fmla="*/ 9231822 h 9254314"/>
              <a:gd name="connsiteX7" fmla="*/ 5046958 w 8874905"/>
              <a:gd name="connsiteY7" fmla="*/ 9254314 h 9254314"/>
              <a:gd name="connsiteX8" fmla="*/ 54 w 8874905"/>
              <a:gd name="connsiteY8" fmla="*/ 4434055 h 9254314"/>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599297 w 8874936"/>
              <a:gd name="connsiteY6" fmla="*/ 9231822 h 9254596"/>
              <a:gd name="connsiteX7" fmla="*/ 5046989 w 8874936"/>
              <a:gd name="connsiteY7" fmla="*/ 9254314 h 9254596"/>
              <a:gd name="connsiteX8" fmla="*/ 85 w 8874936"/>
              <a:gd name="connsiteY8" fmla="*/ 4434055 h 9254596"/>
              <a:gd name="connsiteX0" fmla="*/ 85 w 8874936"/>
              <a:gd name="connsiteY0" fmla="*/ 4434055 h 9265073"/>
              <a:gd name="connsiteX1" fmla="*/ 4434140 w 8874936"/>
              <a:gd name="connsiteY1" fmla="*/ 0 h 9265073"/>
              <a:gd name="connsiteX2" fmla="*/ 4434140 w 8874936"/>
              <a:gd name="connsiteY2" fmla="*/ 0 h 9265073"/>
              <a:gd name="connsiteX3" fmla="*/ 8868195 w 8874936"/>
              <a:gd name="connsiteY3" fmla="*/ 4434055 h 9265073"/>
              <a:gd name="connsiteX4" fmla="*/ 8868195 w 8874936"/>
              <a:gd name="connsiteY4" fmla="*/ 4767750 h 9265073"/>
              <a:gd name="connsiteX5" fmla="*/ 8839886 w 8874936"/>
              <a:gd name="connsiteY5" fmla="*/ 9229514 h 9265073"/>
              <a:gd name="connsiteX6" fmla="*/ 6674112 w 8874936"/>
              <a:gd name="connsiteY6" fmla="*/ 9265073 h 9265073"/>
              <a:gd name="connsiteX7" fmla="*/ 5046989 w 8874936"/>
              <a:gd name="connsiteY7" fmla="*/ 9254314 h 9265073"/>
              <a:gd name="connsiteX8" fmla="*/ 85 w 8874936"/>
              <a:gd name="connsiteY8" fmla="*/ 4434055 h 9265073"/>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682424 w 8874936"/>
              <a:gd name="connsiteY6" fmla="*/ 9240134 h 9254596"/>
              <a:gd name="connsiteX7" fmla="*/ 5046989 w 8874936"/>
              <a:gd name="connsiteY7" fmla="*/ 9254314 h 9254596"/>
              <a:gd name="connsiteX8" fmla="*/ 85 w 8874936"/>
              <a:gd name="connsiteY8" fmla="*/ 4434055 h 9254596"/>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29662"/>
              <a:gd name="connsiteX1" fmla="*/ 4434141 w 8874937"/>
              <a:gd name="connsiteY1" fmla="*/ 0 h 9229662"/>
              <a:gd name="connsiteX2" fmla="*/ 4434141 w 8874937"/>
              <a:gd name="connsiteY2" fmla="*/ 0 h 9229662"/>
              <a:gd name="connsiteX3" fmla="*/ 8868196 w 8874937"/>
              <a:gd name="connsiteY3" fmla="*/ 4434055 h 9229662"/>
              <a:gd name="connsiteX4" fmla="*/ 8868196 w 8874937"/>
              <a:gd name="connsiteY4" fmla="*/ 4767750 h 9229662"/>
              <a:gd name="connsiteX5" fmla="*/ 8839887 w 8874937"/>
              <a:gd name="connsiteY5" fmla="*/ 9229514 h 9229662"/>
              <a:gd name="connsiteX6" fmla="*/ 6707363 w 8874937"/>
              <a:gd name="connsiteY6" fmla="*/ 9223508 h 9229662"/>
              <a:gd name="connsiteX7" fmla="*/ 5038677 w 8874937"/>
              <a:gd name="connsiteY7" fmla="*/ 9229376 h 9229662"/>
              <a:gd name="connsiteX8" fmla="*/ 86 w 8874937"/>
              <a:gd name="connsiteY8" fmla="*/ 4434055 h 9229662"/>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773865 w 8874937"/>
              <a:gd name="connsiteY6" fmla="*/ 9240134 h 9240134"/>
              <a:gd name="connsiteX7" fmla="*/ 5038677 w 8874937"/>
              <a:gd name="connsiteY7" fmla="*/ 9229376 h 9240134"/>
              <a:gd name="connsiteX8" fmla="*/ 86 w 8874937"/>
              <a:gd name="connsiteY8" fmla="*/ 4434055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4937" h="9240134">
                <a:moveTo>
                  <a:pt x="86" y="4434055"/>
                </a:moveTo>
                <a:cubicBezTo>
                  <a:pt x="86" y="1985194"/>
                  <a:pt x="1985280" y="0"/>
                  <a:pt x="4434141" y="0"/>
                </a:cubicBezTo>
                <a:lnTo>
                  <a:pt x="4434141" y="0"/>
                </a:lnTo>
                <a:cubicBezTo>
                  <a:pt x="6883002" y="0"/>
                  <a:pt x="8868196" y="1985194"/>
                  <a:pt x="8868196" y="4434055"/>
                </a:cubicBezTo>
                <a:lnTo>
                  <a:pt x="8868196" y="4767750"/>
                </a:lnTo>
                <a:cubicBezTo>
                  <a:pt x="8868196" y="7216611"/>
                  <a:pt x="8895605" y="7040195"/>
                  <a:pt x="8839887" y="9229514"/>
                </a:cubicBezTo>
                <a:lnTo>
                  <a:pt x="6773865" y="9240134"/>
                </a:lnTo>
                <a:lnTo>
                  <a:pt x="5038677" y="9229376"/>
                </a:lnTo>
                <a:cubicBezTo>
                  <a:pt x="1640464" y="9256690"/>
                  <a:pt x="-13768" y="7327741"/>
                  <a:pt x="86" y="4434055"/>
                </a:cubicBezTo>
                <a:close/>
              </a:path>
            </a:pathLst>
          </a:custGeom>
          <a:solidFill>
            <a:schemeClr val="bg2">
              <a:lumMod val="95000"/>
            </a:schemeClr>
          </a:solidFill>
        </p:spPr>
        <p:txBody>
          <a:bodyPr anchor="ctr"/>
          <a:lstStyle>
            <a:lvl1pPr marL="0" indent="0" algn="ctr">
              <a:buNone/>
              <a:defRPr/>
            </a:lvl1pPr>
          </a:lstStyle>
          <a:p>
            <a:r>
              <a:rPr lang="en-US"/>
              <a:t>Montera </a:t>
            </a:r>
            <a:r>
              <a:rPr lang="en-US" err="1"/>
              <a:t>bild</a:t>
            </a:r>
            <a:r>
              <a:rPr lang="en-US"/>
              <a:t> </a:t>
            </a:r>
            <a:r>
              <a:rPr lang="en-US" err="1"/>
              <a:t>i</a:t>
            </a:r>
            <a:r>
              <a:rPr lang="en-US"/>
              <a:t> form</a:t>
            </a:r>
          </a:p>
        </p:txBody>
      </p:sp>
      <p:sp>
        <p:nvSpPr>
          <p:cNvPr id="9" name="Platshållare för text 2">
            <a:extLst>
              <a:ext uri="{FF2B5EF4-FFF2-40B4-BE49-F238E27FC236}">
                <a16:creationId xmlns:a16="http://schemas.microsoft.com/office/drawing/2014/main" id="{93DE1B89-8B95-C991-FCCB-A27AE56873A6}"/>
              </a:ext>
            </a:extLst>
          </p:cNvPr>
          <p:cNvSpPr>
            <a:spLocks noGrp="1"/>
          </p:cNvSpPr>
          <p:nvPr>
            <p:ph type="body" sz="quarter" idx="13"/>
          </p:nvPr>
        </p:nvSpPr>
        <p:spPr>
          <a:xfrm>
            <a:off x="10484098" y="3240000"/>
            <a:ext cx="8280000" cy="540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 name="Rubrik 106">
            <a:extLst>
              <a:ext uri="{FF2B5EF4-FFF2-40B4-BE49-F238E27FC236}">
                <a16:creationId xmlns:a16="http://schemas.microsoft.com/office/drawing/2014/main" id="{505B7519-D4A1-65FB-10F7-68D1930A48C9}"/>
              </a:ext>
            </a:extLst>
          </p:cNvPr>
          <p:cNvSpPr>
            <a:spLocks noGrp="1"/>
          </p:cNvSpPr>
          <p:nvPr>
            <p:ph type="title"/>
          </p:nvPr>
        </p:nvSpPr>
        <p:spPr>
          <a:xfrm>
            <a:off x="10484098" y="758131"/>
            <a:ext cx="828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11" name="Platshållare för datum 3">
            <a:extLst>
              <a:ext uri="{FF2B5EF4-FFF2-40B4-BE49-F238E27FC236}">
                <a16:creationId xmlns:a16="http://schemas.microsoft.com/office/drawing/2014/main" id="{D1922A11-6FDC-5954-DA22-3452A9DB207A}"/>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12" name="Platshållare för bildnummer 5">
            <a:extLst>
              <a:ext uri="{FF2B5EF4-FFF2-40B4-BE49-F238E27FC236}">
                <a16:creationId xmlns:a16="http://schemas.microsoft.com/office/drawing/2014/main" id="{197927D5-8C5F-1843-FA9D-B3EFCC39E944}"/>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13" name="Platshållare för sidfot 5">
            <a:extLst>
              <a:ext uri="{FF2B5EF4-FFF2-40B4-BE49-F238E27FC236}">
                <a16:creationId xmlns:a16="http://schemas.microsoft.com/office/drawing/2014/main" id="{B3977587-313F-F007-1750-653BB1B32EF2}"/>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52053216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Vinröd_mörk">
    <p:bg>
      <p:bgPr>
        <a:solidFill>
          <a:schemeClr val="accent3"/>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1"/>
                </a:solidFill>
              </a:defRPr>
            </a:lvl1pPr>
          </a:lstStyle>
          <a:p>
            <a:fld id="{22A7701B-8AEB-47E6-B4CC-5A851E887FD1}" type="datetime1">
              <a:rPr lang="sv-SE" smtClean="0"/>
              <a:pPr/>
              <a:t>2025-12-16</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bg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bg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84000"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Tree>
    <p:extLst>
      <p:ext uri="{BB962C8B-B14F-4D97-AF65-F5344CB8AC3E}">
        <p14:creationId xmlns:p14="http://schemas.microsoft.com/office/powerpoint/2010/main" val="1882993870"/>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nröd_mörk">
    <p:bg>
      <p:bgPr>
        <a:solidFill>
          <a:schemeClr val="accent3"/>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1"/>
                </a:solidFill>
              </a:defRPr>
            </a:lvl1pPr>
          </a:lstStyle>
          <a:p>
            <a:fld id="{22A7701B-8AEB-47E6-B4CC-5A851E887FD1}" type="datetime1">
              <a:rPr lang="sv-SE" smtClean="0"/>
              <a:pPr/>
              <a:t>2025-12-16</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bg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bg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84000"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spcAft>
                <a:spcPts val="2300"/>
              </a:spcAft>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bg1"/>
              </a:buClr>
              <a:buNone/>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2330083403"/>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itatsida_Vinröd_mörk_bakgrund">
    <p:bg>
      <p:bgPr>
        <a:solidFill>
          <a:schemeClr val="accent1"/>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800A8904-65D5-F704-1F45-6639AF4C750F}"/>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2"/>
                </a:solidFill>
              </a:defRPr>
            </a:lvl1pPr>
          </a:lstStyle>
          <a:p>
            <a:fld id="{22A7701B-8AEB-47E6-B4CC-5A851E887FD1}" type="datetime1">
              <a:rPr lang="sv-SE" smtClean="0"/>
              <a:pPr/>
              <a:t>2025-12-16</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2"/>
                </a:solidFill>
              </a:defRPr>
            </a:lvl1pPr>
          </a:lstStyle>
          <a:p>
            <a:fld id="{38480145-259A-47DA-A30D-C906B9DB5C99}" type="slidenum">
              <a:rPr lang="sv-SE" smtClean="0"/>
              <a:pPr/>
              <a:t>‹#›</a:t>
            </a:fld>
            <a:endParaRPr lang="sv-SE"/>
          </a:p>
        </p:txBody>
      </p:sp>
      <p:pic>
        <p:nvPicPr>
          <p:cNvPr id="11" name="Bild 10">
            <a:extLst>
              <a:ext uri="{FF2B5EF4-FFF2-40B4-BE49-F238E27FC236}">
                <a16:creationId xmlns:a16="http://schemas.microsoft.com/office/drawing/2014/main" id="{9E5B939A-F98F-E7E0-597B-386E1E870C78}"/>
              </a:ext>
            </a:extLst>
          </p:cNvPr>
          <p:cNvPicPr>
            <a:picLocks noChangeAspect="1"/>
          </p:cNvPicPr>
          <p:nvPr userDrawn="1"/>
        </p:nvPicPr>
        <p:blipFill>
          <a:blip r:embed="rId4">
            <a:extLst>
              <a:ext uri="{96DAC541-7B7A-43D3-8B79-37D633B846F1}">
                <asvg:svgBlip xmlns:asvg="http://schemas.microsoft.com/office/drawing/2016/SVG/main" r:embed="rId5"/>
              </a:ext>
            </a:extLst>
          </a:blip>
          <a:srcRect l="-7337" t="48723" r="80369" b="24476"/>
          <a:stretch/>
        </p:blipFill>
        <p:spPr>
          <a:xfrm>
            <a:off x="14925596" y="-10471"/>
            <a:ext cx="5178504" cy="6330938"/>
          </a:xfrm>
          <a:prstGeom prst="rect">
            <a:avLst/>
          </a:prstGeom>
        </p:spPr>
      </p:pic>
      <p:pic>
        <p:nvPicPr>
          <p:cNvPr id="13" name="Bild 12">
            <a:extLst>
              <a:ext uri="{FF2B5EF4-FFF2-40B4-BE49-F238E27FC236}">
                <a16:creationId xmlns:a16="http://schemas.microsoft.com/office/drawing/2014/main" id="{51D9AC0B-9A28-EBC7-DE2D-75AA21BBB74B}"/>
              </a:ext>
            </a:extLst>
          </p:cNvPr>
          <p:cNvPicPr>
            <a:picLocks noChangeAspect="1"/>
          </p:cNvPicPr>
          <p:nvPr userDrawn="1"/>
        </p:nvPicPr>
        <p:blipFill>
          <a:blip r:embed="rId4">
            <a:extLst>
              <a:ext uri="{96DAC541-7B7A-43D3-8B79-37D633B846F1}">
                <asvg:svgBlip xmlns:asvg="http://schemas.microsoft.com/office/drawing/2016/SVG/main" r:embed="rId5"/>
              </a:ext>
            </a:extLst>
          </a:blip>
          <a:srcRect l="77628" t="-1566" r="-4596" b="83352"/>
          <a:stretch/>
        </p:blipFill>
        <p:spPr>
          <a:xfrm>
            <a:off x="-14479" y="7006840"/>
            <a:ext cx="5178504" cy="4302510"/>
          </a:xfrm>
          <a:prstGeom prst="rect">
            <a:avLst/>
          </a:prstGeom>
        </p:spPr>
      </p:pic>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74003" y="9371886"/>
              <a:ext cx="1550353" cy="1474726"/>
            </a:xfrm>
            <a:prstGeom prst="rect">
              <a:avLst/>
            </a:prstGeom>
          </p:spPr>
        </p:pic>
      </p:grpSp>
      <p:sp>
        <p:nvSpPr>
          <p:cNvPr id="14" name="Rubrik 1">
            <a:extLst>
              <a:ext uri="{FF2B5EF4-FFF2-40B4-BE49-F238E27FC236}">
                <a16:creationId xmlns:a16="http://schemas.microsoft.com/office/drawing/2014/main" id="{122500B5-D652-D912-9670-09854E1D4621}"/>
              </a:ext>
            </a:extLst>
          </p:cNvPr>
          <p:cNvSpPr>
            <a:spLocks noGrp="1"/>
          </p:cNvSpPr>
          <p:nvPr>
            <p:ph type="title" hasCustomPrompt="1"/>
          </p:nvPr>
        </p:nvSpPr>
        <p:spPr>
          <a:xfrm>
            <a:off x="2764763" y="2414315"/>
            <a:ext cx="14560096" cy="6167560"/>
          </a:xfrm>
        </p:spPr>
        <p:txBody>
          <a:bodyPr anchor="ctr">
            <a:noAutofit/>
          </a:bodyPr>
          <a:lstStyle>
            <a:lvl1pPr algn="ctr">
              <a:defRPr sz="6000" b="0">
                <a:solidFill>
                  <a:schemeClr val="bg1"/>
                </a:solidFill>
              </a:defRPr>
            </a:lvl1pPr>
          </a:lstStyle>
          <a:p>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br>
              <a:rPr lang="sv-SE"/>
            </a:br>
            <a:r>
              <a:rPr lang="sv-SE" err="1"/>
              <a:t>adipiscing</a:t>
            </a:r>
            <a:r>
              <a:rPr lang="sv-SE"/>
              <a:t> elit.  </a:t>
            </a:r>
            <a:r>
              <a:rPr lang="sv-SE" err="1"/>
              <a:t>Curabitur</a:t>
            </a:r>
            <a:r>
              <a:rPr lang="sv-SE"/>
              <a:t> </a:t>
            </a:r>
            <a:r>
              <a:rPr lang="sv-SE" err="1"/>
              <a:t>vel</a:t>
            </a:r>
            <a:r>
              <a:rPr lang="sv-SE"/>
              <a:t> ante et </a:t>
            </a:r>
            <a:r>
              <a:rPr lang="sv-SE" err="1"/>
              <a:t>orci</a:t>
            </a:r>
            <a:r>
              <a:rPr lang="sv-SE"/>
              <a:t> </a:t>
            </a:r>
            <a:r>
              <a:rPr lang="sv-SE" err="1"/>
              <a:t>eleifend</a:t>
            </a:r>
            <a:r>
              <a:rPr lang="sv-SE"/>
              <a:t>. </a:t>
            </a:r>
            <a:br>
              <a:rPr lang="sv-SE"/>
            </a:br>
            <a:r>
              <a:rPr lang="sv-SE" err="1"/>
              <a:t>Suspendisse</a:t>
            </a:r>
            <a:r>
              <a:rPr lang="sv-SE"/>
              <a:t> </a:t>
            </a:r>
            <a:r>
              <a:rPr lang="sv-SE" err="1"/>
              <a:t>potenti</a:t>
            </a:r>
            <a:r>
              <a:rPr lang="sv-SE"/>
              <a:t>. </a:t>
            </a:r>
            <a:r>
              <a:rPr lang="sv-SE" err="1"/>
              <a:t>Aenean</a:t>
            </a:r>
            <a:r>
              <a:rPr lang="sv-SE"/>
              <a:t> </a:t>
            </a:r>
            <a:r>
              <a:rPr lang="sv-SE" err="1"/>
              <a:t>tincidunt</a:t>
            </a:r>
            <a:r>
              <a:rPr lang="sv-SE"/>
              <a:t>, </a:t>
            </a:r>
            <a:r>
              <a:rPr lang="sv-SE" err="1"/>
              <a:t>magna</a:t>
            </a:r>
            <a:r>
              <a:rPr lang="sv-SE"/>
              <a:t> at </a:t>
            </a:r>
            <a:br>
              <a:rPr lang="sv-SE"/>
            </a:br>
            <a:r>
              <a:rPr lang="sv-SE" err="1"/>
              <a:t>vulputate</a:t>
            </a:r>
            <a:r>
              <a:rPr lang="sv-SE"/>
              <a:t>, </a:t>
            </a:r>
            <a:r>
              <a:rPr lang="sv-SE" err="1"/>
              <a:t>nisl</a:t>
            </a:r>
            <a:r>
              <a:rPr lang="sv-SE"/>
              <a:t> elit </a:t>
            </a:r>
            <a:r>
              <a:rPr lang="sv-SE" err="1"/>
              <a:t>luctus</a:t>
            </a:r>
            <a:r>
              <a:rPr lang="sv-SE"/>
              <a:t> </a:t>
            </a:r>
            <a:r>
              <a:rPr lang="sv-SE" err="1"/>
              <a:t>lorem</a:t>
            </a:r>
            <a:r>
              <a:rPr lang="sv-SE"/>
              <a:t>.</a:t>
            </a:r>
          </a:p>
        </p:txBody>
      </p:sp>
      <p:sp>
        <p:nvSpPr>
          <p:cNvPr id="2" name="Platshållare för sidfot 5">
            <a:extLst>
              <a:ext uri="{FF2B5EF4-FFF2-40B4-BE49-F238E27FC236}">
                <a16:creationId xmlns:a16="http://schemas.microsoft.com/office/drawing/2014/main" id="{C3C233AC-CCB6-C6D3-557E-E229A5D2DE4C}"/>
              </a:ext>
            </a:extLst>
          </p:cNvPr>
          <p:cNvSpPr>
            <a:spLocks noGrp="1"/>
          </p:cNvSpPr>
          <p:nvPr>
            <p:ph type="ftr" sz="quarter" idx="11"/>
          </p:nvPr>
        </p:nvSpPr>
        <p:spPr>
          <a:xfrm>
            <a:off x="2759161" y="10548000"/>
            <a:ext cx="14587200" cy="187200"/>
          </a:xfrm>
          <a:prstGeom prst="rect">
            <a:avLst/>
          </a:prstGeom>
        </p:spPr>
        <p:txBody>
          <a:bodyPr>
            <a:noAutofit/>
          </a:bodyPr>
          <a:lstStyle>
            <a:lvl1pPr>
              <a:buClr>
                <a:schemeClr val="bg1"/>
              </a:buClr>
              <a:defRPr>
                <a:solidFill>
                  <a:schemeClr val="bg1"/>
                </a:solidFill>
              </a:defRPr>
            </a:lvl1pPr>
          </a:lstStyle>
          <a:p>
            <a:endParaRPr lang="sv-SE"/>
          </a:p>
        </p:txBody>
      </p:sp>
    </p:spTree>
    <p:extLst>
      <p:ext uri="{BB962C8B-B14F-4D97-AF65-F5344CB8AC3E}">
        <p14:creationId xmlns:p14="http://schemas.microsoft.com/office/powerpoint/2010/main" val="152581087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t-Turkos_mörk">
    <p:bg>
      <p:bgPr>
        <a:solidFill>
          <a:schemeClr val="bg1"/>
        </a:solidFill>
        <a:effectLst/>
      </p:bgPr>
    </p:bg>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84000"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accent3"/>
              </a:buClr>
              <a:buNone/>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3947403525"/>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Innehållsida_helsida-Vinröd_mörk">
    <p:bg>
      <p:bgPr>
        <a:solidFill>
          <a:schemeClr val="accent3"/>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grpSp>
        <p:nvGrpSpPr>
          <p:cNvPr id="16" name="Grupp 15">
            <a:extLst>
              <a:ext uri="{FF2B5EF4-FFF2-40B4-BE49-F238E27FC236}">
                <a16:creationId xmlns:a16="http://schemas.microsoft.com/office/drawing/2014/main" id="{E7C7BFDF-15BB-A35D-182B-71E482DB79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7" name="Bild 16">
              <a:extLst>
                <a:ext uri="{FF2B5EF4-FFF2-40B4-BE49-F238E27FC236}">
                  <a16:creationId xmlns:a16="http://schemas.microsoft.com/office/drawing/2014/main" id="{D13F18B1-ED24-8397-C568-DD94D6B23E1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8" name="Bild 17">
              <a:extLst>
                <a:ext uri="{FF2B5EF4-FFF2-40B4-BE49-F238E27FC236}">
                  <a16:creationId xmlns:a16="http://schemas.microsoft.com/office/drawing/2014/main" id="{87208784-4141-09D3-D660-A2268386B87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4" name="Platshållare för innehåll 14">
            <a:extLst>
              <a:ext uri="{FF2B5EF4-FFF2-40B4-BE49-F238E27FC236}">
                <a16:creationId xmlns:a16="http://schemas.microsoft.com/office/drawing/2014/main" id="{9EB8307F-13DC-A5B9-FFB0-58CD993C5C69}"/>
              </a:ext>
            </a:extLst>
          </p:cNvPr>
          <p:cNvSpPr>
            <a:spLocks noGrp="1"/>
          </p:cNvSpPr>
          <p:nvPr>
            <p:ph idx="1" hasCustomPrompt="1"/>
          </p:nvPr>
        </p:nvSpPr>
        <p:spPr>
          <a:xfrm>
            <a:off x="0" y="-1"/>
            <a:ext cx="20104100" cy="11309351"/>
          </a:xfrm>
          <a:custGeom>
            <a:avLst/>
            <a:gdLst>
              <a:gd name="connsiteX0" fmla="*/ 18655886 w 20104100"/>
              <a:gd name="connsiteY0" fmla="*/ 8967044 h 11309351"/>
              <a:gd name="connsiteX1" fmla="*/ 17756906 w 20104100"/>
              <a:gd name="connsiteY1" fmla="*/ 9866024 h 11309351"/>
              <a:gd name="connsiteX2" fmla="*/ 17756906 w 20104100"/>
              <a:gd name="connsiteY2" fmla="*/ 10765005 h 11309351"/>
              <a:gd name="connsiteX3" fmla="*/ 18655886 w 20104100"/>
              <a:gd name="connsiteY3" fmla="*/ 10765005 h 11309351"/>
              <a:gd name="connsiteX4" fmla="*/ 19554868 w 20104100"/>
              <a:gd name="connsiteY4" fmla="*/ 9866024 h 11309351"/>
              <a:gd name="connsiteX5" fmla="*/ 18655886 w 20104100"/>
              <a:gd name="connsiteY5" fmla="*/ 8967044 h 11309351"/>
              <a:gd name="connsiteX6" fmla="*/ 0 w 20104100"/>
              <a:gd name="connsiteY6" fmla="*/ 0 h 11309351"/>
              <a:gd name="connsiteX7" fmla="*/ 20104100 w 20104100"/>
              <a:gd name="connsiteY7" fmla="*/ 0 h 11309351"/>
              <a:gd name="connsiteX8" fmla="*/ 20104100 w 20104100"/>
              <a:gd name="connsiteY8" fmla="*/ 11309351 h 11309351"/>
              <a:gd name="connsiteX9" fmla="*/ 0 w 20104100"/>
              <a:gd name="connsiteY9" fmla="*/ 11309351 h 11309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11309351">
                <a:moveTo>
                  <a:pt x="18655886" y="8967044"/>
                </a:moveTo>
                <a:cubicBezTo>
                  <a:pt x="18159392" y="8967044"/>
                  <a:pt x="17756906" y="9369531"/>
                  <a:pt x="17756906" y="9866024"/>
                </a:cubicBezTo>
                <a:lnTo>
                  <a:pt x="17756906" y="10765005"/>
                </a:lnTo>
                <a:cubicBezTo>
                  <a:pt x="17756906" y="10765005"/>
                  <a:pt x="18655886" y="10765005"/>
                  <a:pt x="18655886" y="10765005"/>
                </a:cubicBezTo>
                <a:cubicBezTo>
                  <a:pt x="19152380" y="10765005"/>
                  <a:pt x="19554868" y="10362518"/>
                  <a:pt x="19554868" y="9866024"/>
                </a:cubicBezTo>
                <a:cubicBezTo>
                  <a:pt x="19554868" y="9369531"/>
                  <a:pt x="19152380" y="8967044"/>
                  <a:pt x="18655886" y="8967044"/>
                </a:cubicBezTo>
                <a:close/>
                <a:moveTo>
                  <a:pt x="0" y="0"/>
                </a:moveTo>
                <a:lnTo>
                  <a:pt x="20104100" y="0"/>
                </a:lnTo>
                <a:lnTo>
                  <a:pt x="20104100" y="11309351"/>
                </a:lnTo>
                <a:lnTo>
                  <a:pt x="0" y="11309351"/>
                </a:lnTo>
                <a:close/>
              </a:path>
            </a:pathLst>
          </a:custGeom>
          <a:solidFill>
            <a:schemeClr val="accent3">
              <a:alpha val="0"/>
            </a:schemeClr>
          </a:solidFill>
        </p:spPr>
        <p:txBody>
          <a:bodyPr wrap="square" anchor="ctr">
            <a:noAutofit/>
          </a:bodyPr>
          <a:lstStyle>
            <a:lvl1pPr algn="ctr">
              <a:buNone/>
              <a:defRPr sz="32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8" name="Platshållare för datum 3">
            <a:extLst>
              <a:ext uri="{FF2B5EF4-FFF2-40B4-BE49-F238E27FC236}">
                <a16:creationId xmlns:a16="http://schemas.microsoft.com/office/drawing/2014/main" id="{26BD7044-3A0C-0360-26A6-6F4A9E5876EF}"/>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1"/>
                </a:solidFill>
              </a:defRPr>
            </a:lvl1pPr>
          </a:lstStyle>
          <a:p>
            <a:fld id="{22A7701B-8AEB-47E6-B4CC-5A851E887FD1}" type="datetime1">
              <a:rPr lang="sv-SE" smtClean="0"/>
              <a:pPr/>
              <a:t>2025-12-16</a:t>
            </a:fld>
            <a:endParaRPr lang="sv-SE"/>
          </a:p>
        </p:txBody>
      </p:sp>
      <p:sp>
        <p:nvSpPr>
          <p:cNvPr id="9" name="Platshållare för bildnummer 5">
            <a:extLst>
              <a:ext uri="{FF2B5EF4-FFF2-40B4-BE49-F238E27FC236}">
                <a16:creationId xmlns:a16="http://schemas.microsoft.com/office/drawing/2014/main" id="{C5B364C0-16BC-3264-BEEF-314B8ECCB983}"/>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1"/>
                </a:solidFill>
              </a:defRPr>
            </a:lvl1pPr>
          </a:lstStyle>
          <a:p>
            <a:fld id="{38480145-259A-47DA-A30D-C906B9DB5C99}" type="slidenum">
              <a:rPr lang="sv-SE" smtClean="0"/>
              <a:pPr/>
              <a:t>‹#›</a:t>
            </a:fld>
            <a:endParaRPr lang="sv-SE"/>
          </a:p>
        </p:txBody>
      </p:sp>
      <p:sp>
        <p:nvSpPr>
          <p:cNvPr id="10" name="Platshållare för sidfot 5">
            <a:extLst>
              <a:ext uri="{FF2B5EF4-FFF2-40B4-BE49-F238E27FC236}">
                <a16:creationId xmlns:a16="http://schemas.microsoft.com/office/drawing/2014/main" id="{559A4CF1-D37E-27F6-F19A-164549C19F6A}"/>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bg1"/>
                </a:solidFill>
              </a:defRPr>
            </a:lvl1pPr>
          </a:lstStyle>
          <a:p>
            <a:endParaRPr lang="sv-SE"/>
          </a:p>
        </p:txBody>
      </p:sp>
    </p:spTree>
    <p:extLst>
      <p:ext uri="{BB962C8B-B14F-4D97-AF65-F5344CB8AC3E}">
        <p14:creationId xmlns:p14="http://schemas.microsoft.com/office/powerpoint/2010/main" val="2829155747"/>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ildmontage_1_med_text-Turkos_mörk">
    <p:bg>
      <p:bgPr>
        <a:solidFill>
          <a:schemeClr val="accent3"/>
        </a:solidFill>
        <a:effectLst/>
      </p:bgPr>
    </p:bg>
    <p:spTree>
      <p:nvGrpSpPr>
        <p:cNvPr id="1" name=""/>
        <p:cNvGrpSpPr/>
        <p:nvPr/>
      </p:nvGrpSpPr>
      <p:grpSpPr>
        <a:xfrm>
          <a:off x="0" y="0"/>
          <a:ext cx="0" cy="0"/>
          <a:chOff x="0" y="0"/>
          <a:chExt cx="0" cy="0"/>
        </a:xfrm>
      </p:grpSpPr>
      <p:pic>
        <p:nvPicPr>
          <p:cNvPr id="13" name="Bild 12">
            <a:extLst>
              <a:ext uri="{FF2B5EF4-FFF2-40B4-BE49-F238E27FC236}">
                <a16:creationId xmlns:a16="http://schemas.microsoft.com/office/drawing/2014/main" id="{B3143CA3-0821-089B-CCF5-C7D6A746EBDA}"/>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Rubrik 1">
            <a:extLst>
              <a:ext uri="{FF2B5EF4-FFF2-40B4-BE49-F238E27FC236}">
                <a16:creationId xmlns:a16="http://schemas.microsoft.com/office/drawing/2014/main" id="{136C45F4-5A3A-B353-8B3A-6433B352CE3C}"/>
              </a:ext>
            </a:extLst>
          </p:cNvPr>
          <p:cNvSpPr>
            <a:spLocks noGrp="1"/>
          </p:cNvSpPr>
          <p:nvPr>
            <p:ph type="ctrTitle" hasCustomPrompt="1"/>
          </p:nvPr>
        </p:nvSpPr>
        <p:spPr>
          <a:xfrm>
            <a:off x="9302400" y="6377390"/>
            <a:ext cx="5279848" cy="1005477"/>
          </a:xfrm>
        </p:spPr>
        <p:txBody>
          <a:bodyPr anchor="t">
            <a:noAutofit/>
          </a:bodyPr>
          <a:lstStyle>
            <a:lvl1pPr algn="ctr">
              <a:lnSpc>
                <a:spcPct val="75000"/>
              </a:lnSpc>
              <a:defRPr sz="10000" b="0" spc="-400" baseline="0">
                <a:solidFill>
                  <a:schemeClr val="bg1"/>
                </a:solidFill>
                <a:latin typeface="+mj-lt"/>
              </a:defRPr>
            </a:lvl1pPr>
          </a:lstStyle>
          <a:p>
            <a:r>
              <a:rPr lang="sv-SE"/>
              <a:t>100%</a:t>
            </a:r>
          </a:p>
        </p:txBody>
      </p:sp>
      <p:sp>
        <p:nvSpPr>
          <p:cNvPr id="4" name="Platshållare för text 4">
            <a:extLst>
              <a:ext uri="{FF2B5EF4-FFF2-40B4-BE49-F238E27FC236}">
                <a16:creationId xmlns:a16="http://schemas.microsoft.com/office/drawing/2014/main" id="{88D93A17-5D27-9173-DE8F-75232BA67DC1}"/>
              </a:ext>
            </a:extLst>
          </p:cNvPr>
          <p:cNvSpPr>
            <a:spLocks noGrp="1"/>
          </p:cNvSpPr>
          <p:nvPr>
            <p:ph type="body" sz="quarter" idx="15" hasCustomPrompt="1"/>
          </p:nvPr>
        </p:nvSpPr>
        <p:spPr>
          <a:xfrm>
            <a:off x="9302400" y="7454875"/>
            <a:ext cx="5311700" cy="2880320"/>
          </a:xfrm>
        </p:spPr>
        <p:txBody>
          <a:bodyPr anchor="t"/>
          <a:lstStyle>
            <a:lvl1pPr marL="0" indent="0" algn="ctr">
              <a:buNone/>
              <a:defRPr sz="54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br>
              <a:rPr lang="sv-SE"/>
            </a:b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6" name="Grupp 5">
            <a:extLst>
              <a:ext uri="{FF2B5EF4-FFF2-40B4-BE49-F238E27FC236}">
                <a16:creationId xmlns:a16="http://schemas.microsoft.com/office/drawing/2014/main" id="{8905EC65-8650-70B3-60D1-3E1ABCA0D806}"/>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7" name="Bild 6">
              <a:extLst>
                <a:ext uri="{FF2B5EF4-FFF2-40B4-BE49-F238E27FC236}">
                  <a16:creationId xmlns:a16="http://schemas.microsoft.com/office/drawing/2014/main" id="{11FBA0C9-6BFF-B8AD-A3F5-12DDCE3121D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8" name="Bild 7">
              <a:extLst>
                <a:ext uri="{FF2B5EF4-FFF2-40B4-BE49-F238E27FC236}">
                  <a16:creationId xmlns:a16="http://schemas.microsoft.com/office/drawing/2014/main" id="{228F8573-1D0A-2F1D-9164-0EFB361C27D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3" name="Platshållare för bild 19">
            <a:extLst>
              <a:ext uri="{FF2B5EF4-FFF2-40B4-BE49-F238E27FC236}">
                <a16:creationId xmlns:a16="http://schemas.microsoft.com/office/drawing/2014/main" id="{A0274350-8D2F-EF0E-2CC3-C942CB765724}"/>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80000" y="180000"/>
            <a:ext cx="4716000" cy="3996000"/>
          </a:xfrm>
          <a:prstGeom prst="rect">
            <a:avLst/>
          </a:prstGeom>
        </p:spPr>
      </p:pic>
      <p:pic>
        <p:nvPicPr>
          <p:cNvPr id="5" name="Platshållare för bild 13">
            <a:extLst>
              <a:ext uri="{FF2B5EF4-FFF2-40B4-BE49-F238E27FC236}">
                <a16:creationId xmlns:a16="http://schemas.microsoft.com/office/drawing/2014/main" id="{9F012126-928D-82F4-7FE1-7F5A70DA3501}"/>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180000" y="4359600"/>
            <a:ext cx="4716000" cy="6769750"/>
          </a:xfrm>
          <a:prstGeom prst="rect">
            <a:avLst/>
          </a:prstGeom>
          <a:solidFill>
            <a:schemeClr val="bg1"/>
          </a:solidFill>
        </p:spPr>
      </p:pic>
      <p:pic>
        <p:nvPicPr>
          <p:cNvPr id="9" name="Platshållare för bild 15">
            <a:extLst>
              <a:ext uri="{FF2B5EF4-FFF2-40B4-BE49-F238E27FC236}">
                <a16:creationId xmlns:a16="http://schemas.microsoft.com/office/drawing/2014/main" id="{85DBB31E-B63B-AF6E-6A35-901FDB29FB1D}"/>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5076000" y="180000"/>
            <a:ext cx="4046400" cy="6552000"/>
          </a:xfrm>
          <a:prstGeom prst="rect">
            <a:avLst/>
          </a:prstGeom>
          <a:solidFill>
            <a:schemeClr val="bg1"/>
          </a:solidFill>
        </p:spPr>
      </p:pic>
      <p:pic>
        <p:nvPicPr>
          <p:cNvPr id="10" name="Platshållare för bild 21">
            <a:extLst>
              <a:ext uri="{FF2B5EF4-FFF2-40B4-BE49-F238E27FC236}">
                <a16:creationId xmlns:a16="http://schemas.microsoft.com/office/drawing/2014/main" id="{DA9D1865-A9AE-2006-5E7E-B52845261EC5}"/>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9304100" y="180000"/>
            <a:ext cx="10620000" cy="5662800"/>
          </a:xfrm>
          <a:prstGeom prst="rect">
            <a:avLst/>
          </a:prstGeom>
          <a:solidFill>
            <a:schemeClr val="bg1"/>
          </a:solidFill>
        </p:spPr>
      </p:pic>
      <p:pic>
        <p:nvPicPr>
          <p:cNvPr id="11" name="Platshållare för bild 27">
            <a:extLst>
              <a:ext uri="{FF2B5EF4-FFF2-40B4-BE49-F238E27FC236}">
                <a16:creationId xmlns:a16="http://schemas.microsoft.com/office/drawing/2014/main" id="{15B3C348-F649-6CC5-28FC-F3D1D17B417F}"/>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pic>
      <p:pic>
        <p:nvPicPr>
          <p:cNvPr id="12" name="Platshållare för bild 31">
            <a:extLst>
              <a:ext uri="{FF2B5EF4-FFF2-40B4-BE49-F238E27FC236}">
                <a16:creationId xmlns:a16="http://schemas.microsoft.com/office/drawing/2014/main" id="{F68D6069-E644-9AA4-73AB-3279BAFB65B0}"/>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5076000" y="6913750"/>
            <a:ext cx="4046400" cy="4215600"/>
          </a:xfrm>
          <a:prstGeom prst="rect">
            <a:avLst/>
          </a:prstGeom>
          <a:solidFill>
            <a:schemeClr val="bg1"/>
          </a:solidFill>
        </p:spPr>
      </p:pic>
    </p:spTree>
    <p:extLst>
      <p:ext uri="{BB962C8B-B14F-4D97-AF65-F5344CB8AC3E}">
        <p14:creationId xmlns:p14="http://schemas.microsoft.com/office/powerpoint/2010/main" val="26568475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ildmontage_2_med_text-Turkos_mörk">
    <p:bg>
      <p:bgPr>
        <a:solidFill>
          <a:schemeClr val="accent3"/>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D3BA0D61-D649-89F9-A994-9F983A2AF4E6}"/>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 name="Rubrik 1">
            <a:extLst>
              <a:ext uri="{FF2B5EF4-FFF2-40B4-BE49-F238E27FC236}">
                <a16:creationId xmlns:a16="http://schemas.microsoft.com/office/drawing/2014/main" id="{81C86E17-67EC-C615-2842-76EB0D847DB7}"/>
              </a:ext>
            </a:extLst>
          </p:cNvPr>
          <p:cNvSpPr>
            <a:spLocks noGrp="1"/>
          </p:cNvSpPr>
          <p:nvPr>
            <p:ph type="ctrTitle" hasCustomPrompt="1"/>
          </p:nvPr>
        </p:nvSpPr>
        <p:spPr>
          <a:xfrm>
            <a:off x="12703429" y="326082"/>
            <a:ext cx="3509500" cy="936105"/>
          </a:xfrm>
        </p:spPr>
        <p:txBody>
          <a:bodyPr anchor="t">
            <a:noAutofit/>
          </a:bodyPr>
          <a:lstStyle>
            <a:lvl1pPr algn="ctr">
              <a:lnSpc>
                <a:spcPct val="75000"/>
              </a:lnSpc>
              <a:defRPr sz="10000" b="0" spc="-400" baseline="0">
                <a:solidFill>
                  <a:schemeClr val="bg1"/>
                </a:solidFill>
                <a:latin typeface="+mj-lt"/>
              </a:defRPr>
            </a:lvl1pPr>
          </a:lstStyle>
          <a:p>
            <a:r>
              <a:rPr lang="sv-SE"/>
              <a:t>98%</a:t>
            </a:r>
          </a:p>
        </p:txBody>
      </p:sp>
      <p:sp>
        <p:nvSpPr>
          <p:cNvPr id="4" name="Platshållare för text 4">
            <a:extLst>
              <a:ext uri="{FF2B5EF4-FFF2-40B4-BE49-F238E27FC236}">
                <a16:creationId xmlns:a16="http://schemas.microsoft.com/office/drawing/2014/main" id="{C40B185A-2F22-3207-F086-4CB9D11473A0}"/>
              </a:ext>
            </a:extLst>
          </p:cNvPr>
          <p:cNvSpPr>
            <a:spLocks noGrp="1"/>
          </p:cNvSpPr>
          <p:nvPr>
            <p:ph type="body" sz="quarter" idx="15" hasCustomPrompt="1"/>
          </p:nvPr>
        </p:nvSpPr>
        <p:spPr>
          <a:xfrm>
            <a:off x="12703428" y="1262187"/>
            <a:ext cx="3530672" cy="2396633"/>
          </a:xfrm>
        </p:spPr>
        <p:txBody>
          <a:bodyPr anchor="t"/>
          <a:lstStyle>
            <a:lvl1pPr marL="0" indent="0" algn="ctr">
              <a:buNone/>
              <a:defRPr sz="44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5" name="Grupp 4">
            <a:extLst>
              <a:ext uri="{FF2B5EF4-FFF2-40B4-BE49-F238E27FC236}">
                <a16:creationId xmlns:a16="http://schemas.microsoft.com/office/drawing/2014/main" id="{9924D6F4-B2E5-DFB3-AD23-22CDC8FBF80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4C9CD803-0E8B-1C0E-0E29-B5DAE7383C2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4C80B198-33F3-1D5A-45D1-D92C2FCD608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8" name="Platshållare för bild 18">
            <a:extLst>
              <a:ext uri="{FF2B5EF4-FFF2-40B4-BE49-F238E27FC236}">
                <a16:creationId xmlns:a16="http://schemas.microsoft.com/office/drawing/2014/main" id="{8E5EE331-AB17-FEEC-08C5-668F67B7676F}"/>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80000" y="180000"/>
            <a:ext cx="4716000" cy="4934635"/>
          </a:xfrm>
          <a:prstGeom prst="rect">
            <a:avLst/>
          </a:prstGeom>
        </p:spPr>
      </p:pic>
      <p:pic>
        <p:nvPicPr>
          <p:cNvPr id="9" name="Platshållare för bild 10">
            <a:extLst>
              <a:ext uri="{FF2B5EF4-FFF2-40B4-BE49-F238E27FC236}">
                <a16:creationId xmlns:a16="http://schemas.microsoft.com/office/drawing/2014/main" id="{E17D82F0-99DE-8779-D57A-27223C266DA2}"/>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5076000" y="180000"/>
            <a:ext cx="7456562" cy="10944430"/>
          </a:xfrm>
          <a:prstGeom prst="rect">
            <a:avLst/>
          </a:prstGeom>
        </p:spPr>
      </p:pic>
      <p:pic>
        <p:nvPicPr>
          <p:cNvPr id="10" name="Platshållare för bild 16">
            <a:extLst>
              <a:ext uri="{FF2B5EF4-FFF2-40B4-BE49-F238E27FC236}">
                <a16:creationId xmlns:a16="http://schemas.microsoft.com/office/drawing/2014/main" id="{45786C1E-6C66-3B26-67CB-C65DF872A383}"/>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180000" y="5294635"/>
            <a:ext cx="4716000" cy="5834715"/>
          </a:xfrm>
          <a:prstGeom prst="rect">
            <a:avLst/>
          </a:prstGeom>
        </p:spPr>
      </p:pic>
      <p:pic>
        <p:nvPicPr>
          <p:cNvPr id="11" name="Platshållare för bild 12">
            <a:extLst>
              <a:ext uri="{FF2B5EF4-FFF2-40B4-BE49-F238E27FC236}">
                <a16:creationId xmlns:a16="http://schemas.microsoft.com/office/drawing/2014/main" id="{2C961CFD-51B4-B3BA-298F-A1867002D08D}"/>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16414100" y="180000"/>
            <a:ext cx="3510000" cy="3602467"/>
          </a:xfrm>
          <a:prstGeom prst="rect">
            <a:avLst/>
          </a:prstGeom>
          <a:solidFill>
            <a:schemeClr val="bg1"/>
          </a:solidFill>
        </p:spPr>
      </p:pic>
      <p:pic>
        <p:nvPicPr>
          <p:cNvPr id="12" name="Platshållare för bild 14">
            <a:extLst>
              <a:ext uri="{FF2B5EF4-FFF2-40B4-BE49-F238E27FC236}">
                <a16:creationId xmlns:a16="http://schemas.microsoft.com/office/drawing/2014/main" id="{F377875A-6503-ABE1-C74F-3C20B1B38847}"/>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12712562" y="3962467"/>
            <a:ext cx="7211538" cy="7161963"/>
          </a:xfrm>
          <a:prstGeom prst="rect">
            <a:avLst/>
          </a:prstGeom>
        </p:spPr>
      </p:pic>
      <p:grpSp>
        <p:nvGrpSpPr>
          <p:cNvPr id="13" name="Grupp 12">
            <a:extLst>
              <a:ext uri="{FF2B5EF4-FFF2-40B4-BE49-F238E27FC236}">
                <a16:creationId xmlns:a16="http://schemas.microsoft.com/office/drawing/2014/main" id="{A59FA962-690A-A30F-7B53-BF999A9785C2}"/>
              </a:ext>
            </a:extLst>
          </p:cNvPr>
          <p:cNvGrpSpPr/>
          <p:nvPr userDrawn="1"/>
        </p:nvGrpSpPr>
        <p:grpSpPr>
          <a:xfrm>
            <a:off x="17756906" y="8967243"/>
            <a:ext cx="1800000" cy="1800000"/>
            <a:chOff x="17958809" y="9070148"/>
            <a:chExt cx="2052001" cy="2052001"/>
          </a:xfrm>
          <a:effectLst>
            <a:outerShdw blurRad="1270000" sx="59064" sy="59064" algn="ctr" rotWithShape="0">
              <a:prstClr val="black">
                <a:alpha val="25000"/>
              </a:prstClr>
            </a:outerShdw>
          </a:effectLst>
        </p:grpSpPr>
        <p:pic>
          <p:nvPicPr>
            <p:cNvPr id="14" name="Bild 13">
              <a:extLst>
                <a:ext uri="{FF2B5EF4-FFF2-40B4-BE49-F238E27FC236}">
                  <a16:creationId xmlns:a16="http://schemas.microsoft.com/office/drawing/2014/main" id="{27EDDC18-AC91-6BBF-EEA7-9266D9A4623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51A947BE-A2CD-4215-4574-0F3DA228345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2654304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ildmontage_3_med_text-Turkos_mörk">
    <p:bg>
      <p:bgPr>
        <a:solidFill>
          <a:schemeClr val="accent3"/>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2478CFBB-8C45-8B67-1DA5-497C3838DEE6}"/>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pic>
        <p:nvPicPr>
          <p:cNvPr id="6" name="Platshållare för bild 11">
            <a:extLst>
              <a:ext uri="{FF2B5EF4-FFF2-40B4-BE49-F238E27FC236}">
                <a16:creationId xmlns:a16="http://schemas.microsoft.com/office/drawing/2014/main" id="{25DB1459-E399-C22C-F535-C6D8CBB7617D}"/>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80000" y="180000"/>
            <a:ext cx="4716000" cy="7814955"/>
          </a:xfrm>
          <a:prstGeom prst="rect">
            <a:avLst/>
          </a:prstGeom>
        </p:spPr>
      </p:pic>
      <p:pic>
        <p:nvPicPr>
          <p:cNvPr id="7" name="Platshållare för bild 13">
            <a:extLst>
              <a:ext uri="{FF2B5EF4-FFF2-40B4-BE49-F238E27FC236}">
                <a16:creationId xmlns:a16="http://schemas.microsoft.com/office/drawing/2014/main" id="{B35CC5C6-7C8C-292C-EDB4-277F36070349}"/>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5076000" y="180000"/>
            <a:ext cx="9538100" cy="6552000"/>
          </a:xfrm>
          <a:prstGeom prst="rect">
            <a:avLst/>
          </a:prstGeom>
        </p:spPr>
      </p:pic>
      <p:pic>
        <p:nvPicPr>
          <p:cNvPr id="8" name="Platshållare för bild 17">
            <a:extLst>
              <a:ext uri="{FF2B5EF4-FFF2-40B4-BE49-F238E27FC236}">
                <a16:creationId xmlns:a16="http://schemas.microsoft.com/office/drawing/2014/main" id="{310E3AD1-0CA3-4FD4-3C0D-41075B533BE2}"/>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4794100" y="180000"/>
            <a:ext cx="5130000" cy="5662800"/>
          </a:xfrm>
          <a:prstGeom prst="rect">
            <a:avLst/>
          </a:prstGeom>
          <a:solidFill>
            <a:schemeClr val="bg1"/>
          </a:solidFill>
        </p:spPr>
      </p:pic>
      <p:pic>
        <p:nvPicPr>
          <p:cNvPr id="9" name="Platshållare för bild 15">
            <a:extLst>
              <a:ext uri="{FF2B5EF4-FFF2-40B4-BE49-F238E27FC236}">
                <a16:creationId xmlns:a16="http://schemas.microsoft.com/office/drawing/2014/main" id="{3C3820B6-0D0C-3EF6-87DA-CFB5561A47A5}"/>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9304100" y="6913750"/>
            <a:ext cx="5310000" cy="4215600"/>
          </a:xfrm>
          <a:prstGeom prst="rect">
            <a:avLst/>
          </a:prstGeom>
          <a:solidFill>
            <a:schemeClr val="bg1"/>
          </a:solidFill>
        </p:spPr>
      </p:pic>
      <p:pic>
        <p:nvPicPr>
          <p:cNvPr id="10" name="Platshållare för bild 19">
            <a:extLst>
              <a:ext uri="{FF2B5EF4-FFF2-40B4-BE49-F238E27FC236}">
                <a16:creationId xmlns:a16="http://schemas.microsoft.com/office/drawing/2014/main" id="{86EFEDA4-1FC5-FF15-2073-E82E6AA68862}"/>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pic>
      <p:pic>
        <p:nvPicPr>
          <p:cNvPr id="11" name="Platshållare för bild 27">
            <a:extLst>
              <a:ext uri="{FF2B5EF4-FFF2-40B4-BE49-F238E27FC236}">
                <a16:creationId xmlns:a16="http://schemas.microsoft.com/office/drawing/2014/main" id="{3AFA1D3A-5DB6-E682-0A7F-1D263CC311EB}"/>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180000" y="8174955"/>
            <a:ext cx="4716000" cy="2954395"/>
          </a:xfrm>
          <a:prstGeom prst="rect">
            <a:avLst/>
          </a:prstGeom>
        </p:spPr>
      </p:pic>
      <p:sp>
        <p:nvSpPr>
          <p:cNvPr id="12" name="Rubrik 1">
            <a:extLst>
              <a:ext uri="{FF2B5EF4-FFF2-40B4-BE49-F238E27FC236}">
                <a16:creationId xmlns:a16="http://schemas.microsoft.com/office/drawing/2014/main" id="{7FF95710-5EB0-71DB-1035-80836C2A49D1}"/>
              </a:ext>
            </a:extLst>
          </p:cNvPr>
          <p:cNvSpPr>
            <a:spLocks noGrp="1"/>
          </p:cNvSpPr>
          <p:nvPr>
            <p:ph type="ctrTitle" hasCustomPrompt="1"/>
          </p:nvPr>
        </p:nvSpPr>
        <p:spPr>
          <a:xfrm>
            <a:off x="5310001" y="7382867"/>
            <a:ext cx="3509500" cy="936105"/>
          </a:xfrm>
        </p:spPr>
        <p:txBody>
          <a:bodyPr anchor="t">
            <a:noAutofit/>
          </a:bodyPr>
          <a:lstStyle>
            <a:lvl1pPr algn="ctr">
              <a:lnSpc>
                <a:spcPct val="75000"/>
              </a:lnSpc>
              <a:defRPr sz="10000" b="0" spc="-400" baseline="0">
                <a:solidFill>
                  <a:schemeClr val="bg1"/>
                </a:solidFill>
                <a:latin typeface="+mj-lt"/>
              </a:defRPr>
            </a:lvl1pPr>
          </a:lstStyle>
          <a:p>
            <a:r>
              <a:rPr lang="sv-SE"/>
              <a:t>98%</a:t>
            </a:r>
          </a:p>
        </p:txBody>
      </p:sp>
      <p:sp>
        <p:nvSpPr>
          <p:cNvPr id="13" name="Platshållare för text 4">
            <a:extLst>
              <a:ext uri="{FF2B5EF4-FFF2-40B4-BE49-F238E27FC236}">
                <a16:creationId xmlns:a16="http://schemas.microsoft.com/office/drawing/2014/main" id="{600EFAFC-BE92-47F5-EADA-97C416EE1975}"/>
              </a:ext>
            </a:extLst>
          </p:cNvPr>
          <p:cNvSpPr>
            <a:spLocks noGrp="1"/>
          </p:cNvSpPr>
          <p:nvPr>
            <p:ph type="body" sz="quarter" idx="15" hasCustomPrompt="1"/>
          </p:nvPr>
        </p:nvSpPr>
        <p:spPr>
          <a:xfrm>
            <a:off x="5310000" y="8318972"/>
            <a:ext cx="3530672" cy="2396633"/>
          </a:xfrm>
        </p:spPr>
        <p:txBody>
          <a:bodyPr anchor="t"/>
          <a:lstStyle>
            <a:lvl1pPr marL="0" indent="0" algn="ctr">
              <a:buNone/>
              <a:defRPr sz="44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spTree>
    <p:extLst>
      <p:ext uri="{BB962C8B-B14F-4D97-AF65-F5344CB8AC3E}">
        <p14:creationId xmlns:p14="http://schemas.microsoft.com/office/powerpoint/2010/main" val="40130402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ildmontage_4-Turkos_mörk">
    <p:bg>
      <p:bgPr>
        <a:solidFill>
          <a:schemeClr val="accent3"/>
        </a:solidFill>
        <a:effectLst/>
      </p:bgPr>
    </p:bg>
    <p:spTree>
      <p:nvGrpSpPr>
        <p:cNvPr id="1" name=""/>
        <p:cNvGrpSpPr/>
        <p:nvPr/>
      </p:nvGrpSpPr>
      <p:grpSpPr>
        <a:xfrm>
          <a:off x="0" y="0"/>
          <a:ext cx="0" cy="0"/>
          <a:chOff x="0" y="0"/>
          <a:chExt cx="0" cy="0"/>
        </a:xfrm>
      </p:grpSpPr>
      <p:pic>
        <p:nvPicPr>
          <p:cNvPr id="2" name="Platshållare för bild 45" descr="En bild som visar person, Människoansikte, inomhus, klädsel&#10;&#10;AI-genererat innehåll kan vara felaktigt.">
            <a:extLst>
              <a:ext uri="{FF2B5EF4-FFF2-40B4-BE49-F238E27FC236}">
                <a16:creationId xmlns:a16="http://schemas.microsoft.com/office/drawing/2014/main" id="{F1C1803F-DCE0-1160-6336-05899F754C1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0000" y="180000"/>
            <a:ext cx="6436800" cy="10949350"/>
          </a:xfrm>
          <a:prstGeom prst="rect">
            <a:avLst/>
          </a:prstGeom>
        </p:spPr>
      </p:pic>
      <p:pic>
        <p:nvPicPr>
          <p:cNvPr id="3" name="Platshållare för bild 49" descr="En bild som visar person, inomhus, klädsel, Människoansikte&#10;&#10;AI-genererat innehåll kan vara felaktigt.">
            <a:extLst>
              <a:ext uri="{FF2B5EF4-FFF2-40B4-BE49-F238E27FC236}">
                <a16:creationId xmlns:a16="http://schemas.microsoft.com/office/drawing/2014/main" id="{597A1890-60B6-EBBC-8CD2-E7C0D29C99B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3487300" y="180000"/>
            <a:ext cx="6436800" cy="10949350"/>
          </a:xfrm>
          <a:prstGeom prst="rect">
            <a:avLst/>
          </a:prstGeom>
        </p:spPr>
      </p:pic>
      <p:pic>
        <p:nvPicPr>
          <p:cNvPr id="4" name="Platshållare för bild 47" descr="En bild som visar person, Människoansikte, klädsel, inomhus&#10;&#10;AI-genererat innehåll kan vara felaktigt.">
            <a:extLst>
              <a:ext uri="{FF2B5EF4-FFF2-40B4-BE49-F238E27FC236}">
                <a16:creationId xmlns:a16="http://schemas.microsoft.com/office/drawing/2014/main" id="{D323FB9C-4144-D389-F727-4352AE6FB78B}"/>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a:off x="6833650" y="180000"/>
            <a:ext cx="6436800" cy="10949350"/>
          </a:xfrm>
          <a:prstGeom prst="rect">
            <a:avLst/>
          </a:prstGeom>
        </p:spPr>
      </p:pic>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26324977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ildmontage_5-Turkos_mörk">
    <p:bg>
      <p:bgPr>
        <a:solidFill>
          <a:schemeClr val="accent3"/>
        </a:solidFill>
        <a:effectLst/>
      </p:bgPr>
    </p:bg>
    <p:spTree>
      <p:nvGrpSpPr>
        <p:cNvPr id="1" name=""/>
        <p:cNvGrpSpPr/>
        <p:nvPr/>
      </p:nvGrpSpPr>
      <p:grpSpPr>
        <a:xfrm>
          <a:off x="0" y="0"/>
          <a:ext cx="0" cy="0"/>
          <a:chOff x="0" y="0"/>
          <a:chExt cx="0" cy="0"/>
        </a:xfrm>
      </p:grpSpPr>
      <p:pic>
        <p:nvPicPr>
          <p:cNvPr id="2" name="Platshållare för bild 45">
            <a:extLst>
              <a:ext uri="{FF2B5EF4-FFF2-40B4-BE49-F238E27FC236}">
                <a16:creationId xmlns:a16="http://schemas.microsoft.com/office/drawing/2014/main" id="{2A1EAE1D-D442-4285-FD12-0C877C55087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0000" y="180000"/>
            <a:ext cx="6436800" cy="10949350"/>
          </a:xfrm>
          <a:prstGeom prst="rect">
            <a:avLst/>
          </a:prstGeom>
        </p:spPr>
      </p:pic>
      <p:pic>
        <p:nvPicPr>
          <p:cNvPr id="3" name="Platshållare för bild 24" descr="En bild som visar Människoansikte, person, klädsel, leende&#10;&#10;AI-genererat innehåll kan vara felaktigt.">
            <a:extLst>
              <a:ext uri="{FF2B5EF4-FFF2-40B4-BE49-F238E27FC236}">
                <a16:creationId xmlns:a16="http://schemas.microsoft.com/office/drawing/2014/main" id="{D8C3F761-3781-C42F-193A-8CE3DBA4626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833650" y="180000"/>
            <a:ext cx="6436800" cy="10949350"/>
          </a:xfrm>
          <a:prstGeom prst="rect">
            <a:avLst/>
          </a:prstGeom>
        </p:spPr>
      </p:pic>
      <p:pic>
        <p:nvPicPr>
          <p:cNvPr id="4" name="Platshållare för bild 22" descr="En bild som visar klädsel, person, Människoansikte, inomhus&#10;&#10;AI-genererat innehåll kan vara felaktigt.">
            <a:extLst>
              <a:ext uri="{FF2B5EF4-FFF2-40B4-BE49-F238E27FC236}">
                <a16:creationId xmlns:a16="http://schemas.microsoft.com/office/drawing/2014/main" id="{E157707D-6750-4D5E-3E6F-A9B9BBB26490}"/>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a:xfrm>
            <a:off x="13487300" y="180000"/>
            <a:ext cx="6436800" cy="10949350"/>
          </a:xfrm>
          <a:prstGeom prst="rect">
            <a:avLst/>
          </a:prstGeom>
        </p:spPr>
      </p:pic>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5">
            <a:extLst>
              <a:ext uri="{96DAC541-7B7A-43D3-8B79-37D633B846F1}">
                <asvg:svgBlip xmlns:asvg="http://schemas.microsoft.com/office/drawing/2016/SVG/main" r:embed="rId6"/>
              </a:ext>
            </a:extLst>
          </a:blip>
          <a:srcRect l="-31125" t="15557" r="26243" b="36566"/>
          <a:stretch/>
        </p:blipFill>
        <p:spPr>
          <a:xfrm>
            <a:off x="-35716" y="0"/>
            <a:ext cx="20139816" cy="11309350"/>
          </a:xfrm>
          <a:prstGeom prst="rect">
            <a:avLst/>
          </a:prstGeom>
        </p:spPr>
      </p:pic>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56976400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urkos">
    <p:bg>
      <p:bgPr>
        <a:solidFill>
          <a:schemeClr val="accent3"/>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grpSp>
        <p:nvGrpSpPr>
          <p:cNvPr id="12" name="Grupp 11">
            <a:extLst>
              <a:ext uri="{FF2B5EF4-FFF2-40B4-BE49-F238E27FC236}">
                <a16:creationId xmlns:a16="http://schemas.microsoft.com/office/drawing/2014/main" id="{2CD8BC74-CB05-F75D-4DA5-0A80BAEE188A}"/>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5E8ABFF-A049-3CC3-723D-CBFA3BE938F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82540203-A0E1-AD3F-4C66-DCA08CC9C25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2" name="Platshållare för bild 14" descr="En bild som visar landskap, utomhus, skogsmark, gräs&#10;&#10;AI-genererat innehåll kan vara felaktigt.">
            <a:extLst>
              <a:ext uri="{FF2B5EF4-FFF2-40B4-BE49-F238E27FC236}">
                <a16:creationId xmlns:a16="http://schemas.microsoft.com/office/drawing/2014/main" id="{01604C75-8FB2-C49F-459F-FC048AADC700}"/>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a:xfrm>
            <a:off x="180000" y="180000"/>
            <a:ext cx="6436800" cy="10949350"/>
          </a:xfrm>
          <a:prstGeom prst="rect">
            <a:avLst/>
          </a:prstGeom>
        </p:spPr>
      </p:pic>
      <p:pic>
        <p:nvPicPr>
          <p:cNvPr id="3" name="Platshållare för bild 12">
            <a:extLst>
              <a:ext uri="{FF2B5EF4-FFF2-40B4-BE49-F238E27FC236}">
                <a16:creationId xmlns:a16="http://schemas.microsoft.com/office/drawing/2014/main" id="{E48CEAB0-4A38-0F04-D93C-E59D1964FCA1}"/>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6833652" y="180000"/>
            <a:ext cx="13090449" cy="10949350"/>
          </a:xfrm>
          <a:prstGeom prst="rect">
            <a:avLst/>
          </a:prstGeom>
        </p:spPr>
      </p:pic>
      <p:grpSp>
        <p:nvGrpSpPr>
          <p:cNvPr id="5" name="Grupp 4">
            <a:extLst>
              <a:ext uri="{FF2B5EF4-FFF2-40B4-BE49-F238E27FC236}">
                <a16:creationId xmlns:a16="http://schemas.microsoft.com/office/drawing/2014/main" id="{736BE387-CF9D-AA2B-B9C6-A4D1DEC1A202}"/>
              </a:ext>
            </a:extLst>
          </p:cNvPr>
          <p:cNvGrpSpPr/>
          <p:nvPr userDrawn="1"/>
        </p:nvGrpSpPr>
        <p:grpSpPr>
          <a:xfrm>
            <a:off x="17757106" y="89672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9AF85ED4-A15C-3B0A-08FD-6CF3A64EDD1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8259DB1C-B391-1972-93FB-8C253B77DC6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88800152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Startsida_Grafik-Vinröd_mörk_bakgrund">
    <p:bg>
      <p:bgPr>
        <a:solidFill>
          <a:schemeClr val="accent3">
            <a:alpha val="15000"/>
          </a:schemeClr>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B5FC84A3-6718-98CF-9EE3-A8DB0F8FC609}"/>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accent3"/>
                </a:solidFill>
                <a:latin typeface="+mn-lt"/>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grpSp>
        <p:nvGrpSpPr>
          <p:cNvPr id="44" name="Grupp 43">
            <a:extLst>
              <a:ext uri="{FF2B5EF4-FFF2-40B4-BE49-F238E27FC236}">
                <a16:creationId xmlns:a16="http://schemas.microsoft.com/office/drawing/2014/main" id="{1538AC56-7E65-723C-776F-248CC678B0A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5" name="Bild 44">
              <a:extLst>
                <a:ext uri="{FF2B5EF4-FFF2-40B4-BE49-F238E27FC236}">
                  <a16:creationId xmlns:a16="http://schemas.microsoft.com/office/drawing/2014/main" id="{7A9E031A-CC55-2EE8-9EA6-B2600A90B46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46" name="Bild 45">
              <a:extLst>
                <a:ext uri="{FF2B5EF4-FFF2-40B4-BE49-F238E27FC236}">
                  <a16:creationId xmlns:a16="http://schemas.microsoft.com/office/drawing/2014/main" id="{C6584C1A-A6D5-74D4-62AF-595A0D83C8F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4" name="Bild 3">
            <a:extLst>
              <a:ext uri="{FF2B5EF4-FFF2-40B4-BE49-F238E27FC236}">
                <a16:creationId xmlns:a16="http://schemas.microsoft.com/office/drawing/2014/main" id="{CD5ED3C4-0BE5-7CD7-24AB-E690E890CC98}"/>
              </a:ext>
            </a:extLst>
          </p:cNvPr>
          <p:cNvPicPr>
            <a:picLocks noChangeAspect="1"/>
          </p:cNvPicPr>
          <p:nvPr userDrawn="1"/>
        </p:nvPicPr>
        <p:blipFill>
          <a:blip r:embed="rId8">
            <a:extLst>
              <a:ext uri="{96DAC541-7B7A-43D3-8B79-37D633B846F1}">
                <asvg:svgBlip xmlns:asvg="http://schemas.microsoft.com/office/drawing/2016/SVG/main" r:embed="rId9"/>
              </a:ext>
            </a:extLst>
          </a:blip>
          <a:srcRect l="-5231" t="28360" r="55508" b="23764"/>
          <a:stretch/>
        </p:blipFill>
        <p:spPr>
          <a:xfrm>
            <a:off x="10556106" y="-1"/>
            <a:ext cx="9547994" cy="11309351"/>
          </a:xfrm>
          <a:prstGeom prst="rect">
            <a:avLst/>
          </a:prstGeom>
        </p:spPr>
      </p:pic>
    </p:spTree>
    <p:extLst>
      <p:ext uri="{BB962C8B-B14F-4D97-AF65-F5344CB8AC3E}">
        <p14:creationId xmlns:p14="http://schemas.microsoft.com/office/powerpoint/2010/main" val="282404879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Startsida_Bild(Natur)-Turkos_ljus">
    <p:bg>
      <p:bgPr>
        <a:solidFill>
          <a:schemeClr val="bg1"/>
        </a:solidFill>
        <a:effectLst/>
      </p:bgPr>
    </p:bg>
    <p:spTree>
      <p:nvGrpSpPr>
        <p:cNvPr id="1" name=""/>
        <p:cNvGrpSpPr/>
        <p:nvPr/>
      </p:nvGrpSpPr>
      <p:grpSpPr>
        <a:xfrm>
          <a:off x="0" y="0"/>
          <a:ext cx="0" cy="0"/>
          <a:chOff x="0" y="0"/>
          <a:chExt cx="0" cy="0"/>
        </a:xfrm>
      </p:grpSpPr>
      <p:pic>
        <p:nvPicPr>
          <p:cNvPr id="2" name="Platshållare för bild 6">
            <a:extLst>
              <a:ext uri="{FF2B5EF4-FFF2-40B4-BE49-F238E27FC236}">
                <a16:creationId xmlns:a16="http://schemas.microsoft.com/office/drawing/2014/main" id="{FDB1E8E3-0398-7885-D376-40245EA594B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3" name="Rektangel 2">
            <a:extLst>
              <a:ext uri="{FF2B5EF4-FFF2-40B4-BE49-F238E27FC236}">
                <a16:creationId xmlns:a16="http://schemas.microsoft.com/office/drawing/2014/main" id="{0982EEEB-EEFF-4548-C22A-451832359681}"/>
              </a:ext>
            </a:extLst>
          </p:cNvPr>
          <p:cNvSpPr/>
          <p:nvPr userDrawn="1"/>
        </p:nvSpPr>
        <p:spPr>
          <a:xfrm>
            <a:off x="0" y="0"/>
            <a:ext cx="11924258" cy="11309350"/>
          </a:xfrm>
          <a:prstGeom prst="rect">
            <a:avLst/>
          </a:prstGeom>
          <a:gradFill flip="none" rotWithShape="1">
            <a:gsLst>
              <a:gs pos="0">
                <a:schemeClr val="tx1">
                  <a:alpha val="66000"/>
                </a:schemeClr>
              </a:gs>
              <a:gs pos="79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183985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Obj" preserve="1">
  <p:cSld name="Innehållsförteckning_Vinröd_mörk_Bakgrund">
    <p:bg>
      <p:bgPr>
        <a:solidFill>
          <a:schemeClr val="accent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742950" indent="-742950">
              <a:buClr>
                <a:schemeClr val="bg1"/>
              </a:buClr>
              <a:buFont typeface="+mj-lt"/>
              <a:buAutoNum type="arabicPeriod"/>
              <a:defRPr lang="sv-SE" dirty="0">
                <a:solidFill>
                  <a:schemeClr val="bg1"/>
                </a:solidFill>
              </a:defRPr>
            </a:lvl1pPr>
            <a:lvl2pPr marL="1174950" indent="-742950">
              <a:buClr>
                <a:schemeClr val="bg1"/>
              </a:buClr>
              <a:buFont typeface="+mj-lt"/>
              <a:buAutoNum type="arabicPeriod"/>
              <a:defRPr lang="sv-SE" dirty="0">
                <a:solidFill>
                  <a:schemeClr val="bg1"/>
                </a:solidFill>
              </a:defRPr>
            </a:lvl2pPr>
            <a:lvl3pPr marL="1342350" indent="-514350">
              <a:buClr>
                <a:schemeClr val="bg1"/>
              </a:buClr>
              <a:buFont typeface="+mj-lt"/>
              <a:buAutoNum type="arabicPeriod"/>
              <a:defRPr lang="sv-SE" dirty="0">
                <a:solidFill>
                  <a:schemeClr val="bg1"/>
                </a:solidFill>
              </a:defRPr>
            </a:lvl3pPr>
            <a:lvl4pPr marL="1713150" indent="-514350">
              <a:buClr>
                <a:schemeClr val="bg1"/>
              </a:buClr>
              <a:buFont typeface="+mj-lt"/>
              <a:buAutoNum type="arabicPeriod"/>
              <a:defRPr lang="sv-SE" dirty="0">
                <a:solidFill>
                  <a:schemeClr val="bg1"/>
                </a:solidFill>
              </a:defRPr>
            </a:lvl4pPr>
            <a:lvl5pPr marL="1969200" indent="-457200">
              <a:buClr>
                <a:schemeClr val="bg1"/>
              </a:buClr>
              <a:buFont typeface="+mj-lt"/>
              <a:buAutoNum type="arabicPeriod"/>
              <a:defRPr lang="sv-SE" dirty="0">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830139"/>
            <a:ext cx="15840000" cy="2052000"/>
          </a:xfrm>
        </p:spPr>
        <p:txBody>
          <a:bodyPr bIns="0">
            <a:noAutofit/>
          </a:bodyPr>
          <a:lstStyle>
            <a:lvl1pPr>
              <a:buClr>
                <a:schemeClr val="bg1"/>
              </a:buClr>
              <a:defRPr sz="7200" b="0">
                <a:solidFill>
                  <a:schemeClr val="bg1"/>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742950" indent="-742950">
              <a:buClr>
                <a:schemeClr val="bg1"/>
              </a:buClr>
              <a:buFont typeface="+mj-lt"/>
              <a:buAutoNum type="arabicPeriod"/>
              <a:defRPr lang="sv-SE" dirty="0">
                <a:solidFill>
                  <a:schemeClr val="bg1"/>
                </a:solidFill>
              </a:defRPr>
            </a:lvl1pPr>
            <a:lvl2pPr marL="1174950" indent="-742950">
              <a:buClr>
                <a:schemeClr val="bg1"/>
              </a:buClr>
              <a:buFont typeface="+mj-lt"/>
              <a:buAutoNum type="arabicPeriod"/>
              <a:defRPr lang="sv-SE" dirty="0">
                <a:solidFill>
                  <a:schemeClr val="bg1"/>
                </a:solidFill>
              </a:defRPr>
            </a:lvl2pPr>
            <a:lvl3pPr marL="1342350" indent="-514350">
              <a:buClr>
                <a:schemeClr val="bg1"/>
              </a:buClr>
              <a:buFont typeface="+mj-lt"/>
              <a:buAutoNum type="arabicPeriod"/>
              <a:defRPr lang="sv-SE" dirty="0">
                <a:solidFill>
                  <a:schemeClr val="bg1"/>
                </a:solidFill>
              </a:defRPr>
            </a:lvl3pPr>
            <a:lvl4pPr marL="1713150" indent="-514350">
              <a:buClr>
                <a:schemeClr val="bg1"/>
              </a:buClr>
              <a:buFont typeface="+mj-lt"/>
              <a:buAutoNum type="arabicPeriod"/>
              <a:defRPr lang="sv-SE" dirty="0">
                <a:solidFill>
                  <a:schemeClr val="bg1"/>
                </a:solidFill>
              </a:defRPr>
            </a:lvl4pPr>
            <a:lvl5pPr marL="1969200" indent="-457200">
              <a:buClr>
                <a:schemeClr val="bg1"/>
              </a:buClr>
              <a:buFont typeface="+mj-lt"/>
              <a:buAutoNum type="arabicPeriod"/>
              <a:defRPr lang="sv-SE" dirty="0">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buClr>
                <a:schemeClr val="bg1"/>
              </a:buClr>
              <a:defRPr>
                <a:solidFill>
                  <a:schemeClr val="bg1"/>
                </a:solidFill>
              </a:defRPr>
            </a:lvl1pPr>
          </a:lstStyle>
          <a:p>
            <a:fld id="{22A7701B-8AEB-47E6-B4CC-5A851E887FD1}" type="datetime1">
              <a:rPr lang="sv-SE" smtClean="0"/>
              <a:pPr/>
              <a:t>2025-12-16</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buClr>
                <a:schemeClr val="bg1"/>
              </a:buClr>
              <a:defRPr>
                <a:solidFill>
                  <a:schemeClr val="bg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buClr>
                <a:schemeClr val="bg1"/>
              </a:buClr>
              <a:defRPr>
                <a:solidFill>
                  <a:schemeClr val="bg1"/>
                </a:solidFill>
              </a:defRPr>
            </a:lvl1pPr>
          </a:lstStyle>
          <a:p>
            <a:endParaRPr lang="sv-SE"/>
          </a:p>
        </p:txBody>
      </p:sp>
      <p:pic>
        <p:nvPicPr>
          <p:cNvPr id="5" name="Bild 4">
            <a:extLst>
              <a:ext uri="{FF2B5EF4-FFF2-40B4-BE49-F238E27FC236}">
                <a16:creationId xmlns:a16="http://schemas.microsoft.com/office/drawing/2014/main" id="{288BB84D-8752-6D1B-89BF-B3A5CE23AED6}"/>
              </a:ext>
            </a:extLst>
          </p:cNvPr>
          <p:cNvPicPr>
            <a:picLocks noChangeAspect="1"/>
          </p:cNvPicPr>
          <p:nvPr userDrawn="1"/>
        </p:nvPicPr>
        <p:blipFill>
          <a:blip r:embed="rId6">
            <a:extLst>
              <a:ext uri="{96DAC541-7B7A-43D3-8B79-37D633B846F1}">
                <asvg:svgBlip xmlns:asvg="http://schemas.microsoft.com/office/drawing/2016/SVG/main" r:embed="rId7"/>
              </a:ext>
            </a:extLst>
          </a:blip>
          <a:srcRect l="-31125" t="15557" r="26243" b="36566"/>
          <a:stretch/>
        </p:blipFill>
        <p:spPr>
          <a:xfrm>
            <a:off x="-35716" y="0"/>
            <a:ext cx="20139816" cy="11309350"/>
          </a:xfrm>
          <a:prstGeom prst="rect">
            <a:avLst/>
          </a:prstGeom>
        </p:spPr>
      </p:pic>
    </p:spTree>
    <p:extLst>
      <p:ext uri="{BB962C8B-B14F-4D97-AF65-F5344CB8AC3E}">
        <p14:creationId xmlns:p14="http://schemas.microsoft.com/office/powerpoint/2010/main" val="18111479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Startsida_Bild(KollektivT)-Turkos_ljus">
    <p:bg>
      <p:bgPr>
        <a:solidFill>
          <a:schemeClr val="bg1"/>
        </a:solidFill>
        <a:effectLst/>
      </p:bgPr>
    </p:bg>
    <p:spTree>
      <p:nvGrpSpPr>
        <p:cNvPr id="1" name=""/>
        <p:cNvGrpSpPr/>
        <p:nvPr/>
      </p:nvGrpSpPr>
      <p:grpSpPr>
        <a:xfrm>
          <a:off x="0" y="0"/>
          <a:ext cx="0" cy="0"/>
          <a:chOff x="0" y="0"/>
          <a:chExt cx="0" cy="0"/>
        </a:xfrm>
      </p:grpSpPr>
      <p:pic>
        <p:nvPicPr>
          <p:cNvPr id="4" name="Platshållare för bild 6">
            <a:extLst>
              <a:ext uri="{FF2B5EF4-FFF2-40B4-BE49-F238E27FC236}">
                <a16:creationId xmlns:a16="http://schemas.microsoft.com/office/drawing/2014/main" id="{6F4770BB-5AE6-BD21-6DE2-45AE006AA87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5" name="Rektangel 4">
            <a:extLst>
              <a:ext uri="{FF2B5EF4-FFF2-40B4-BE49-F238E27FC236}">
                <a16:creationId xmlns:a16="http://schemas.microsoft.com/office/drawing/2014/main" id="{31C08F13-1514-3431-EB12-102215341C30}"/>
              </a:ext>
            </a:extLst>
          </p:cNvPr>
          <p:cNvSpPr/>
          <p:nvPr userDrawn="1"/>
        </p:nvSpPr>
        <p:spPr>
          <a:xfrm>
            <a:off x="0" y="0"/>
            <a:ext cx="11924258" cy="11309350"/>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400480867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Startsida_Bild(Vård)-Turkos_ljus">
    <p:bg>
      <p:bgPr>
        <a:solidFill>
          <a:schemeClr val="bg1"/>
        </a:solidFill>
        <a:effectLst/>
      </p:bgPr>
    </p:bg>
    <p:spTree>
      <p:nvGrpSpPr>
        <p:cNvPr id="1" name=""/>
        <p:cNvGrpSpPr/>
        <p:nvPr/>
      </p:nvGrpSpPr>
      <p:grpSpPr>
        <a:xfrm>
          <a:off x="0" y="0"/>
          <a:ext cx="0" cy="0"/>
          <a:chOff x="0" y="0"/>
          <a:chExt cx="0" cy="0"/>
        </a:xfrm>
      </p:grpSpPr>
      <p:pic>
        <p:nvPicPr>
          <p:cNvPr id="4" name="Platshållare för bild 6">
            <a:extLst>
              <a:ext uri="{FF2B5EF4-FFF2-40B4-BE49-F238E27FC236}">
                <a16:creationId xmlns:a16="http://schemas.microsoft.com/office/drawing/2014/main" id="{635DABA6-B890-B21A-8232-4AD4157CCED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0" y="0"/>
            <a:ext cx="20104100" cy="11343307"/>
          </a:xfrm>
          <a:prstGeom prst="rect">
            <a:avLst/>
          </a:prstGeom>
        </p:spPr>
      </p:pic>
      <p:sp>
        <p:nvSpPr>
          <p:cNvPr id="5" name="Rektangel 4">
            <a:extLst>
              <a:ext uri="{FF2B5EF4-FFF2-40B4-BE49-F238E27FC236}">
                <a16:creationId xmlns:a16="http://schemas.microsoft.com/office/drawing/2014/main" id="{5E6A1E8C-06B6-FE84-5F23-A8DE83F11630}"/>
              </a:ext>
            </a:extLst>
          </p:cNvPr>
          <p:cNvSpPr/>
          <p:nvPr userDrawn="1"/>
        </p:nvSpPr>
        <p:spPr>
          <a:xfrm>
            <a:off x="-6350" y="0"/>
            <a:ext cx="11924258" cy="11343307"/>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34621118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tartsida_Bild(Kultur)-Turkos_ljus">
    <p:bg>
      <p:bgPr>
        <a:solidFill>
          <a:schemeClr val="bg1"/>
        </a:solidFill>
        <a:effectLst/>
      </p:bgPr>
    </p:bg>
    <p:spTree>
      <p:nvGrpSpPr>
        <p:cNvPr id="1" name=""/>
        <p:cNvGrpSpPr/>
        <p:nvPr/>
      </p:nvGrpSpPr>
      <p:grpSpPr>
        <a:xfrm>
          <a:off x="0" y="0"/>
          <a:ext cx="0" cy="0"/>
          <a:chOff x="0" y="0"/>
          <a:chExt cx="0" cy="0"/>
        </a:xfrm>
      </p:grpSpPr>
      <p:pic>
        <p:nvPicPr>
          <p:cNvPr id="21" name="Platshållare för bild 6">
            <a:extLst>
              <a:ext uri="{FF2B5EF4-FFF2-40B4-BE49-F238E27FC236}">
                <a16:creationId xmlns:a16="http://schemas.microsoft.com/office/drawing/2014/main" id="{97523C05-9FEA-71B0-C6A5-0A55A7F0235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22" name="Rektangel 21">
            <a:extLst>
              <a:ext uri="{FF2B5EF4-FFF2-40B4-BE49-F238E27FC236}">
                <a16:creationId xmlns:a16="http://schemas.microsoft.com/office/drawing/2014/main" id="{F2755CD6-1F95-27D4-A143-7970D17E1DB9}"/>
              </a:ext>
            </a:extLst>
          </p:cNvPr>
          <p:cNvSpPr/>
          <p:nvPr userDrawn="1"/>
        </p:nvSpPr>
        <p:spPr>
          <a:xfrm>
            <a:off x="0" y="0"/>
            <a:ext cx="11924258" cy="11309350"/>
          </a:xfrm>
          <a:prstGeom prst="rect">
            <a:avLst/>
          </a:prstGeom>
          <a:gradFill flip="none" rotWithShape="1">
            <a:gsLst>
              <a:gs pos="0">
                <a:schemeClr val="tx1">
                  <a:alpha val="34650"/>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23" name="Rubrik 1">
            <a:extLst>
              <a:ext uri="{FF2B5EF4-FFF2-40B4-BE49-F238E27FC236}">
                <a16:creationId xmlns:a16="http://schemas.microsoft.com/office/drawing/2014/main" id="{5A2AD45D-3CBE-7E24-0D04-955CF27A926A}"/>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24" name="Underrubrik 2">
            <a:extLst>
              <a:ext uri="{FF2B5EF4-FFF2-40B4-BE49-F238E27FC236}">
                <a16:creationId xmlns:a16="http://schemas.microsoft.com/office/drawing/2014/main" id="{3714B03F-50B6-E0F7-9AF4-BA382704BEFA}"/>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grpSp>
        <p:nvGrpSpPr>
          <p:cNvPr id="25" name="Grupp 24">
            <a:extLst>
              <a:ext uri="{FF2B5EF4-FFF2-40B4-BE49-F238E27FC236}">
                <a16:creationId xmlns:a16="http://schemas.microsoft.com/office/drawing/2014/main" id="{A5231550-3430-3FF1-4A7C-D7A9275B091D}"/>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6" name="Bild 25">
              <a:extLst>
                <a:ext uri="{FF2B5EF4-FFF2-40B4-BE49-F238E27FC236}">
                  <a16:creationId xmlns:a16="http://schemas.microsoft.com/office/drawing/2014/main" id="{BBB75C86-667E-18E3-B093-096D170A341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27" name="Bild 26">
              <a:extLst>
                <a:ext uri="{FF2B5EF4-FFF2-40B4-BE49-F238E27FC236}">
                  <a16:creationId xmlns:a16="http://schemas.microsoft.com/office/drawing/2014/main" id="{480FDF88-C836-F382-41A8-3F3AD5DBAD5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8034925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Kapitelsida_Vinröd_mörk_bakgrund">
    <p:bg>
      <p:bgPr>
        <a:solidFill>
          <a:schemeClr val="accent3">
            <a:alpha val="15000"/>
          </a:schemeClr>
        </a:solidFill>
        <a:effectLst/>
      </p:bgPr>
    </p:bg>
    <p:spTree>
      <p:nvGrpSpPr>
        <p:cNvPr id="1" name=""/>
        <p:cNvGrpSpPr/>
        <p:nvPr/>
      </p:nvGrpSpPr>
      <p:grpSpPr>
        <a:xfrm>
          <a:off x="0" y="0"/>
          <a:ext cx="0" cy="0"/>
          <a:chOff x="0" y="0"/>
          <a:chExt cx="0" cy="0"/>
        </a:xfrm>
      </p:grpSpPr>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3061817"/>
            <a:ext cx="9360000" cy="6481290"/>
          </a:xfrm>
        </p:spPr>
        <p:txBody>
          <a:bodyPr anchor="t">
            <a:noAutofit/>
          </a:bodyPr>
          <a:lstStyle>
            <a:lvl1pPr algn="l">
              <a:lnSpc>
                <a:spcPct val="75000"/>
              </a:lnSpc>
              <a:defRPr sz="10000" b="0" spc="-400" baseline="0">
                <a:solidFill>
                  <a:schemeClr val="accent3"/>
                </a:solidFill>
              </a:defRPr>
            </a:lvl1pPr>
          </a:lstStyle>
          <a:p>
            <a:r>
              <a:rPr lang="sv-SE"/>
              <a:t>Kapitelrubrik</a:t>
            </a:r>
          </a:p>
        </p:txBody>
      </p:sp>
      <p:sp>
        <p:nvSpPr>
          <p:cNvPr id="5" name="Platshållare för text 4">
            <a:extLst>
              <a:ext uri="{FF2B5EF4-FFF2-40B4-BE49-F238E27FC236}">
                <a16:creationId xmlns:a16="http://schemas.microsoft.com/office/drawing/2014/main" id="{9BC254AF-B658-492F-D6C4-A2541B944597}"/>
              </a:ext>
            </a:extLst>
          </p:cNvPr>
          <p:cNvSpPr>
            <a:spLocks noGrp="1"/>
          </p:cNvSpPr>
          <p:nvPr>
            <p:ph type="body" sz="quarter" idx="15" hasCustomPrompt="1"/>
          </p:nvPr>
        </p:nvSpPr>
        <p:spPr>
          <a:xfrm>
            <a:off x="1242001" y="902147"/>
            <a:ext cx="9360000" cy="1584325"/>
          </a:xfrm>
        </p:spPr>
        <p:txBody>
          <a:bodyPr anchor="b"/>
          <a:lstStyle>
            <a:lvl1pPr marL="0" indent="0">
              <a:buNone/>
              <a:defRPr>
                <a:solidFill>
                  <a:schemeClr val="accent3"/>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err="1"/>
              <a:t>Överrubrik</a:t>
            </a:r>
            <a:r>
              <a:rPr lang="en-US"/>
              <a:t> </a:t>
            </a:r>
            <a:r>
              <a:rPr lang="en-US" err="1"/>
              <a:t>kapitel</a:t>
            </a:r>
            <a:endParaRPr lang="en-US"/>
          </a:p>
        </p:txBody>
      </p:sp>
      <p:pic>
        <p:nvPicPr>
          <p:cNvPr id="2" name="Bild 1">
            <a:extLst>
              <a:ext uri="{FF2B5EF4-FFF2-40B4-BE49-F238E27FC236}">
                <a16:creationId xmlns:a16="http://schemas.microsoft.com/office/drawing/2014/main" id="{20115601-E846-C70A-34FF-AAB5D232C378}"/>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 name="Platshållare för bild 2">
            <a:extLst>
              <a:ext uri="{FF2B5EF4-FFF2-40B4-BE49-F238E27FC236}">
                <a16:creationId xmlns:a16="http://schemas.microsoft.com/office/drawing/2014/main" id="{73D07759-F15F-CAAA-555B-26CF5EB6BBED}"/>
              </a:ext>
            </a:extLst>
          </p:cNvPr>
          <p:cNvSpPr>
            <a:spLocks noGrp="1"/>
          </p:cNvSpPr>
          <p:nvPr>
            <p:ph type="pic" sz="quarter" idx="17"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grpSp>
        <p:nvGrpSpPr>
          <p:cNvPr id="4" name="Grupp 3">
            <a:extLst>
              <a:ext uri="{FF2B5EF4-FFF2-40B4-BE49-F238E27FC236}">
                <a16:creationId xmlns:a16="http://schemas.microsoft.com/office/drawing/2014/main" id="{DB0AE4E5-AAA5-A1D5-62A6-5D0510031524}"/>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603B9A82-E3B3-3832-2A3A-FCC3672894A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ACABBBEF-F890-549E-8572-9E899AA7EBA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14577570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Citatsida_Vinröd_mörk_bakgrund">
    <p:bg>
      <p:bgPr>
        <a:solidFill>
          <a:schemeClr val="accent3">
            <a:alpha val="15000"/>
          </a:schemeClr>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800A8904-65D5-F704-1F45-6639AF4C750F}"/>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pic>
        <p:nvPicPr>
          <p:cNvPr id="13" name="Bild 12">
            <a:extLst>
              <a:ext uri="{FF2B5EF4-FFF2-40B4-BE49-F238E27FC236}">
                <a16:creationId xmlns:a16="http://schemas.microsoft.com/office/drawing/2014/main" id="{51D9AC0B-9A28-EBC7-DE2D-75AA21BBB74B}"/>
              </a:ext>
            </a:extLst>
          </p:cNvPr>
          <p:cNvPicPr>
            <a:picLocks noChangeAspect="1"/>
          </p:cNvPicPr>
          <p:nvPr userDrawn="1"/>
        </p:nvPicPr>
        <p:blipFill>
          <a:blip r:embed="rId4">
            <a:extLst>
              <a:ext uri="{96DAC541-7B7A-43D3-8B79-37D633B846F1}">
                <asvg:svgBlip xmlns:asvg="http://schemas.microsoft.com/office/drawing/2016/SVG/main" r:embed="rId5"/>
              </a:ext>
            </a:extLst>
          </a:blip>
          <a:srcRect l="77628" t="-1566" r="-4596" b="83352"/>
          <a:stretch/>
        </p:blipFill>
        <p:spPr>
          <a:xfrm>
            <a:off x="-14479" y="7006840"/>
            <a:ext cx="5178504" cy="4302510"/>
          </a:xfrm>
          <a:prstGeom prst="rect">
            <a:avLst/>
          </a:prstGeom>
        </p:spPr>
      </p:pic>
      <p:pic>
        <p:nvPicPr>
          <p:cNvPr id="11" name="Bild 10">
            <a:extLst>
              <a:ext uri="{FF2B5EF4-FFF2-40B4-BE49-F238E27FC236}">
                <a16:creationId xmlns:a16="http://schemas.microsoft.com/office/drawing/2014/main" id="{9E5B939A-F98F-E7E0-597B-386E1E870C78}"/>
              </a:ext>
            </a:extLst>
          </p:cNvPr>
          <p:cNvPicPr>
            <a:picLocks noChangeAspect="1"/>
          </p:cNvPicPr>
          <p:nvPr userDrawn="1"/>
        </p:nvPicPr>
        <p:blipFill>
          <a:blip r:embed="rId4">
            <a:extLst>
              <a:ext uri="{96DAC541-7B7A-43D3-8B79-37D633B846F1}">
                <asvg:svgBlip xmlns:asvg="http://schemas.microsoft.com/office/drawing/2016/SVG/main" r:embed="rId5"/>
              </a:ext>
            </a:extLst>
          </a:blip>
          <a:srcRect l="-7337" t="48723" r="80369" b="24476"/>
          <a:stretch/>
        </p:blipFill>
        <p:spPr>
          <a:xfrm>
            <a:off x="14925596" y="0"/>
            <a:ext cx="5178504" cy="6330938"/>
          </a:xfrm>
          <a:prstGeom prst="rect">
            <a:avLst/>
          </a:prstGeom>
        </p:spPr>
      </p:pic>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74003" y="9371886"/>
              <a:ext cx="1550353" cy="1474726"/>
            </a:xfrm>
            <a:prstGeom prst="rect">
              <a:avLst/>
            </a:prstGeom>
          </p:spPr>
        </p:pic>
      </p:grpSp>
      <p:sp>
        <p:nvSpPr>
          <p:cNvPr id="14" name="Rubrik 1">
            <a:extLst>
              <a:ext uri="{FF2B5EF4-FFF2-40B4-BE49-F238E27FC236}">
                <a16:creationId xmlns:a16="http://schemas.microsoft.com/office/drawing/2014/main" id="{122500B5-D652-D912-9670-09854E1D4621}"/>
              </a:ext>
            </a:extLst>
          </p:cNvPr>
          <p:cNvSpPr>
            <a:spLocks noGrp="1"/>
          </p:cNvSpPr>
          <p:nvPr>
            <p:ph type="title" hasCustomPrompt="1"/>
          </p:nvPr>
        </p:nvSpPr>
        <p:spPr>
          <a:xfrm>
            <a:off x="2764763" y="2414315"/>
            <a:ext cx="14560096" cy="6167560"/>
          </a:xfrm>
        </p:spPr>
        <p:txBody>
          <a:bodyPr anchor="ctr">
            <a:noAutofit/>
          </a:bodyPr>
          <a:lstStyle>
            <a:lvl1pPr algn="ctr">
              <a:defRPr sz="6000" b="0">
                <a:solidFill>
                  <a:schemeClr val="accent3"/>
                </a:solidFill>
              </a:defRPr>
            </a:lvl1pPr>
          </a:lstStyle>
          <a:p>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br>
              <a:rPr lang="sv-SE"/>
            </a:br>
            <a:r>
              <a:rPr lang="sv-SE" err="1"/>
              <a:t>adipiscing</a:t>
            </a:r>
            <a:r>
              <a:rPr lang="sv-SE"/>
              <a:t> elit.  </a:t>
            </a:r>
            <a:r>
              <a:rPr lang="sv-SE" err="1"/>
              <a:t>Curabitur</a:t>
            </a:r>
            <a:r>
              <a:rPr lang="sv-SE"/>
              <a:t> </a:t>
            </a:r>
            <a:r>
              <a:rPr lang="sv-SE" err="1"/>
              <a:t>vel</a:t>
            </a:r>
            <a:r>
              <a:rPr lang="sv-SE"/>
              <a:t> ante et </a:t>
            </a:r>
            <a:r>
              <a:rPr lang="sv-SE" err="1"/>
              <a:t>orci</a:t>
            </a:r>
            <a:r>
              <a:rPr lang="sv-SE"/>
              <a:t> </a:t>
            </a:r>
            <a:r>
              <a:rPr lang="sv-SE" err="1"/>
              <a:t>eleifend</a:t>
            </a:r>
            <a:r>
              <a:rPr lang="sv-SE"/>
              <a:t>. </a:t>
            </a:r>
            <a:br>
              <a:rPr lang="sv-SE"/>
            </a:br>
            <a:r>
              <a:rPr lang="sv-SE" err="1"/>
              <a:t>Suspendisse</a:t>
            </a:r>
            <a:r>
              <a:rPr lang="sv-SE"/>
              <a:t> </a:t>
            </a:r>
            <a:r>
              <a:rPr lang="sv-SE" err="1"/>
              <a:t>potenti</a:t>
            </a:r>
            <a:r>
              <a:rPr lang="sv-SE"/>
              <a:t>. </a:t>
            </a:r>
            <a:r>
              <a:rPr lang="sv-SE" err="1"/>
              <a:t>Aenean</a:t>
            </a:r>
            <a:r>
              <a:rPr lang="sv-SE"/>
              <a:t> </a:t>
            </a:r>
            <a:r>
              <a:rPr lang="sv-SE" err="1"/>
              <a:t>tincidunt</a:t>
            </a:r>
            <a:r>
              <a:rPr lang="sv-SE"/>
              <a:t>, </a:t>
            </a:r>
            <a:r>
              <a:rPr lang="sv-SE" err="1"/>
              <a:t>magna</a:t>
            </a:r>
            <a:r>
              <a:rPr lang="sv-SE"/>
              <a:t> at </a:t>
            </a:r>
            <a:br>
              <a:rPr lang="sv-SE"/>
            </a:br>
            <a:r>
              <a:rPr lang="sv-SE" err="1"/>
              <a:t>vulputate</a:t>
            </a:r>
            <a:r>
              <a:rPr lang="sv-SE"/>
              <a:t>, </a:t>
            </a:r>
            <a:r>
              <a:rPr lang="sv-SE" err="1"/>
              <a:t>nisl</a:t>
            </a:r>
            <a:r>
              <a:rPr lang="sv-SE"/>
              <a:t> elit </a:t>
            </a:r>
            <a:r>
              <a:rPr lang="sv-SE" err="1"/>
              <a:t>luctus</a:t>
            </a:r>
            <a:r>
              <a:rPr lang="sv-SE"/>
              <a:t> </a:t>
            </a:r>
            <a:r>
              <a:rPr lang="sv-SE" err="1"/>
              <a:t>lorem</a:t>
            </a:r>
            <a:r>
              <a:rPr lang="sv-SE"/>
              <a:t>.</a:t>
            </a:r>
          </a:p>
        </p:txBody>
      </p:sp>
      <p:sp>
        <p:nvSpPr>
          <p:cNvPr id="2" name="Platshållare för sidfot 5">
            <a:extLst>
              <a:ext uri="{FF2B5EF4-FFF2-40B4-BE49-F238E27FC236}">
                <a16:creationId xmlns:a16="http://schemas.microsoft.com/office/drawing/2014/main" id="{C3C233AC-CCB6-C6D3-557E-E229A5D2DE4C}"/>
              </a:ext>
            </a:extLst>
          </p:cNvPr>
          <p:cNvSpPr>
            <a:spLocks noGrp="1"/>
          </p:cNvSpPr>
          <p:nvPr>
            <p:ph type="ftr" sz="quarter" idx="11"/>
          </p:nvPr>
        </p:nvSpPr>
        <p:spPr>
          <a:xfrm>
            <a:off x="2759161" y="10548000"/>
            <a:ext cx="14587200" cy="187200"/>
          </a:xfrm>
          <a:prstGeom prst="rect">
            <a:avLst/>
          </a:prstGeom>
        </p:spPr>
        <p:txBody>
          <a:bodyPr>
            <a:noAutofit/>
          </a:bodyPr>
          <a:lstStyle>
            <a:lvl1pPr>
              <a:buClr>
                <a:schemeClr val="bg1"/>
              </a:buClr>
              <a:defRPr>
                <a:solidFill>
                  <a:schemeClr val="tx1"/>
                </a:solidFill>
              </a:defRPr>
            </a:lvl1pPr>
          </a:lstStyle>
          <a:p>
            <a:endParaRPr lang="sv-SE"/>
          </a:p>
        </p:txBody>
      </p:sp>
    </p:spTree>
    <p:extLst>
      <p:ext uri="{BB962C8B-B14F-4D97-AF65-F5344CB8AC3E}">
        <p14:creationId xmlns:p14="http://schemas.microsoft.com/office/powerpoint/2010/main" val="292132455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woObj" preserve="1">
  <p:cSld name="Tvåspaltsida_Vinröd_mörk">
    <p:bg>
      <p:bgPr>
        <a:solidFill>
          <a:schemeClr val="bg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dirty="0">
                <a:solidFill>
                  <a:schemeClr val="tx1"/>
                </a:solidFill>
              </a:defRPr>
            </a:lvl1pPr>
            <a:lvl2pPr marL="756000" indent="-324000">
              <a:buClr>
                <a:schemeClr val="accent3"/>
              </a:buClr>
              <a:buFont typeface="Arial" panose="020B0604020202020204" pitchFamily="34" charset="0"/>
              <a:buChar char="•"/>
              <a:defRPr lang="sv-SE" dirty="0">
                <a:solidFill>
                  <a:schemeClr val="tx1"/>
                </a:solidFill>
              </a:defRPr>
            </a:lvl2pPr>
            <a:lvl3pPr marL="1116000" indent="-288000">
              <a:buClr>
                <a:schemeClr val="accent3"/>
              </a:buClr>
              <a:buFont typeface="Arial" panose="020B0604020202020204" pitchFamily="34" charset="0"/>
              <a:buChar char="•"/>
              <a:defRPr lang="sv-SE" dirty="0">
                <a:solidFill>
                  <a:schemeClr val="tx1"/>
                </a:solidFill>
              </a:defRPr>
            </a:lvl3pPr>
            <a:lvl4pPr marL="1458000" indent="-259200">
              <a:buClr>
                <a:schemeClr val="accent3"/>
              </a:buClr>
              <a:buFont typeface="Arial" panose="020B0604020202020204" pitchFamily="34" charset="0"/>
              <a:buChar char="•"/>
              <a:defRPr lang="sv-SE" dirty="0">
                <a:solidFill>
                  <a:schemeClr val="tx1"/>
                </a:solidFill>
              </a:defRPr>
            </a:lvl4pPr>
            <a:lvl5pPr marL="1764000" indent="-252000">
              <a:buClr>
                <a:schemeClr val="accent3"/>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759600"/>
            <a:ext cx="1584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dirty="0">
                <a:solidFill>
                  <a:schemeClr val="tx1"/>
                </a:solidFill>
              </a:defRPr>
            </a:lvl1pPr>
            <a:lvl2pPr marL="756000" indent="-324000">
              <a:buClr>
                <a:schemeClr val="accent3"/>
              </a:buClr>
              <a:buFont typeface="Arial" panose="020B0604020202020204" pitchFamily="34" charset="0"/>
              <a:buChar char="•"/>
              <a:defRPr lang="sv-SE" dirty="0">
                <a:solidFill>
                  <a:schemeClr val="tx1"/>
                </a:solidFill>
              </a:defRPr>
            </a:lvl2pPr>
            <a:lvl3pPr marL="1116000" indent="-288000">
              <a:buClr>
                <a:schemeClr val="accent3"/>
              </a:buClr>
              <a:buFont typeface="Arial" panose="020B0604020202020204" pitchFamily="34" charset="0"/>
              <a:buChar char="•"/>
              <a:defRPr lang="sv-SE" dirty="0">
                <a:solidFill>
                  <a:schemeClr val="tx1"/>
                </a:solidFill>
              </a:defRPr>
            </a:lvl3pPr>
            <a:lvl4pPr marL="1458000" indent="-259200">
              <a:buClr>
                <a:schemeClr val="accent3"/>
              </a:buClr>
              <a:buFont typeface="Arial" panose="020B0604020202020204" pitchFamily="34" charset="0"/>
              <a:buChar char="•"/>
              <a:defRPr lang="sv-SE" dirty="0">
                <a:solidFill>
                  <a:schemeClr val="tx1"/>
                </a:solidFill>
              </a:defRPr>
            </a:lvl4pPr>
            <a:lvl5pPr marL="1764000" indent="-252000">
              <a:buClr>
                <a:schemeClr val="accent3"/>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183454212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woObj" preserve="1">
  <p:cSld name="Innehållsförteckning_Vinröd_mörk_Bakgrund">
    <p:bg>
      <p:bgPr>
        <a:solidFill>
          <a:schemeClr val="accent3">
            <a:alpha val="15000"/>
          </a:schemeClr>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742950" indent="-742950">
              <a:buClr>
                <a:schemeClr val="accent3"/>
              </a:buClr>
              <a:buFont typeface="+mj-lt"/>
              <a:buAutoNum type="arabicPeriod"/>
              <a:defRPr lang="sv-SE" dirty="0">
                <a:solidFill>
                  <a:schemeClr val="tx1"/>
                </a:solidFill>
              </a:defRPr>
            </a:lvl1pPr>
            <a:lvl2pPr marL="1174950" indent="-742950">
              <a:buClr>
                <a:schemeClr val="accent3"/>
              </a:buClr>
              <a:buFont typeface="+mj-lt"/>
              <a:buAutoNum type="arabicPeriod"/>
              <a:defRPr lang="sv-SE" dirty="0">
                <a:solidFill>
                  <a:schemeClr val="tx1"/>
                </a:solidFill>
              </a:defRPr>
            </a:lvl2pPr>
            <a:lvl3pPr marL="1342350" indent="-514350">
              <a:buClr>
                <a:schemeClr val="accent3"/>
              </a:buClr>
              <a:buFont typeface="+mj-lt"/>
              <a:buAutoNum type="arabicPeriod"/>
              <a:defRPr lang="sv-SE" dirty="0">
                <a:solidFill>
                  <a:schemeClr val="tx1"/>
                </a:solidFill>
              </a:defRPr>
            </a:lvl3pPr>
            <a:lvl4pPr marL="1713150" indent="-514350">
              <a:buClr>
                <a:schemeClr val="accent3"/>
              </a:buClr>
              <a:buFont typeface="+mj-lt"/>
              <a:buAutoNum type="arabicPeriod"/>
              <a:defRPr lang="sv-SE" dirty="0">
                <a:solidFill>
                  <a:schemeClr val="tx1"/>
                </a:solidFill>
              </a:defRPr>
            </a:lvl4pPr>
            <a:lvl5pPr marL="1969200" indent="-457200">
              <a:buClr>
                <a:schemeClr val="accent3"/>
              </a:buClr>
              <a:buFont typeface="+mj-lt"/>
              <a:buAutoNum type="arabicPeriod"/>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759600"/>
            <a:ext cx="15840000" cy="2052000"/>
          </a:xfrm>
        </p:spPr>
        <p:txBody>
          <a:bodyPr>
            <a:noAutofit/>
          </a:bodyPr>
          <a:lstStyle>
            <a:lvl1pPr>
              <a:buClr>
                <a:schemeClr val="bg1"/>
              </a:buClr>
              <a:defRPr sz="7200" b="0">
                <a:solidFill>
                  <a:schemeClr val="accent3"/>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742950" indent="-742950">
              <a:buClr>
                <a:schemeClr val="accent3"/>
              </a:buClr>
              <a:buFont typeface="+mj-lt"/>
              <a:buAutoNum type="arabicPeriod"/>
              <a:defRPr lang="sv-SE" dirty="0">
                <a:solidFill>
                  <a:schemeClr val="tx1"/>
                </a:solidFill>
              </a:defRPr>
            </a:lvl1pPr>
            <a:lvl2pPr marL="1174950" indent="-742950">
              <a:buClr>
                <a:schemeClr val="accent3"/>
              </a:buClr>
              <a:buFont typeface="+mj-lt"/>
              <a:buAutoNum type="arabicPeriod"/>
              <a:defRPr lang="sv-SE" dirty="0">
                <a:solidFill>
                  <a:schemeClr val="tx1"/>
                </a:solidFill>
              </a:defRPr>
            </a:lvl2pPr>
            <a:lvl3pPr marL="1342350" indent="-514350">
              <a:buClr>
                <a:schemeClr val="accent3"/>
              </a:buClr>
              <a:buFont typeface="+mj-lt"/>
              <a:buAutoNum type="arabicPeriod"/>
              <a:defRPr lang="sv-SE" dirty="0">
                <a:solidFill>
                  <a:schemeClr val="tx1"/>
                </a:solidFill>
              </a:defRPr>
            </a:lvl3pPr>
            <a:lvl4pPr marL="1713150" indent="-514350">
              <a:buClr>
                <a:schemeClr val="accent3"/>
              </a:buClr>
              <a:buFont typeface="+mj-lt"/>
              <a:buAutoNum type="arabicPeriod"/>
              <a:defRPr lang="sv-SE" dirty="0">
                <a:solidFill>
                  <a:schemeClr val="tx1"/>
                </a:solidFill>
              </a:defRPr>
            </a:lvl4pPr>
            <a:lvl5pPr marL="1969200" indent="-457200">
              <a:buClr>
                <a:schemeClr val="accent3"/>
              </a:buClr>
              <a:buFont typeface="+mj-lt"/>
              <a:buAutoNum type="arabicPeriod"/>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buClr>
                <a:schemeClr val="bg1"/>
              </a:buClr>
              <a:defRPr>
                <a:solidFill>
                  <a:schemeClr val="tx1"/>
                </a:solidFill>
              </a:defRPr>
            </a:lvl1pPr>
          </a:lstStyle>
          <a:p>
            <a:fld id="{22A7701B-8AEB-47E6-B4CC-5A851E887FD1}" type="datetime1">
              <a:rPr lang="sv-SE" smtClean="0"/>
              <a:pPr/>
              <a:t>2025-12-16</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buClr>
                <a:schemeClr val="bg1"/>
              </a:buClr>
              <a:defRPr>
                <a:solidFill>
                  <a:schemeClr val="tx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buClr>
                <a:schemeClr val="bg1"/>
              </a:buClr>
              <a:defRPr>
                <a:solidFill>
                  <a:schemeClr val="tx1"/>
                </a:solidFill>
              </a:defRPr>
            </a:lvl1pPr>
          </a:lstStyle>
          <a:p>
            <a:endParaRPr lang="sv-SE"/>
          </a:p>
        </p:txBody>
      </p:sp>
      <p:pic>
        <p:nvPicPr>
          <p:cNvPr id="5" name="Bild 4">
            <a:extLst>
              <a:ext uri="{FF2B5EF4-FFF2-40B4-BE49-F238E27FC236}">
                <a16:creationId xmlns:a16="http://schemas.microsoft.com/office/drawing/2014/main" id="{288BB84D-8752-6D1B-89BF-B3A5CE23AED6}"/>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74197346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Rubrik_och_innehåll-Turkos_ljus">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E90990-52D6-401D-B150-7B54C658090C}"/>
              </a:ext>
            </a:extLst>
          </p:cNvPr>
          <p:cNvSpPr>
            <a:spLocks noGrp="1"/>
          </p:cNvSpPr>
          <p:nvPr>
            <p:ph type="title"/>
          </p:nvPr>
        </p:nvSpPr>
        <p:spPr>
          <a:xfrm>
            <a:off x="1242000" y="759600"/>
            <a:ext cx="1584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9" name="Platshållare för innehåll 6">
            <a:extLst>
              <a:ext uri="{FF2B5EF4-FFF2-40B4-BE49-F238E27FC236}">
                <a16:creationId xmlns:a16="http://schemas.microsoft.com/office/drawing/2014/main" id="{5B488F52-9C4F-3F42-4B5D-100F22C708F4}"/>
              </a:ext>
            </a:extLst>
          </p:cNvPr>
          <p:cNvSpPr>
            <a:spLocks noGrp="1"/>
          </p:cNvSpPr>
          <p:nvPr>
            <p:ph sz="quarter" idx="14"/>
          </p:nvPr>
        </p:nvSpPr>
        <p:spPr>
          <a:xfrm>
            <a:off x="1242000" y="3239092"/>
            <a:ext cx="15840000" cy="6840000"/>
          </a:xfrm>
        </p:spPr>
        <p:txBody>
          <a:bodyPr>
            <a:noAutofit/>
          </a:bodyPr>
          <a:lstStyle>
            <a:lvl1pPr marL="345600" indent="-345600">
              <a:buClr>
                <a:schemeClr val="accent3"/>
              </a:buClr>
              <a:buFont typeface="Arial" panose="020B0604020202020204" pitchFamily="34" charset="0"/>
              <a:buChar char="•"/>
              <a:defRPr>
                <a:solidFill>
                  <a:schemeClr val="tx1"/>
                </a:solidFill>
              </a:defRPr>
            </a:lvl1pPr>
            <a:lvl2pPr marL="756000" indent="-324000">
              <a:buClr>
                <a:schemeClr val="accent3"/>
              </a:buClr>
              <a:buFont typeface="Arial" panose="020B0604020202020204" pitchFamily="34" charset="0"/>
              <a:buChar char="•"/>
              <a:defRPr>
                <a:solidFill>
                  <a:schemeClr val="tx1"/>
                </a:solidFill>
              </a:defRPr>
            </a:lvl2pPr>
            <a:lvl3pPr marL="1116000" indent="-288000">
              <a:buClr>
                <a:schemeClr val="accent3"/>
              </a:buClr>
              <a:buFont typeface="Arial" panose="020B0604020202020204" pitchFamily="34" charset="0"/>
              <a:buChar char="•"/>
              <a:defRPr>
                <a:solidFill>
                  <a:schemeClr val="tx1"/>
                </a:solidFill>
              </a:defRPr>
            </a:lvl3pPr>
            <a:lvl4pPr marL="1458000" indent="-259200">
              <a:buClr>
                <a:schemeClr val="accent3"/>
              </a:buClr>
              <a:buFont typeface="Arial" panose="020B0604020202020204" pitchFamily="34" charset="0"/>
              <a:buChar char="•"/>
              <a:defRPr>
                <a:solidFill>
                  <a:schemeClr val="tx1"/>
                </a:solidFill>
              </a:defRPr>
            </a:lvl4pPr>
            <a:lvl5pPr marL="1764000" indent="-252000">
              <a:buClr>
                <a:schemeClr val="accent3"/>
              </a:buClr>
              <a:buFont typeface="Arial" panose="020B0604020202020204" pitchFamily="34" charset="0"/>
              <a:buChar cha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sidfot 5">
            <a:extLst>
              <a:ext uri="{FF2B5EF4-FFF2-40B4-BE49-F238E27FC236}">
                <a16:creationId xmlns:a16="http://schemas.microsoft.com/office/drawing/2014/main" id="{71137FAD-ABC3-9EB8-4D49-7CF66C27F2FA}"/>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116480660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Textsida_med_bild_vänster-Vinröd_mörk">
    <p:bg>
      <p:bgPr>
        <a:solidFill>
          <a:schemeClr val="bg1"/>
        </a:solidFill>
        <a:effectLst/>
      </p:bgPr>
    </p:bg>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8A76C47-4FA5-4279-B7ED-1F6CD04EF773}"/>
              </a:ext>
            </a:extLst>
          </p:cNvPr>
          <p:cNvSpPr>
            <a:spLocks noGrp="1"/>
          </p:cNvSpPr>
          <p:nvPr>
            <p:ph type="ftr" sz="quarter" idx="11"/>
          </p:nvPr>
        </p:nvSpPr>
        <p:spPr>
          <a:xfrm>
            <a:off x="11318603" y="10548000"/>
            <a:ext cx="6084000" cy="187200"/>
          </a:xfrm>
          <a:prstGeom prst="rect">
            <a:avLst/>
          </a:prstGeom>
        </p:spPr>
        <p:txBody>
          <a:bodyPr>
            <a:noAutofit/>
          </a:bodyPr>
          <a:lstStyle>
            <a:lvl1pPr>
              <a:defRPr>
                <a:solidFill>
                  <a:schemeClr val="tx1"/>
                </a:solidFill>
              </a:defRPr>
            </a:lvl1pPr>
          </a:lstStyle>
          <a:p>
            <a:endParaRPr lang="sv-SE"/>
          </a:p>
        </p:txBody>
      </p:sp>
      <p:sp>
        <p:nvSpPr>
          <p:cNvPr id="5" name="Platshållare för datum 4">
            <a:extLst>
              <a:ext uri="{FF2B5EF4-FFF2-40B4-BE49-F238E27FC236}">
                <a16:creationId xmlns:a16="http://schemas.microsoft.com/office/drawing/2014/main" id="{68B261CB-FEFC-4868-A181-B9DE8D0EA876}"/>
              </a:ext>
            </a:extLst>
          </p:cNvPr>
          <p:cNvSpPr>
            <a:spLocks noGrp="1"/>
          </p:cNvSpPr>
          <p:nvPr>
            <p:ph type="dt" sz="half" idx="10"/>
          </p:nvPr>
        </p:nvSpPr>
        <p:spPr>
          <a:xfrm>
            <a:off x="10353204" y="10548000"/>
            <a:ext cx="792000" cy="187200"/>
          </a:xfrm>
          <a:prstGeom prst="rect">
            <a:avLst/>
          </a:prstGeom>
        </p:spPr>
        <p:txBody>
          <a:bodyPr>
            <a:noAutofit/>
          </a:bodyPr>
          <a:lstStyle>
            <a:lvl1pPr>
              <a:defRPr>
                <a:solidFill>
                  <a:schemeClr val="tx1"/>
                </a:solidFill>
              </a:defRPr>
            </a:lvl1pPr>
          </a:lstStyle>
          <a:p>
            <a:fld id="{62DD169D-E447-4789-8673-AFA93CC4C0FC}" type="datetime1">
              <a:rPr lang="sv-SE" smtClean="0"/>
              <a:pPr/>
              <a:t>2025-12-16</a:t>
            </a:fld>
            <a:endParaRPr lang="sv-SE"/>
          </a:p>
        </p:txBody>
      </p:sp>
      <p:sp>
        <p:nvSpPr>
          <p:cNvPr id="7" name="Platshållare för bildnummer 6">
            <a:extLst>
              <a:ext uri="{FF2B5EF4-FFF2-40B4-BE49-F238E27FC236}">
                <a16:creationId xmlns:a16="http://schemas.microsoft.com/office/drawing/2014/main" id="{0EC73F62-C798-47FE-A71E-BE7E86BC30E0}"/>
              </a:ext>
            </a:extLst>
          </p:cNvPr>
          <p:cNvSpPr>
            <a:spLocks noGrp="1"/>
          </p:cNvSpPr>
          <p:nvPr>
            <p:ph type="sldNum" sz="quarter" idx="12"/>
          </p:nvPr>
        </p:nvSpPr>
        <p:spPr>
          <a:xfrm>
            <a:off x="9819804"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grpSp>
        <p:nvGrpSpPr>
          <p:cNvPr id="36" name="Grupp 35">
            <a:extLst>
              <a:ext uri="{FF2B5EF4-FFF2-40B4-BE49-F238E27FC236}">
                <a16:creationId xmlns:a16="http://schemas.microsoft.com/office/drawing/2014/main" id="{0DB1CF83-948A-3C08-8F45-26B724985FBC}"/>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37" name="Bild 36">
              <a:extLst>
                <a:ext uri="{FF2B5EF4-FFF2-40B4-BE49-F238E27FC236}">
                  <a16:creationId xmlns:a16="http://schemas.microsoft.com/office/drawing/2014/main" id="{30D25779-0EE3-115C-0F10-EB3643FA9BC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38" name="Bild 37">
              <a:extLst>
                <a:ext uri="{FF2B5EF4-FFF2-40B4-BE49-F238E27FC236}">
                  <a16:creationId xmlns:a16="http://schemas.microsoft.com/office/drawing/2014/main" id="{E3E5DDCE-AC70-2774-BE28-F556695E843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13" name="Platshållare för text 2">
            <a:extLst>
              <a:ext uri="{FF2B5EF4-FFF2-40B4-BE49-F238E27FC236}">
                <a16:creationId xmlns:a16="http://schemas.microsoft.com/office/drawing/2014/main" id="{F026782C-3D7A-17F2-5918-28639A7693C9}"/>
              </a:ext>
            </a:extLst>
          </p:cNvPr>
          <p:cNvSpPr>
            <a:spLocks noGrp="1"/>
          </p:cNvSpPr>
          <p:nvPr>
            <p:ph type="body" sz="quarter" idx="13"/>
          </p:nvPr>
        </p:nvSpPr>
        <p:spPr>
          <a:xfrm>
            <a:off x="9826091" y="3240000"/>
            <a:ext cx="756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4" name="Rubrik 106">
            <a:extLst>
              <a:ext uri="{FF2B5EF4-FFF2-40B4-BE49-F238E27FC236}">
                <a16:creationId xmlns:a16="http://schemas.microsoft.com/office/drawing/2014/main" id="{F9F80C19-D75E-41AA-A755-74DD2587E277}"/>
              </a:ext>
            </a:extLst>
          </p:cNvPr>
          <p:cNvSpPr>
            <a:spLocks noGrp="1"/>
          </p:cNvSpPr>
          <p:nvPr>
            <p:ph type="title"/>
          </p:nvPr>
        </p:nvSpPr>
        <p:spPr>
          <a:xfrm>
            <a:off x="9826091" y="759600"/>
            <a:ext cx="7560000" cy="2052000"/>
          </a:xfrm>
        </p:spPr>
        <p:txBody>
          <a:bodyPr bIns="0">
            <a:noAutofit/>
          </a:bodyPr>
          <a:lstStyle>
            <a:lvl1pPr>
              <a:defRPr sz="7200" b="0">
                <a:solidFill>
                  <a:schemeClr val="accent3"/>
                </a:solidFill>
              </a:defRPr>
            </a:lvl1pPr>
          </a:lstStyle>
          <a:p>
            <a:r>
              <a:rPr lang="sv-SE"/>
              <a:t>Klicka här för att ändra mall för rubrikformat</a:t>
            </a:r>
          </a:p>
        </p:txBody>
      </p:sp>
      <p:sp>
        <p:nvSpPr>
          <p:cNvPr id="15" name="Platshållare för bild 11">
            <a:extLst>
              <a:ext uri="{FF2B5EF4-FFF2-40B4-BE49-F238E27FC236}">
                <a16:creationId xmlns:a16="http://schemas.microsoft.com/office/drawing/2014/main" id="{BA18EB43-EC39-DEB1-4F75-6CDEE023D6E6}"/>
              </a:ext>
            </a:extLst>
          </p:cNvPr>
          <p:cNvSpPr>
            <a:spLocks noGrp="1"/>
          </p:cNvSpPr>
          <p:nvPr>
            <p:ph type="pic" sz="quarter" idx="15" hasCustomPrompt="1"/>
          </p:nvPr>
        </p:nvSpPr>
        <p:spPr>
          <a:xfrm>
            <a:off x="0" y="-1907"/>
            <a:ext cx="9000000" cy="11311257"/>
          </a:xfrm>
          <a:prstGeom prst="rect">
            <a:avLst/>
          </a:pr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Tree>
    <p:extLst>
      <p:ext uri="{BB962C8B-B14F-4D97-AF65-F5344CB8AC3E}">
        <p14:creationId xmlns:p14="http://schemas.microsoft.com/office/powerpoint/2010/main" val="3042988370"/>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extsida_med_bild_höger-Vinröd_mörk">
    <p:bg>
      <p:bgPr>
        <a:solidFill>
          <a:schemeClr val="bg1"/>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2371849D-5CFA-C47E-F676-A874570709CD}"/>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1" name="Platshållare för bild 10">
            <a:extLst>
              <a:ext uri="{FF2B5EF4-FFF2-40B4-BE49-F238E27FC236}">
                <a16:creationId xmlns:a16="http://schemas.microsoft.com/office/drawing/2014/main" id="{4BB72E08-77C3-8B82-913C-313B37DED625}"/>
              </a:ext>
            </a:extLst>
          </p:cNvPr>
          <p:cNvSpPr>
            <a:spLocks noGrp="1"/>
          </p:cNvSpPr>
          <p:nvPr>
            <p:ph type="pic" sz="quarter" idx="15"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
        <p:nvSpPr>
          <p:cNvPr id="6" name="Platshållare för bild 11">
            <a:extLst>
              <a:ext uri="{FF2B5EF4-FFF2-40B4-BE49-F238E27FC236}">
                <a16:creationId xmlns:a16="http://schemas.microsoft.com/office/drawing/2014/main" id="{1225C724-E477-1380-A934-93D3F53CB831}"/>
              </a:ext>
            </a:extLst>
          </p:cNvPr>
          <p:cNvSpPr>
            <a:spLocks noGrp="1"/>
          </p:cNvSpPr>
          <p:nvPr>
            <p:ph type="pic" sz="quarter" idx="14" hasCustomPrompt="1"/>
          </p:nvPr>
        </p:nvSpPr>
        <p:spPr>
          <a:xfrm>
            <a:off x="32302522" y="0"/>
            <a:ext cx="9000000" cy="11309350"/>
          </a:xfrm>
          <a:solidFill>
            <a:schemeClr val="bg1"/>
          </a:solidFill>
        </p:spPr>
        <p:txBody>
          <a:bodyPr anchor="ctr">
            <a:noAutofit/>
          </a:bodyPr>
          <a:lstStyle>
            <a:lvl1pPr marL="0" indent="0" algn="ctr">
              <a:buClr>
                <a:schemeClr val="accent1"/>
              </a:buClr>
              <a:buFont typeface="Arial" panose="020B0604020202020204" pitchFamily="34" charset="0"/>
              <a:buNone/>
              <a:defRPr sz="4000"/>
            </a:lvl1pPr>
          </a:lstStyle>
          <a:p>
            <a:r>
              <a:rPr lang="en-US" err="1"/>
              <a:t>Infoga</a:t>
            </a:r>
            <a:r>
              <a:rPr lang="en-US"/>
              <a:t> </a:t>
            </a:r>
            <a:r>
              <a:rPr lang="en-US" err="1"/>
              <a:t>bild</a:t>
            </a:r>
            <a:endParaRPr lang="en-US"/>
          </a:p>
        </p:txBody>
      </p:sp>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64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8131"/>
            <a:ext cx="8640000" cy="2052000"/>
          </a:xfrm>
        </p:spPr>
        <p:txBody>
          <a:bodyPr bIns="0">
            <a:noAutofit/>
          </a:bodyPr>
          <a:lstStyle>
            <a:lvl1pPr>
              <a:defRPr sz="7200" b="0">
                <a:solidFill>
                  <a:schemeClr val="accent3"/>
                </a:solidFill>
              </a:defRPr>
            </a:lvl1pPr>
          </a:lstStyle>
          <a:p>
            <a:r>
              <a:rPr lang="sv-SE"/>
              <a:t>Klicka här för att ändra mall för rubrikformat</a:t>
            </a:r>
          </a:p>
        </p:txBody>
      </p:sp>
      <p:sp>
        <p:nvSpPr>
          <p:cNvPr id="14" name="Platshållare för sidfot 2">
            <a:extLst>
              <a:ext uri="{FF2B5EF4-FFF2-40B4-BE49-F238E27FC236}">
                <a16:creationId xmlns:a16="http://schemas.microsoft.com/office/drawing/2014/main" id="{0955F523-DC9C-9A33-971C-E2A5B3FD351E}"/>
              </a:ext>
            </a:extLst>
          </p:cNvPr>
          <p:cNvSpPr>
            <a:spLocks noGrp="1"/>
          </p:cNvSpPr>
          <p:nvPr>
            <p:ph type="ftr" sz="quarter" idx="10"/>
          </p:nvPr>
        </p:nvSpPr>
        <p:spPr>
          <a:xfrm>
            <a:off x="2757600" y="10548000"/>
            <a:ext cx="7167600" cy="187200"/>
          </a:xfrm>
          <a:prstGeom prst="rect">
            <a:avLst/>
          </a:prstGeom>
        </p:spPr>
        <p:txBody>
          <a:bodyPr>
            <a:noAutofit/>
          </a:bodyPr>
          <a:lstStyle>
            <a:lvl1pPr>
              <a:defRPr>
                <a:solidFill>
                  <a:schemeClr val="tx1"/>
                </a:solidFill>
              </a:defRPr>
            </a:lvl1pPr>
          </a:lstStyle>
          <a:p>
            <a:endParaRPr lang="sv-SE"/>
          </a:p>
        </p:txBody>
      </p:sp>
      <p:sp>
        <p:nvSpPr>
          <p:cNvPr id="15" name="Platshållare för datum 3">
            <a:extLst>
              <a:ext uri="{FF2B5EF4-FFF2-40B4-BE49-F238E27FC236}">
                <a16:creationId xmlns:a16="http://schemas.microsoft.com/office/drawing/2014/main" id="{A8609803-2BD2-EE23-740E-802C47BF7572}"/>
              </a:ext>
            </a:extLst>
          </p:cNvPr>
          <p:cNvSpPr>
            <a:spLocks noGrp="1"/>
          </p:cNvSpPr>
          <p:nvPr>
            <p:ph type="dt" sz="half" idx="11"/>
          </p:nvPr>
        </p:nvSpPr>
        <p:spPr>
          <a:xfrm>
            <a:off x="1775036" y="10548000"/>
            <a:ext cx="792000" cy="187200"/>
          </a:xfrm>
          <a:prstGeom prst="rect">
            <a:avLst/>
          </a:prstGeom>
        </p:spPr>
        <p:txBody>
          <a:bodyPr>
            <a:noAutofit/>
          </a:bodyPr>
          <a:lstStyle>
            <a:lvl1pPr>
              <a:defRPr>
                <a:solidFill>
                  <a:schemeClr val="tx1"/>
                </a:solidFill>
              </a:defRPr>
            </a:lvl1pPr>
          </a:lstStyle>
          <a:p>
            <a:fld id="{93E1DA4E-B23A-42CD-82EE-75C65057215D}" type="datetime1">
              <a:rPr lang="sv-SE" smtClean="0"/>
              <a:pPr/>
              <a:t>2025-12-16</a:t>
            </a:fld>
            <a:endParaRPr lang="sv-SE"/>
          </a:p>
        </p:txBody>
      </p:sp>
      <p:sp>
        <p:nvSpPr>
          <p:cNvPr id="16" name="Platshållare för bildnummer 4">
            <a:extLst>
              <a:ext uri="{FF2B5EF4-FFF2-40B4-BE49-F238E27FC236}">
                <a16:creationId xmlns:a16="http://schemas.microsoft.com/office/drawing/2014/main" id="{EEDEC0E0-F968-24BA-1865-501F4115953A}"/>
              </a:ext>
            </a:extLst>
          </p:cNvPr>
          <p:cNvSpPr>
            <a:spLocks noGrp="1"/>
          </p:cNvSpPr>
          <p:nvPr>
            <p:ph type="sldNum" sz="quarter" idx="12"/>
          </p:nvPr>
        </p:nvSpPr>
        <p:spPr>
          <a:xfrm>
            <a:off x="1241636" y="10548000"/>
            <a:ext cx="360000" cy="187200"/>
          </a:xfrm>
          <a:prstGeom prst="rect">
            <a:avLst/>
          </a:prstGeom>
        </p:spPr>
        <p:txBody>
          <a:bodyPr>
            <a:noAutofit/>
          </a:bodyPr>
          <a:lstStyle>
            <a:lvl1pPr>
              <a:defRPr>
                <a:solidFill>
                  <a:schemeClr val="tx1"/>
                </a:solidFill>
              </a:defRPr>
            </a:lvl1pPr>
          </a:lstStyle>
          <a:p>
            <a:fld id="{B6F15528-21DE-4FAA-801E-634DDDAF4B2B}" type="slidenum">
              <a:rPr lang="sv-SE" smtClean="0"/>
              <a:pPr/>
              <a:t>‹#›</a:t>
            </a:fld>
            <a:endParaRPr lang="sv-SE"/>
          </a:p>
        </p:txBody>
      </p:sp>
      <p:grpSp>
        <p:nvGrpSpPr>
          <p:cNvPr id="19" name="Grupp 18">
            <a:extLst>
              <a:ext uri="{FF2B5EF4-FFF2-40B4-BE49-F238E27FC236}">
                <a16:creationId xmlns:a16="http://schemas.microsoft.com/office/drawing/2014/main" id="{E2D06B91-E4F4-02B0-7B37-218258E307E9}"/>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0" name="Bild 19">
              <a:extLst>
                <a:ext uri="{FF2B5EF4-FFF2-40B4-BE49-F238E27FC236}">
                  <a16:creationId xmlns:a16="http://schemas.microsoft.com/office/drawing/2014/main" id="{7580A8A2-6AFE-4A23-58B1-D8184B5FF9B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21" name="Bild 20">
              <a:extLst>
                <a:ext uri="{FF2B5EF4-FFF2-40B4-BE49-F238E27FC236}">
                  <a16:creationId xmlns:a16="http://schemas.microsoft.com/office/drawing/2014/main" id="{79ED422F-7D66-F311-2B3F-533B72FF23E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6003516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Rubrik_och_innehåll-Vinröd_mörk">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E90990-52D6-401D-B150-7B54C658090C}"/>
              </a:ext>
            </a:extLst>
          </p:cNvPr>
          <p:cNvSpPr>
            <a:spLocks noGrp="1"/>
          </p:cNvSpPr>
          <p:nvPr>
            <p:ph type="title"/>
          </p:nvPr>
        </p:nvSpPr>
        <p:spPr>
          <a:xfrm>
            <a:off x="1242000" y="759600"/>
            <a:ext cx="1584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9" name="Platshållare för innehåll 6">
            <a:extLst>
              <a:ext uri="{FF2B5EF4-FFF2-40B4-BE49-F238E27FC236}">
                <a16:creationId xmlns:a16="http://schemas.microsoft.com/office/drawing/2014/main" id="{5B488F52-9C4F-3F42-4B5D-100F22C708F4}"/>
              </a:ext>
            </a:extLst>
          </p:cNvPr>
          <p:cNvSpPr>
            <a:spLocks noGrp="1"/>
          </p:cNvSpPr>
          <p:nvPr>
            <p:ph sz="quarter" idx="14"/>
          </p:nvPr>
        </p:nvSpPr>
        <p:spPr>
          <a:xfrm>
            <a:off x="1242000" y="3239092"/>
            <a:ext cx="15840000" cy="6840000"/>
          </a:xfrm>
        </p:spPr>
        <p:txBody>
          <a:bodyPr>
            <a:noAutofit/>
          </a:bodyPr>
          <a:lstStyle>
            <a:lvl1pPr marL="345600" indent="-345600">
              <a:buClr>
                <a:schemeClr val="accent1"/>
              </a:buClr>
              <a:buFont typeface="Arial" panose="020B0604020202020204" pitchFamily="34" charset="0"/>
              <a:buChar char="•"/>
              <a:defRPr>
                <a:solidFill>
                  <a:schemeClr val="tx1"/>
                </a:solidFill>
              </a:defRPr>
            </a:lvl1pPr>
            <a:lvl2pPr marL="756000" indent="-324000">
              <a:buClr>
                <a:schemeClr val="accent1"/>
              </a:buClr>
              <a:buFont typeface="Arial" panose="020B0604020202020204" pitchFamily="34" charset="0"/>
              <a:buChar char="•"/>
              <a:defRPr>
                <a:solidFill>
                  <a:schemeClr val="tx1"/>
                </a:solidFill>
              </a:defRPr>
            </a:lvl2pPr>
            <a:lvl3pPr marL="1116000" indent="-288000">
              <a:buClr>
                <a:schemeClr val="accent1"/>
              </a:buClr>
              <a:buFont typeface="Arial" panose="020B0604020202020204" pitchFamily="34" charset="0"/>
              <a:buChar char="•"/>
              <a:defRPr>
                <a:solidFill>
                  <a:schemeClr val="tx1"/>
                </a:solidFill>
              </a:defRPr>
            </a:lvl3pPr>
            <a:lvl4pPr marL="1458000" indent="-259200">
              <a:buClr>
                <a:schemeClr val="accent1"/>
              </a:buClr>
              <a:buFont typeface="Arial" panose="020B0604020202020204" pitchFamily="34" charset="0"/>
              <a:buChar char="•"/>
              <a:defRPr>
                <a:solidFill>
                  <a:schemeClr val="tx1"/>
                </a:solidFill>
              </a:defRPr>
            </a:lvl4pPr>
            <a:lvl5pPr marL="1764000" indent="-252000">
              <a:buClr>
                <a:schemeClr val="accent1"/>
              </a:buClr>
              <a:buFont typeface="Arial" panose="020B0604020202020204" pitchFamily="34" charset="0"/>
              <a:buChar cha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sidfot 5">
            <a:extLst>
              <a:ext uri="{FF2B5EF4-FFF2-40B4-BE49-F238E27FC236}">
                <a16:creationId xmlns:a16="http://schemas.microsoft.com/office/drawing/2014/main" id="{71137FAD-ABC3-9EB8-4D49-7CF66C27F2FA}"/>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356035046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Innehållssida_stor-Vinröd_mörk">
    <p:bg>
      <p:bgPr>
        <a:solidFill>
          <a:schemeClr val="bg1"/>
        </a:solidFill>
        <a:effectLst/>
      </p:bgPr>
    </p:bg>
    <p:spTree>
      <p:nvGrpSpPr>
        <p:cNvPr id="1" name=""/>
        <p:cNvGrpSpPr/>
        <p:nvPr/>
      </p:nvGrpSpPr>
      <p:grpSpPr>
        <a:xfrm>
          <a:off x="0" y="0"/>
          <a:ext cx="0" cy="0"/>
          <a:chOff x="0" y="0"/>
          <a:chExt cx="0" cy="0"/>
        </a:xfrm>
      </p:grpSpPr>
      <p:grpSp>
        <p:nvGrpSpPr>
          <p:cNvPr id="11" name="Grupp 10">
            <a:extLst>
              <a:ext uri="{FF2B5EF4-FFF2-40B4-BE49-F238E27FC236}">
                <a16:creationId xmlns:a16="http://schemas.microsoft.com/office/drawing/2014/main" id="{5FDFB973-E8EF-E17D-C0FB-867D393A7B0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2" name="Bild 11">
              <a:extLst>
                <a:ext uri="{FF2B5EF4-FFF2-40B4-BE49-F238E27FC236}">
                  <a16:creationId xmlns:a16="http://schemas.microsoft.com/office/drawing/2014/main" id="{97E4FEE6-0FF3-1C6D-1DF5-210CA699DD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15545271-AD95-D88B-2106-FED669C5B09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 name="Platshållare för innehåll 2">
            <a:extLst>
              <a:ext uri="{FF2B5EF4-FFF2-40B4-BE49-F238E27FC236}">
                <a16:creationId xmlns:a16="http://schemas.microsoft.com/office/drawing/2014/main" id="{DFF8D528-3013-8A0C-4A04-9D1407F3E0A7}"/>
              </a:ext>
            </a:extLst>
          </p:cNvPr>
          <p:cNvSpPr>
            <a:spLocks noGrp="1"/>
          </p:cNvSpPr>
          <p:nvPr>
            <p:ph idx="1" hasCustomPrompt="1"/>
          </p:nvPr>
        </p:nvSpPr>
        <p:spPr>
          <a:xfrm>
            <a:off x="1242000" y="2089423"/>
            <a:ext cx="15840000" cy="7920000"/>
          </a:xfrm>
          <a:solidFill>
            <a:schemeClr val="bg1">
              <a:alpha val="0"/>
            </a:schemeClr>
          </a:solidFill>
        </p:spPr>
        <p:txBody>
          <a:bodyPr anchor="ctr">
            <a:noAutofit/>
          </a:bodyPr>
          <a:lstStyle>
            <a:lvl1pPr algn="ctr">
              <a:buNone/>
              <a:defRPr sz="32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4" name="Rubrik 12">
            <a:extLst>
              <a:ext uri="{FF2B5EF4-FFF2-40B4-BE49-F238E27FC236}">
                <a16:creationId xmlns:a16="http://schemas.microsoft.com/office/drawing/2014/main" id="{945D2D78-6FA1-D3B3-6756-7DCAA25303D4}"/>
              </a:ext>
            </a:extLst>
          </p:cNvPr>
          <p:cNvSpPr>
            <a:spLocks noGrp="1"/>
          </p:cNvSpPr>
          <p:nvPr>
            <p:ph type="title"/>
          </p:nvPr>
        </p:nvSpPr>
        <p:spPr>
          <a:xfrm>
            <a:off x="1243765" y="758131"/>
            <a:ext cx="15840000" cy="1043260"/>
          </a:xfrm>
        </p:spPr>
        <p:txBody>
          <a:bodyPr>
            <a:noAutofit/>
          </a:bodyPr>
          <a:lstStyle>
            <a:lvl1pPr>
              <a:defRPr sz="7200" b="0">
                <a:solidFill>
                  <a:schemeClr val="accent3"/>
                </a:solidFill>
              </a:defRPr>
            </a:lvl1pPr>
          </a:lstStyle>
          <a:p>
            <a:r>
              <a:rPr lang="sv-SE"/>
              <a:t>Klicka här för att ändra mall för rubrikformat</a:t>
            </a:r>
          </a:p>
        </p:txBody>
      </p:sp>
      <p:sp>
        <p:nvSpPr>
          <p:cNvPr id="6" name="Platshållare för datum 3">
            <a:extLst>
              <a:ext uri="{FF2B5EF4-FFF2-40B4-BE49-F238E27FC236}">
                <a16:creationId xmlns:a16="http://schemas.microsoft.com/office/drawing/2014/main" id="{F61C49C4-544E-06FF-D2D3-D6DBFB2E2F64}"/>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7" name="Platshållare för bildnummer 5">
            <a:extLst>
              <a:ext uri="{FF2B5EF4-FFF2-40B4-BE49-F238E27FC236}">
                <a16:creationId xmlns:a16="http://schemas.microsoft.com/office/drawing/2014/main" id="{2BE2F662-9F9D-61DE-18A9-9D7AC61E9BB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166C0C4C-8FE9-9A7B-C423-14C86646E329}"/>
              </a:ext>
            </a:extLst>
          </p:cNvPr>
          <p:cNvSpPr>
            <a:spLocks noGrp="1"/>
          </p:cNvSpPr>
          <p:nvPr>
            <p:ph type="ftr" sz="quarter" idx="11"/>
          </p:nvPr>
        </p:nvSpPr>
        <p:spPr>
          <a:xfrm>
            <a:off x="2757600" y="10548000"/>
            <a:ext cx="143244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307476861"/>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Innehållssida_med_bildbubbla_höger-Vinröd_mörk">
    <p:bg>
      <p:bgPr>
        <a:solidFill>
          <a:schemeClr val="bg1"/>
        </a:solidFill>
        <a:effectLst/>
      </p:bgPr>
    </p:bg>
    <p:spTree>
      <p:nvGrpSpPr>
        <p:cNvPr id="1" name=""/>
        <p:cNvGrpSpPr/>
        <p:nvPr/>
      </p:nvGrpSpPr>
      <p:grpSpPr>
        <a:xfrm>
          <a:off x="0" y="0"/>
          <a:ext cx="0" cy="0"/>
          <a:chOff x="0" y="0"/>
          <a:chExt cx="0" cy="0"/>
        </a:xfrm>
      </p:grpSpPr>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28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8131"/>
            <a:ext cx="828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2" name="Platshållare för datum 3">
            <a:extLst>
              <a:ext uri="{FF2B5EF4-FFF2-40B4-BE49-F238E27FC236}">
                <a16:creationId xmlns:a16="http://schemas.microsoft.com/office/drawing/2014/main" id="{CA76D545-8EEB-9CD2-2DFC-67DFCD1BC0EB}"/>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3" name="Platshållare för bildnummer 5">
            <a:extLst>
              <a:ext uri="{FF2B5EF4-FFF2-40B4-BE49-F238E27FC236}">
                <a16:creationId xmlns:a16="http://schemas.microsoft.com/office/drawing/2014/main" id="{91A99BA0-7BAE-145E-E53F-6FBBD86BF742}"/>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4" name="Platshållare för sidfot 5">
            <a:extLst>
              <a:ext uri="{FF2B5EF4-FFF2-40B4-BE49-F238E27FC236}">
                <a16:creationId xmlns:a16="http://schemas.microsoft.com/office/drawing/2014/main" id="{155DB2E7-956E-4BEC-C369-0056BCAFF2BC}"/>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1" name="Platshållare för bild 10">
            <a:extLst>
              <a:ext uri="{FF2B5EF4-FFF2-40B4-BE49-F238E27FC236}">
                <a16:creationId xmlns:a16="http://schemas.microsoft.com/office/drawing/2014/main" id="{866ADBD5-CC6E-EE18-4ADC-BFD204AF4A33}"/>
              </a:ext>
            </a:extLst>
          </p:cNvPr>
          <p:cNvSpPr>
            <a:spLocks noGrp="1"/>
          </p:cNvSpPr>
          <p:nvPr>
            <p:ph type="pic" sz="quarter" idx="20" hasCustomPrompt="1"/>
          </p:nvPr>
        </p:nvSpPr>
        <p:spPr>
          <a:xfrm>
            <a:off x="10231058" y="758131"/>
            <a:ext cx="8874937" cy="9240134"/>
          </a:xfrm>
          <a:custGeom>
            <a:avLst/>
            <a:gdLst>
              <a:gd name="connsiteX0" fmla="*/ 4434141 w 8874937"/>
              <a:gd name="connsiteY0" fmla="*/ 0 h 9240134"/>
              <a:gd name="connsiteX1" fmla="*/ 8868196 w 8874937"/>
              <a:gd name="connsiteY1" fmla="*/ 4434055 h 9240134"/>
              <a:gd name="connsiteX2" fmla="*/ 8868196 w 8874937"/>
              <a:gd name="connsiteY2" fmla="*/ 4767750 h 9240134"/>
              <a:gd name="connsiteX3" fmla="*/ 8863190 w 8874937"/>
              <a:gd name="connsiteY3" fmla="*/ 8214634 h 9240134"/>
              <a:gd name="connsiteX4" fmla="*/ 8860960 w 8874937"/>
              <a:gd name="connsiteY4" fmla="*/ 8326350 h 9240134"/>
              <a:gd name="connsiteX5" fmla="*/ 8774752 w 8874937"/>
              <a:gd name="connsiteY5" fmla="*/ 8279558 h 9240134"/>
              <a:gd name="connsiteX6" fmla="*/ 8424828 w 8874937"/>
              <a:gd name="connsiteY6" fmla="*/ 8208912 h 9240134"/>
              <a:gd name="connsiteX7" fmla="*/ 7525848 w 8874937"/>
              <a:gd name="connsiteY7" fmla="*/ 9107892 h 9240134"/>
              <a:gd name="connsiteX8" fmla="*/ 7525848 w 8874937"/>
              <a:gd name="connsiteY8" fmla="*/ 9236269 h 9240134"/>
              <a:gd name="connsiteX9" fmla="*/ 6773866 w 8874937"/>
              <a:gd name="connsiteY9" fmla="*/ 9240134 h 9240134"/>
              <a:gd name="connsiteX10" fmla="*/ 5038677 w 8874937"/>
              <a:gd name="connsiteY10" fmla="*/ 9229376 h 9240134"/>
              <a:gd name="connsiteX11" fmla="*/ 86 w 8874937"/>
              <a:gd name="connsiteY11" fmla="*/ 4434055 h 9240134"/>
              <a:gd name="connsiteX12" fmla="*/ 4434141 w 8874937"/>
              <a:gd name="connsiteY12" fmla="*/ 0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74937" h="9240134">
                <a:moveTo>
                  <a:pt x="4434141" y="0"/>
                </a:moveTo>
                <a:cubicBezTo>
                  <a:pt x="6883002" y="0"/>
                  <a:pt x="8868196" y="1985194"/>
                  <a:pt x="8868196" y="4434055"/>
                </a:cubicBezTo>
                <a:lnTo>
                  <a:pt x="8868196" y="4767750"/>
                </a:lnTo>
                <a:cubicBezTo>
                  <a:pt x="8868196" y="6757450"/>
                  <a:pt x="8886290" y="7014056"/>
                  <a:pt x="8863190" y="8214634"/>
                </a:cubicBezTo>
                <a:lnTo>
                  <a:pt x="8860960" y="8326350"/>
                </a:lnTo>
                <a:lnTo>
                  <a:pt x="8774752" y="8279558"/>
                </a:lnTo>
                <a:cubicBezTo>
                  <a:pt x="8667200" y="8234067"/>
                  <a:pt x="8548952" y="8208912"/>
                  <a:pt x="8424828" y="8208912"/>
                </a:cubicBezTo>
                <a:cubicBezTo>
                  <a:pt x="7928334" y="8208912"/>
                  <a:pt x="7525848" y="8611399"/>
                  <a:pt x="7525848" y="9107892"/>
                </a:cubicBezTo>
                <a:lnTo>
                  <a:pt x="7525848" y="9236269"/>
                </a:lnTo>
                <a:lnTo>
                  <a:pt x="6773866" y="9240134"/>
                </a:lnTo>
                <a:lnTo>
                  <a:pt x="5038677" y="9229376"/>
                </a:lnTo>
                <a:cubicBezTo>
                  <a:pt x="1640464" y="9256690"/>
                  <a:pt x="-13768" y="7327741"/>
                  <a:pt x="86" y="4434055"/>
                </a:cubicBezTo>
                <a:cubicBezTo>
                  <a:pt x="86" y="1985194"/>
                  <a:pt x="1985280" y="0"/>
                  <a:pt x="4434141" y="0"/>
                </a:cubicBezTo>
                <a:close/>
              </a:path>
            </a:pathLst>
          </a:custGeom>
          <a:solidFill>
            <a:schemeClr val="bg2">
              <a:lumMod val="95000"/>
            </a:schemeClr>
          </a:solidFill>
        </p:spPr>
        <p:txBody>
          <a:bodyPr wrap="square" anchor="ctr">
            <a:noAutofit/>
          </a:bodyPr>
          <a:lstStyle>
            <a:lvl1pPr marL="0" indent="0" algn="ctr">
              <a:buNone/>
              <a:defRPr/>
            </a:lvl1pPr>
          </a:lstStyle>
          <a:p>
            <a:r>
              <a:rPr lang="en-US"/>
              <a:t>Montera </a:t>
            </a:r>
            <a:r>
              <a:rPr lang="en-US" err="1"/>
              <a:t>bild</a:t>
            </a:r>
            <a:r>
              <a:rPr lang="en-US"/>
              <a:t> </a:t>
            </a:r>
            <a:r>
              <a:rPr lang="en-US" err="1"/>
              <a:t>i</a:t>
            </a:r>
            <a:r>
              <a:rPr lang="en-US"/>
              <a:t> form</a:t>
            </a:r>
          </a:p>
        </p:txBody>
      </p:sp>
      <p:grpSp>
        <p:nvGrpSpPr>
          <p:cNvPr id="12" name="Grupp 11">
            <a:extLst>
              <a:ext uri="{FF2B5EF4-FFF2-40B4-BE49-F238E27FC236}">
                <a16:creationId xmlns:a16="http://schemas.microsoft.com/office/drawing/2014/main" id="{D6A75E8D-F914-3186-0324-87748F393A58}"/>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11B87CC-40C5-2FD9-F74C-9B92F2165A4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1EFB36D1-C788-1CA8-6D83-6A031569621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37725960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Innehållssida_med_bildbubbla_vänster-Vinröd_mörk">
    <p:bg>
      <p:bgPr>
        <a:solidFill>
          <a:schemeClr val="bg1"/>
        </a:solidFill>
        <a:effectLst/>
      </p:bgPr>
    </p:bg>
    <p:spTree>
      <p:nvGrpSpPr>
        <p:cNvPr id="1" name=""/>
        <p:cNvGrpSpPr/>
        <p:nvPr/>
      </p:nvGrpSpPr>
      <p:grpSpPr>
        <a:xfrm>
          <a:off x="0" y="0"/>
          <a:ext cx="0" cy="0"/>
          <a:chOff x="0" y="0"/>
          <a:chExt cx="0" cy="0"/>
        </a:xfrm>
      </p:grpSpPr>
      <p:grpSp>
        <p:nvGrpSpPr>
          <p:cNvPr id="68" name="Grupp 67">
            <a:extLst>
              <a:ext uri="{FF2B5EF4-FFF2-40B4-BE49-F238E27FC236}">
                <a16:creationId xmlns:a16="http://schemas.microsoft.com/office/drawing/2014/main" id="{ECA9E46C-A192-E66A-A053-2D035793388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9" name="Bild 68">
              <a:extLst>
                <a:ext uri="{FF2B5EF4-FFF2-40B4-BE49-F238E27FC236}">
                  <a16:creationId xmlns:a16="http://schemas.microsoft.com/office/drawing/2014/main" id="{26DFF6B6-BCF3-4710-9653-A2D3401BE1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70" name="Bild 69">
              <a:extLst>
                <a:ext uri="{FF2B5EF4-FFF2-40B4-BE49-F238E27FC236}">
                  <a16:creationId xmlns:a16="http://schemas.microsoft.com/office/drawing/2014/main" id="{2B9A62BA-B461-3208-3661-A04EC370191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bild 55">
            <a:extLst>
              <a:ext uri="{FF2B5EF4-FFF2-40B4-BE49-F238E27FC236}">
                <a16:creationId xmlns:a16="http://schemas.microsoft.com/office/drawing/2014/main" id="{89A43912-410F-9E93-0855-6EBEDBBD5299}"/>
              </a:ext>
            </a:extLst>
          </p:cNvPr>
          <p:cNvSpPr>
            <a:spLocks noGrp="1"/>
          </p:cNvSpPr>
          <p:nvPr>
            <p:ph type="pic" sz="quarter" idx="20" hasCustomPrompt="1"/>
          </p:nvPr>
        </p:nvSpPr>
        <p:spPr>
          <a:xfrm>
            <a:off x="898759" y="758131"/>
            <a:ext cx="8874937" cy="9240134"/>
          </a:xfrm>
          <a:custGeom>
            <a:avLst/>
            <a:gdLst>
              <a:gd name="connsiteX0" fmla="*/ 0 w 8868110"/>
              <a:gd name="connsiteY0" fmla="*/ 4434055 h 9201805"/>
              <a:gd name="connsiteX1" fmla="*/ 4434055 w 8868110"/>
              <a:gd name="connsiteY1" fmla="*/ 0 h 9201805"/>
              <a:gd name="connsiteX2" fmla="*/ 4434055 w 8868110"/>
              <a:gd name="connsiteY2" fmla="*/ 0 h 9201805"/>
              <a:gd name="connsiteX3" fmla="*/ 8868110 w 8868110"/>
              <a:gd name="connsiteY3" fmla="*/ 4434055 h 9201805"/>
              <a:gd name="connsiteX4" fmla="*/ 8868110 w 8868110"/>
              <a:gd name="connsiteY4" fmla="*/ 4767750 h 9201805"/>
              <a:gd name="connsiteX5" fmla="*/ 4434055 w 8868110"/>
              <a:gd name="connsiteY5" fmla="*/ 9201805 h 9201805"/>
              <a:gd name="connsiteX6" fmla="*/ 4434055 w 8868110"/>
              <a:gd name="connsiteY6" fmla="*/ 9201805 h 9201805"/>
              <a:gd name="connsiteX7" fmla="*/ 0 w 8868110"/>
              <a:gd name="connsiteY7" fmla="*/ 4767750 h 9201805"/>
              <a:gd name="connsiteX8" fmla="*/ 0 w 8868110"/>
              <a:gd name="connsiteY8" fmla="*/ 4434055 h 9201805"/>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4434055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9874717"/>
              <a:gd name="connsiteY0" fmla="*/ 4434055 h 9284932"/>
              <a:gd name="connsiteX1" fmla="*/ 4434055 w 9874717"/>
              <a:gd name="connsiteY1" fmla="*/ 0 h 9284932"/>
              <a:gd name="connsiteX2" fmla="*/ 4434055 w 9874717"/>
              <a:gd name="connsiteY2" fmla="*/ 0 h 9284932"/>
              <a:gd name="connsiteX3" fmla="*/ 8868110 w 9874717"/>
              <a:gd name="connsiteY3" fmla="*/ 4434055 h 9284932"/>
              <a:gd name="connsiteX4" fmla="*/ 8868110 w 9874717"/>
              <a:gd name="connsiteY4" fmla="*/ 4767750 h 9284932"/>
              <a:gd name="connsiteX5" fmla="*/ 8756673 w 9874717"/>
              <a:gd name="connsiteY5" fmla="*/ 9146387 h 9284932"/>
              <a:gd name="connsiteX6" fmla="*/ 3270273 w 9874717"/>
              <a:gd name="connsiteY6" fmla="*/ 9284932 h 9284932"/>
              <a:gd name="connsiteX7" fmla="*/ 0 w 9874717"/>
              <a:gd name="connsiteY7" fmla="*/ 4767750 h 9284932"/>
              <a:gd name="connsiteX8" fmla="*/ 0 w 9874717"/>
              <a:gd name="connsiteY8" fmla="*/ 4434055 h 9284932"/>
              <a:gd name="connsiteX0" fmla="*/ 0 w 9100960"/>
              <a:gd name="connsiteY0" fmla="*/ 4434055 h 9284932"/>
              <a:gd name="connsiteX1" fmla="*/ 4434055 w 9100960"/>
              <a:gd name="connsiteY1" fmla="*/ 0 h 9284932"/>
              <a:gd name="connsiteX2" fmla="*/ 4434055 w 9100960"/>
              <a:gd name="connsiteY2" fmla="*/ 0 h 9284932"/>
              <a:gd name="connsiteX3" fmla="*/ 8868110 w 9100960"/>
              <a:gd name="connsiteY3" fmla="*/ 4434055 h 9284932"/>
              <a:gd name="connsiteX4" fmla="*/ 8868110 w 9100960"/>
              <a:gd name="connsiteY4" fmla="*/ 4767750 h 9284932"/>
              <a:gd name="connsiteX5" fmla="*/ 8756673 w 9100960"/>
              <a:gd name="connsiteY5" fmla="*/ 9146387 h 9284932"/>
              <a:gd name="connsiteX6" fmla="*/ 3270273 w 9100960"/>
              <a:gd name="connsiteY6" fmla="*/ 9284932 h 9284932"/>
              <a:gd name="connsiteX7" fmla="*/ 0 w 9100960"/>
              <a:gd name="connsiteY7" fmla="*/ 4767750 h 9284932"/>
              <a:gd name="connsiteX8" fmla="*/ 0 w 9100960"/>
              <a:gd name="connsiteY8" fmla="*/ 4434055 h 9284932"/>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756673 w 8868110"/>
              <a:gd name="connsiteY5" fmla="*/ 9146387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963870"/>
              <a:gd name="connsiteY0" fmla="*/ 4434055 h 9284932"/>
              <a:gd name="connsiteX1" fmla="*/ 4434055 w 8963870"/>
              <a:gd name="connsiteY1" fmla="*/ 0 h 9284932"/>
              <a:gd name="connsiteX2" fmla="*/ 4434055 w 8963870"/>
              <a:gd name="connsiteY2" fmla="*/ 0 h 9284932"/>
              <a:gd name="connsiteX3" fmla="*/ 8868110 w 8963870"/>
              <a:gd name="connsiteY3" fmla="*/ 4434055 h 9284932"/>
              <a:gd name="connsiteX4" fmla="*/ 8868110 w 8963870"/>
              <a:gd name="connsiteY4" fmla="*/ 4767750 h 9284932"/>
              <a:gd name="connsiteX5" fmla="*/ 8950637 w 8963870"/>
              <a:gd name="connsiteY5" fmla="*/ 9201805 h 9284932"/>
              <a:gd name="connsiteX6" fmla="*/ 3270273 w 8963870"/>
              <a:gd name="connsiteY6" fmla="*/ 9284932 h 9284932"/>
              <a:gd name="connsiteX7" fmla="*/ 0 w 8963870"/>
              <a:gd name="connsiteY7" fmla="*/ 4767750 h 9284932"/>
              <a:gd name="connsiteX8" fmla="*/ 0 w 8963870"/>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301964"/>
              <a:gd name="connsiteX1" fmla="*/ 4434055 w 8914489"/>
              <a:gd name="connsiteY1" fmla="*/ 0 h 9301964"/>
              <a:gd name="connsiteX2" fmla="*/ 4434055 w 8914489"/>
              <a:gd name="connsiteY2" fmla="*/ 0 h 9301964"/>
              <a:gd name="connsiteX3" fmla="*/ 8868110 w 8914489"/>
              <a:gd name="connsiteY3" fmla="*/ 4434055 h 9301964"/>
              <a:gd name="connsiteX4" fmla="*/ 8868110 w 8914489"/>
              <a:gd name="connsiteY4" fmla="*/ 4767750 h 9301964"/>
              <a:gd name="connsiteX5" fmla="*/ 8895219 w 8914489"/>
              <a:gd name="connsiteY5" fmla="*/ 9284932 h 9301964"/>
              <a:gd name="connsiteX6" fmla="*/ 3270273 w 8914489"/>
              <a:gd name="connsiteY6" fmla="*/ 9284932 h 9301964"/>
              <a:gd name="connsiteX7" fmla="*/ 0 w 8914489"/>
              <a:gd name="connsiteY7" fmla="*/ 4767750 h 9301964"/>
              <a:gd name="connsiteX8" fmla="*/ 0 w 8914489"/>
              <a:gd name="connsiteY8" fmla="*/ 4434055 h 9301964"/>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812092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3270273 w 8874851"/>
              <a:gd name="connsiteY6" fmla="*/ 9284932 h 9284932"/>
              <a:gd name="connsiteX7" fmla="*/ 0 w 8874851"/>
              <a:gd name="connsiteY7" fmla="*/ 4767750 h 9284932"/>
              <a:gd name="connsiteX8" fmla="*/ 0 w 8874851"/>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0 w 8874851"/>
              <a:gd name="connsiteY7" fmla="*/ 4767750 h 9284932"/>
              <a:gd name="connsiteX8" fmla="*/ 0 w 8874851"/>
              <a:gd name="connsiteY8" fmla="*/ 4434055 h 9284932"/>
              <a:gd name="connsiteX0" fmla="*/ 0 w 8874851"/>
              <a:gd name="connsiteY0" fmla="*/ 4434055 h 10332012"/>
              <a:gd name="connsiteX1" fmla="*/ 4434055 w 8874851"/>
              <a:gd name="connsiteY1" fmla="*/ 0 h 10332012"/>
              <a:gd name="connsiteX2" fmla="*/ 4434055 w 8874851"/>
              <a:gd name="connsiteY2" fmla="*/ 0 h 10332012"/>
              <a:gd name="connsiteX3" fmla="*/ 8868110 w 8874851"/>
              <a:gd name="connsiteY3" fmla="*/ 4434055 h 10332012"/>
              <a:gd name="connsiteX4" fmla="*/ 8868110 w 8874851"/>
              <a:gd name="connsiteY4" fmla="*/ 4767750 h 10332012"/>
              <a:gd name="connsiteX5" fmla="*/ 8839801 w 8874851"/>
              <a:gd name="connsiteY5" fmla="*/ 9229514 h 10332012"/>
              <a:gd name="connsiteX6" fmla="*/ 4821982 w 8874851"/>
              <a:gd name="connsiteY6" fmla="*/ 9284932 h 10332012"/>
              <a:gd name="connsiteX7" fmla="*/ 2854037 w 8874851"/>
              <a:gd name="connsiteY7" fmla="*/ 9228914 h 10332012"/>
              <a:gd name="connsiteX8" fmla="*/ 0 w 8874851"/>
              <a:gd name="connsiteY8" fmla="*/ 4434055 h 1033201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2854037 w 8874851"/>
              <a:gd name="connsiteY7" fmla="*/ 9228914 h 9284932"/>
              <a:gd name="connsiteX8" fmla="*/ 0 w 8874851"/>
              <a:gd name="connsiteY8" fmla="*/ 4434055 h 9284932"/>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3207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6255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62733"/>
              <a:gd name="connsiteX1" fmla="*/ 4434055 w 8874851"/>
              <a:gd name="connsiteY1" fmla="*/ 0 h 9262733"/>
              <a:gd name="connsiteX2" fmla="*/ 4434055 w 8874851"/>
              <a:gd name="connsiteY2" fmla="*/ 0 h 9262733"/>
              <a:gd name="connsiteX3" fmla="*/ 8868110 w 8874851"/>
              <a:gd name="connsiteY3" fmla="*/ 4434055 h 9262733"/>
              <a:gd name="connsiteX4" fmla="*/ 8868110 w 8874851"/>
              <a:gd name="connsiteY4" fmla="*/ 4767750 h 9262733"/>
              <a:gd name="connsiteX5" fmla="*/ 8839801 w 8874851"/>
              <a:gd name="connsiteY5" fmla="*/ 9229514 h 9262733"/>
              <a:gd name="connsiteX6" fmla="*/ 5625546 w 8874851"/>
              <a:gd name="connsiteY6" fmla="*/ 9257223 h 9262733"/>
              <a:gd name="connsiteX7" fmla="*/ 2854037 w 8874851"/>
              <a:gd name="connsiteY7" fmla="*/ 9228914 h 9262733"/>
              <a:gd name="connsiteX8" fmla="*/ 0 w 8874851"/>
              <a:gd name="connsiteY8" fmla="*/ 4434055 h 9262733"/>
              <a:gd name="connsiteX0" fmla="*/ 0 w 8874851"/>
              <a:gd name="connsiteY0" fmla="*/ 4434055 h 9256267"/>
              <a:gd name="connsiteX1" fmla="*/ 4434055 w 8874851"/>
              <a:gd name="connsiteY1" fmla="*/ 0 h 9256267"/>
              <a:gd name="connsiteX2" fmla="*/ 4434055 w 8874851"/>
              <a:gd name="connsiteY2" fmla="*/ 0 h 9256267"/>
              <a:gd name="connsiteX3" fmla="*/ 8868110 w 8874851"/>
              <a:gd name="connsiteY3" fmla="*/ 4434055 h 9256267"/>
              <a:gd name="connsiteX4" fmla="*/ 8868110 w 8874851"/>
              <a:gd name="connsiteY4" fmla="*/ 4767750 h 9256267"/>
              <a:gd name="connsiteX5" fmla="*/ 8839801 w 8874851"/>
              <a:gd name="connsiteY5" fmla="*/ 9229514 h 9256267"/>
              <a:gd name="connsiteX6" fmla="*/ 5786412 w 8874851"/>
              <a:gd name="connsiteY6" fmla="*/ 9240289 h 9256267"/>
              <a:gd name="connsiteX7" fmla="*/ 2854037 w 8874851"/>
              <a:gd name="connsiteY7" fmla="*/ 9228914 h 9256267"/>
              <a:gd name="connsiteX8" fmla="*/ 0 w 8874851"/>
              <a:gd name="connsiteY8" fmla="*/ 4434055 h 9256267"/>
              <a:gd name="connsiteX0" fmla="*/ 0 w 8874851"/>
              <a:gd name="connsiteY0" fmla="*/ 4434055 h 9259340"/>
              <a:gd name="connsiteX1" fmla="*/ 4434055 w 8874851"/>
              <a:gd name="connsiteY1" fmla="*/ 0 h 9259340"/>
              <a:gd name="connsiteX2" fmla="*/ 4434055 w 8874851"/>
              <a:gd name="connsiteY2" fmla="*/ 0 h 9259340"/>
              <a:gd name="connsiteX3" fmla="*/ 8868110 w 8874851"/>
              <a:gd name="connsiteY3" fmla="*/ 4434055 h 9259340"/>
              <a:gd name="connsiteX4" fmla="*/ 8868110 w 8874851"/>
              <a:gd name="connsiteY4" fmla="*/ 4767750 h 9259340"/>
              <a:gd name="connsiteX5" fmla="*/ 8839801 w 8874851"/>
              <a:gd name="connsiteY5" fmla="*/ 9229514 h 9259340"/>
              <a:gd name="connsiteX6" fmla="*/ 5786412 w 8874851"/>
              <a:gd name="connsiteY6" fmla="*/ 9240289 h 9259340"/>
              <a:gd name="connsiteX7" fmla="*/ 2854037 w 8874851"/>
              <a:gd name="connsiteY7" fmla="*/ 9228914 h 9259340"/>
              <a:gd name="connsiteX8" fmla="*/ 0 w 8874851"/>
              <a:gd name="connsiteY8" fmla="*/ 4434055 h 9259340"/>
              <a:gd name="connsiteX0" fmla="*/ 0 w 8874851"/>
              <a:gd name="connsiteY0" fmla="*/ 4434055 h 9252922"/>
              <a:gd name="connsiteX1" fmla="*/ 4434055 w 8874851"/>
              <a:gd name="connsiteY1" fmla="*/ 0 h 9252922"/>
              <a:gd name="connsiteX2" fmla="*/ 4434055 w 8874851"/>
              <a:gd name="connsiteY2" fmla="*/ 0 h 9252922"/>
              <a:gd name="connsiteX3" fmla="*/ 8868110 w 8874851"/>
              <a:gd name="connsiteY3" fmla="*/ 4434055 h 9252922"/>
              <a:gd name="connsiteX4" fmla="*/ 8868110 w 8874851"/>
              <a:gd name="connsiteY4" fmla="*/ 4767750 h 9252922"/>
              <a:gd name="connsiteX5" fmla="*/ 8839801 w 8874851"/>
              <a:gd name="connsiteY5" fmla="*/ 9229514 h 9252922"/>
              <a:gd name="connsiteX6" fmla="*/ 5786412 w 8874851"/>
              <a:gd name="connsiteY6" fmla="*/ 9240289 h 9252922"/>
              <a:gd name="connsiteX7" fmla="*/ 2854037 w 8874851"/>
              <a:gd name="connsiteY7" fmla="*/ 9228914 h 9252922"/>
              <a:gd name="connsiteX8" fmla="*/ 0 w 8874851"/>
              <a:gd name="connsiteY8" fmla="*/ 4434055 h 9252922"/>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284 w 8875135"/>
              <a:gd name="connsiteY0" fmla="*/ 4434055 h 9240289"/>
              <a:gd name="connsiteX1" fmla="*/ 4434339 w 8875135"/>
              <a:gd name="connsiteY1" fmla="*/ 0 h 9240289"/>
              <a:gd name="connsiteX2" fmla="*/ 4434339 w 8875135"/>
              <a:gd name="connsiteY2" fmla="*/ 0 h 9240289"/>
              <a:gd name="connsiteX3" fmla="*/ 8868394 w 8875135"/>
              <a:gd name="connsiteY3" fmla="*/ 4434055 h 9240289"/>
              <a:gd name="connsiteX4" fmla="*/ 8868394 w 8875135"/>
              <a:gd name="connsiteY4" fmla="*/ 4767750 h 9240289"/>
              <a:gd name="connsiteX5" fmla="*/ 8840085 w 8875135"/>
              <a:gd name="connsiteY5" fmla="*/ 9229514 h 9240289"/>
              <a:gd name="connsiteX6" fmla="*/ 5786696 w 8875135"/>
              <a:gd name="connsiteY6" fmla="*/ 9240289 h 9240289"/>
              <a:gd name="connsiteX7" fmla="*/ 2828921 w 8875135"/>
              <a:gd name="connsiteY7" fmla="*/ 9237381 h 9240289"/>
              <a:gd name="connsiteX8" fmla="*/ 284 w 8875135"/>
              <a:gd name="connsiteY8" fmla="*/ 4434055 h 9240289"/>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5786494 w 8874933"/>
              <a:gd name="connsiteY6" fmla="*/ 9240289 h 9262781"/>
              <a:gd name="connsiteX7" fmla="*/ 4107186 w 8874933"/>
              <a:gd name="connsiteY7" fmla="*/ 9262781 h 9262781"/>
              <a:gd name="connsiteX8" fmla="*/ 82 w 8874933"/>
              <a:gd name="connsiteY8" fmla="*/ 4434055 h 9262781"/>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6599294 w 8874933"/>
              <a:gd name="connsiteY6" fmla="*/ 9231822 h 9262781"/>
              <a:gd name="connsiteX7" fmla="*/ 4107186 w 8874933"/>
              <a:gd name="connsiteY7" fmla="*/ 9262781 h 9262781"/>
              <a:gd name="connsiteX8" fmla="*/ 82 w 8874933"/>
              <a:gd name="connsiteY8" fmla="*/ 4434055 h 9262781"/>
              <a:gd name="connsiteX0" fmla="*/ 54 w 8874905"/>
              <a:gd name="connsiteY0" fmla="*/ 4434055 h 9254314"/>
              <a:gd name="connsiteX1" fmla="*/ 4434109 w 8874905"/>
              <a:gd name="connsiteY1" fmla="*/ 0 h 9254314"/>
              <a:gd name="connsiteX2" fmla="*/ 4434109 w 8874905"/>
              <a:gd name="connsiteY2" fmla="*/ 0 h 9254314"/>
              <a:gd name="connsiteX3" fmla="*/ 8868164 w 8874905"/>
              <a:gd name="connsiteY3" fmla="*/ 4434055 h 9254314"/>
              <a:gd name="connsiteX4" fmla="*/ 8868164 w 8874905"/>
              <a:gd name="connsiteY4" fmla="*/ 4767750 h 9254314"/>
              <a:gd name="connsiteX5" fmla="*/ 8839855 w 8874905"/>
              <a:gd name="connsiteY5" fmla="*/ 9229514 h 9254314"/>
              <a:gd name="connsiteX6" fmla="*/ 6599266 w 8874905"/>
              <a:gd name="connsiteY6" fmla="*/ 9231822 h 9254314"/>
              <a:gd name="connsiteX7" fmla="*/ 5046958 w 8874905"/>
              <a:gd name="connsiteY7" fmla="*/ 9254314 h 9254314"/>
              <a:gd name="connsiteX8" fmla="*/ 54 w 8874905"/>
              <a:gd name="connsiteY8" fmla="*/ 4434055 h 9254314"/>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599297 w 8874936"/>
              <a:gd name="connsiteY6" fmla="*/ 9231822 h 9254596"/>
              <a:gd name="connsiteX7" fmla="*/ 5046989 w 8874936"/>
              <a:gd name="connsiteY7" fmla="*/ 9254314 h 9254596"/>
              <a:gd name="connsiteX8" fmla="*/ 85 w 8874936"/>
              <a:gd name="connsiteY8" fmla="*/ 4434055 h 9254596"/>
              <a:gd name="connsiteX0" fmla="*/ 85 w 8874936"/>
              <a:gd name="connsiteY0" fmla="*/ 4434055 h 9265073"/>
              <a:gd name="connsiteX1" fmla="*/ 4434140 w 8874936"/>
              <a:gd name="connsiteY1" fmla="*/ 0 h 9265073"/>
              <a:gd name="connsiteX2" fmla="*/ 4434140 w 8874936"/>
              <a:gd name="connsiteY2" fmla="*/ 0 h 9265073"/>
              <a:gd name="connsiteX3" fmla="*/ 8868195 w 8874936"/>
              <a:gd name="connsiteY3" fmla="*/ 4434055 h 9265073"/>
              <a:gd name="connsiteX4" fmla="*/ 8868195 w 8874936"/>
              <a:gd name="connsiteY4" fmla="*/ 4767750 h 9265073"/>
              <a:gd name="connsiteX5" fmla="*/ 8839886 w 8874936"/>
              <a:gd name="connsiteY5" fmla="*/ 9229514 h 9265073"/>
              <a:gd name="connsiteX6" fmla="*/ 6674112 w 8874936"/>
              <a:gd name="connsiteY6" fmla="*/ 9265073 h 9265073"/>
              <a:gd name="connsiteX7" fmla="*/ 5046989 w 8874936"/>
              <a:gd name="connsiteY7" fmla="*/ 9254314 h 9265073"/>
              <a:gd name="connsiteX8" fmla="*/ 85 w 8874936"/>
              <a:gd name="connsiteY8" fmla="*/ 4434055 h 9265073"/>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682424 w 8874936"/>
              <a:gd name="connsiteY6" fmla="*/ 9240134 h 9254596"/>
              <a:gd name="connsiteX7" fmla="*/ 5046989 w 8874936"/>
              <a:gd name="connsiteY7" fmla="*/ 9254314 h 9254596"/>
              <a:gd name="connsiteX8" fmla="*/ 85 w 8874936"/>
              <a:gd name="connsiteY8" fmla="*/ 4434055 h 9254596"/>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29662"/>
              <a:gd name="connsiteX1" fmla="*/ 4434141 w 8874937"/>
              <a:gd name="connsiteY1" fmla="*/ 0 h 9229662"/>
              <a:gd name="connsiteX2" fmla="*/ 4434141 w 8874937"/>
              <a:gd name="connsiteY2" fmla="*/ 0 h 9229662"/>
              <a:gd name="connsiteX3" fmla="*/ 8868196 w 8874937"/>
              <a:gd name="connsiteY3" fmla="*/ 4434055 h 9229662"/>
              <a:gd name="connsiteX4" fmla="*/ 8868196 w 8874937"/>
              <a:gd name="connsiteY4" fmla="*/ 4767750 h 9229662"/>
              <a:gd name="connsiteX5" fmla="*/ 8839887 w 8874937"/>
              <a:gd name="connsiteY5" fmla="*/ 9229514 h 9229662"/>
              <a:gd name="connsiteX6" fmla="*/ 6707363 w 8874937"/>
              <a:gd name="connsiteY6" fmla="*/ 9223508 h 9229662"/>
              <a:gd name="connsiteX7" fmla="*/ 5038677 w 8874937"/>
              <a:gd name="connsiteY7" fmla="*/ 9229376 h 9229662"/>
              <a:gd name="connsiteX8" fmla="*/ 86 w 8874937"/>
              <a:gd name="connsiteY8" fmla="*/ 4434055 h 9229662"/>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773865 w 8874937"/>
              <a:gd name="connsiteY6" fmla="*/ 9240134 h 9240134"/>
              <a:gd name="connsiteX7" fmla="*/ 5038677 w 8874937"/>
              <a:gd name="connsiteY7" fmla="*/ 9229376 h 9240134"/>
              <a:gd name="connsiteX8" fmla="*/ 86 w 8874937"/>
              <a:gd name="connsiteY8" fmla="*/ 4434055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4937" h="9240134">
                <a:moveTo>
                  <a:pt x="86" y="4434055"/>
                </a:moveTo>
                <a:cubicBezTo>
                  <a:pt x="86" y="1985194"/>
                  <a:pt x="1985280" y="0"/>
                  <a:pt x="4434141" y="0"/>
                </a:cubicBezTo>
                <a:lnTo>
                  <a:pt x="4434141" y="0"/>
                </a:lnTo>
                <a:cubicBezTo>
                  <a:pt x="6883002" y="0"/>
                  <a:pt x="8868196" y="1985194"/>
                  <a:pt x="8868196" y="4434055"/>
                </a:cubicBezTo>
                <a:lnTo>
                  <a:pt x="8868196" y="4767750"/>
                </a:lnTo>
                <a:cubicBezTo>
                  <a:pt x="8868196" y="7216611"/>
                  <a:pt x="8895605" y="7040195"/>
                  <a:pt x="8839887" y="9229514"/>
                </a:cubicBezTo>
                <a:lnTo>
                  <a:pt x="6773865" y="9240134"/>
                </a:lnTo>
                <a:lnTo>
                  <a:pt x="5038677" y="9229376"/>
                </a:lnTo>
                <a:cubicBezTo>
                  <a:pt x="1640464" y="9256690"/>
                  <a:pt x="-13768" y="7327741"/>
                  <a:pt x="86" y="4434055"/>
                </a:cubicBezTo>
                <a:close/>
              </a:path>
            </a:pathLst>
          </a:custGeom>
          <a:solidFill>
            <a:schemeClr val="bg2">
              <a:lumMod val="95000"/>
            </a:schemeClr>
          </a:solidFill>
        </p:spPr>
        <p:txBody>
          <a:bodyPr anchor="ctr"/>
          <a:lstStyle>
            <a:lvl1pPr marL="0" indent="0" algn="ctr">
              <a:buNone/>
              <a:defRPr/>
            </a:lvl1pPr>
          </a:lstStyle>
          <a:p>
            <a:r>
              <a:rPr lang="en-US"/>
              <a:t>Montera </a:t>
            </a:r>
            <a:r>
              <a:rPr lang="en-US" err="1"/>
              <a:t>bild</a:t>
            </a:r>
            <a:r>
              <a:rPr lang="en-US"/>
              <a:t> </a:t>
            </a:r>
            <a:r>
              <a:rPr lang="en-US" err="1"/>
              <a:t>i</a:t>
            </a:r>
            <a:r>
              <a:rPr lang="en-US"/>
              <a:t> form</a:t>
            </a:r>
          </a:p>
        </p:txBody>
      </p:sp>
      <p:sp>
        <p:nvSpPr>
          <p:cNvPr id="9" name="Platshållare för text 2">
            <a:extLst>
              <a:ext uri="{FF2B5EF4-FFF2-40B4-BE49-F238E27FC236}">
                <a16:creationId xmlns:a16="http://schemas.microsoft.com/office/drawing/2014/main" id="{93DE1B89-8B95-C991-FCCB-A27AE56873A6}"/>
              </a:ext>
            </a:extLst>
          </p:cNvPr>
          <p:cNvSpPr>
            <a:spLocks noGrp="1"/>
          </p:cNvSpPr>
          <p:nvPr>
            <p:ph type="body" sz="quarter" idx="13"/>
          </p:nvPr>
        </p:nvSpPr>
        <p:spPr>
          <a:xfrm>
            <a:off x="10484098" y="3240000"/>
            <a:ext cx="8280000" cy="540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 name="Rubrik 106">
            <a:extLst>
              <a:ext uri="{FF2B5EF4-FFF2-40B4-BE49-F238E27FC236}">
                <a16:creationId xmlns:a16="http://schemas.microsoft.com/office/drawing/2014/main" id="{505B7519-D4A1-65FB-10F7-68D1930A48C9}"/>
              </a:ext>
            </a:extLst>
          </p:cNvPr>
          <p:cNvSpPr>
            <a:spLocks noGrp="1"/>
          </p:cNvSpPr>
          <p:nvPr>
            <p:ph type="title"/>
          </p:nvPr>
        </p:nvSpPr>
        <p:spPr>
          <a:xfrm>
            <a:off x="10484098" y="758131"/>
            <a:ext cx="828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11" name="Platshållare för datum 3">
            <a:extLst>
              <a:ext uri="{FF2B5EF4-FFF2-40B4-BE49-F238E27FC236}">
                <a16:creationId xmlns:a16="http://schemas.microsoft.com/office/drawing/2014/main" id="{D1922A11-6FDC-5954-DA22-3452A9DB207A}"/>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12" name="Platshållare för bildnummer 5">
            <a:extLst>
              <a:ext uri="{FF2B5EF4-FFF2-40B4-BE49-F238E27FC236}">
                <a16:creationId xmlns:a16="http://schemas.microsoft.com/office/drawing/2014/main" id="{197927D5-8C5F-1843-FA9D-B3EFCC39E944}"/>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13" name="Platshållare för sidfot 5">
            <a:extLst>
              <a:ext uri="{FF2B5EF4-FFF2-40B4-BE49-F238E27FC236}">
                <a16:creationId xmlns:a16="http://schemas.microsoft.com/office/drawing/2014/main" id="{B3977587-313F-F007-1750-653BB1B32EF2}"/>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162596390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Vinröd_mörk">
    <p:bg>
      <p:bgPr>
        <a:solidFill>
          <a:schemeClr val="accent3">
            <a:alpha val="15000"/>
          </a:schemeClr>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tx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Tree>
    <p:extLst>
      <p:ext uri="{BB962C8B-B14F-4D97-AF65-F5344CB8AC3E}">
        <p14:creationId xmlns:p14="http://schemas.microsoft.com/office/powerpoint/2010/main" val="398481000"/>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nröd_mörk">
    <p:bg>
      <p:bgPr>
        <a:solidFill>
          <a:schemeClr val="accent3">
            <a:alpha val="15000"/>
          </a:schemeClr>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tx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spcAft>
                <a:spcPts val="2300"/>
              </a:spcAft>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accent3"/>
              </a:buClr>
              <a:buNone/>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1433179668"/>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t-Turkos_ljus">
    <p:bg>
      <p:bgPr>
        <a:solidFill>
          <a:schemeClr val="bg1"/>
        </a:solidFill>
        <a:effectLst/>
      </p:bgPr>
    </p:bg>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accent3"/>
              </a:buClr>
              <a:buNone/>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2849470205"/>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Innehållsida_helsida-Vinröd_mörk">
    <p:bg>
      <p:bgPr>
        <a:solidFill>
          <a:schemeClr val="accent3">
            <a:alpha val="15000"/>
          </a:schemeClr>
        </a:solidFill>
        <a:effectLst/>
      </p:bgPr>
    </p:bg>
    <p:spTree>
      <p:nvGrpSpPr>
        <p:cNvPr id="1" name=""/>
        <p:cNvGrpSpPr/>
        <p:nvPr/>
      </p:nvGrpSpPr>
      <p:grpSpPr>
        <a:xfrm>
          <a:off x="0" y="0"/>
          <a:ext cx="0" cy="0"/>
          <a:chOff x="0" y="0"/>
          <a:chExt cx="0" cy="0"/>
        </a:xfrm>
      </p:grpSpPr>
      <p:sp>
        <p:nvSpPr>
          <p:cNvPr id="2" name="Platshållare för innehåll 14">
            <a:extLst>
              <a:ext uri="{FF2B5EF4-FFF2-40B4-BE49-F238E27FC236}">
                <a16:creationId xmlns:a16="http://schemas.microsoft.com/office/drawing/2014/main" id="{07EDFFC4-C176-64E9-9298-AD68EDB49D1B}"/>
              </a:ext>
            </a:extLst>
          </p:cNvPr>
          <p:cNvSpPr>
            <a:spLocks noGrp="1"/>
          </p:cNvSpPr>
          <p:nvPr>
            <p:ph idx="1" hasCustomPrompt="1"/>
          </p:nvPr>
        </p:nvSpPr>
        <p:spPr>
          <a:xfrm>
            <a:off x="0" y="-1"/>
            <a:ext cx="20104100" cy="11309351"/>
          </a:xfrm>
          <a:custGeom>
            <a:avLst/>
            <a:gdLst>
              <a:gd name="connsiteX0" fmla="*/ 18655886 w 20104100"/>
              <a:gd name="connsiteY0" fmla="*/ 8967044 h 11309351"/>
              <a:gd name="connsiteX1" fmla="*/ 17756906 w 20104100"/>
              <a:gd name="connsiteY1" fmla="*/ 9866024 h 11309351"/>
              <a:gd name="connsiteX2" fmla="*/ 17756906 w 20104100"/>
              <a:gd name="connsiteY2" fmla="*/ 10765005 h 11309351"/>
              <a:gd name="connsiteX3" fmla="*/ 18655886 w 20104100"/>
              <a:gd name="connsiteY3" fmla="*/ 10765005 h 11309351"/>
              <a:gd name="connsiteX4" fmla="*/ 19554868 w 20104100"/>
              <a:gd name="connsiteY4" fmla="*/ 9866024 h 11309351"/>
              <a:gd name="connsiteX5" fmla="*/ 18655886 w 20104100"/>
              <a:gd name="connsiteY5" fmla="*/ 8967044 h 11309351"/>
              <a:gd name="connsiteX6" fmla="*/ 0 w 20104100"/>
              <a:gd name="connsiteY6" fmla="*/ 0 h 11309351"/>
              <a:gd name="connsiteX7" fmla="*/ 20104100 w 20104100"/>
              <a:gd name="connsiteY7" fmla="*/ 0 h 11309351"/>
              <a:gd name="connsiteX8" fmla="*/ 20104100 w 20104100"/>
              <a:gd name="connsiteY8" fmla="*/ 11309351 h 11309351"/>
              <a:gd name="connsiteX9" fmla="*/ 0 w 20104100"/>
              <a:gd name="connsiteY9" fmla="*/ 11309351 h 11309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11309351">
                <a:moveTo>
                  <a:pt x="18655886" y="8967044"/>
                </a:moveTo>
                <a:cubicBezTo>
                  <a:pt x="18159392" y="8967044"/>
                  <a:pt x="17756906" y="9369531"/>
                  <a:pt x="17756906" y="9866024"/>
                </a:cubicBezTo>
                <a:lnTo>
                  <a:pt x="17756906" y="10765005"/>
                </a:lnTo>
                <a:cubicBezTo>
                  <a:pt x="17756906" y="10765005"/>
                  <a:pt x="18655886" y="10765005"/>
                  <a:pt x="18655886" y="10765005"/>
                </a:cubicBezTo>
                <a:cubicBezTo>
                  <a:pt x="19152380" y="10765005"/>
                  <a:pt x="19554868" y="10362518"/>
                  <a:pt x="19554868" y="9866024"/>
                </a:cubicBezTo>
                <a:cubicBezTo>
                  <a:pt x="19554868" y="9369531"/>
                  <a:pt x="19152380" y="8967044"/>
                  <a:pt x="18655886" y="8967044"/>
                </a:cubicBezTo>
                <a:close/>
                <a:moveTo>
                  <a:pt x="0" y="0"/>
                </a:moveTo>
                <a:lnTo>
                  <a:pt x="20104100" y="0"/>
                </a:lnTo>
                <a:lnTo>
                  <a:pt x="20104100" y="11309351"/>
                </a:lnTo>
                <a:lnTo>
                  <a:pt x="0" y="11309351"/>
                </a:lnTo>
                <a:close/>
              </a:path>
            </a:pathLst>
          </a:custGeom>
          <a:solidFill>
            <a:schemeClr val="accent3">
              <a:alpha val="5000"/>
            </a:schemeClr>
          </a:solidFill>
        </p:spPr>
        <p:txBody>
          <a:bodyPr wrap="square" anchor="ctr">
            <a:noAutofit/>
          </a:bodyPr>
          <a:lstStyle>
            <a:lvl1pPr algn="ctr">
              <a:buNone/>
              <a:defRPr sz="32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grpSp>
        <p:nvGrpSpPr>
          <p:cNvPr id="16" name="Grupp 15">
            <a:extLst>
              <a:ext uri="{FF2B5EF4-FFF2-40B4-BE49-F238E27FC236}">
                <a16:creationId xmlns:a16="http://schemas.microsoft.com/office/drawing/2014/main" id="{E7C7BFDF-15BB-A35D-182B-71E482DB79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7" name="Bild 16">
              <a:extLst>
                <a:ext uri="{FF2B5EF4-FFF2-40B4-BE49-F238E27FC236}">
                  <a16:creationId xmlns:a16="http://schemas.microsoft.com/office/drawing/2014/main" id="{D13F18B1-ED24-8397-C568-DD94D6B23E1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8" name="Bild 17">
              <a:extLst>
                <a:ext uri="{FF2B5EF4-FFF2-40B4-BE49-F238E27FC236}">
                  <a16:creationId xmlns:a16="http://schemas.microsoft.com/office/drawing/2014/main" id="{87208784-4141-09D3-D660-A2268386B87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datum 3">
            <a:extLst>
              <a:ext uri="{FF2B5EF4-FFF2-40B4-BE49-F238E27FC236}">
                <a16:creationId xmlns:a16="http://schemas.microsoft.com/office/drawing/2014/main" id="{B3A71AB9-AAA7-E78A-F77A-D1A10EB26AB4}"/>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6" name="Platshållare för bildnummer 5">
            <a:extLst>
              <a:ext uri="{FF2B5EF4-FFF2-40B4-BE49-F238E27FC236}">
                <a16:creationId xmlns:a16="http://schemas.microsoft.com/office/drawing/2014/main" id="{DB22D6F3-33C1-5574-70A2-85ADD2CEF85F}"/>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7" name="Platshållare för sidfot 5">
            <a:extLst>
              <a:ext uri="{FF2B5EF4-FFF2-40B4-BE49-F238E27FC236}">
                <a16:creationId xmlns:a16="http://schemas.microsoft.com/office/drawing/2014/main" id="{A02E07FB-A8EC-6B08-D352-1681F3F6EF83}"/>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1054449715"/>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ildmontage_1_med_text-Turkos_ljus">
    <p:bg>
      <p:bgPr>
        <a:solidFill>
          <a:schemeClr val="accent3">
            <a:alpha val="15000"/>
          </a:schemeClr>
        </a:solidFill>
        <a:effectLst/>
      </p:bgPr>
    </p:bg>
    <p:spTree>
      <p:nvGrpSpPr>
        <p:cNvPr id="1" name=""/>
        <p:cNvGrpSpPr/>
        <p:nvPr/>
      </p:nvGrpSpPr>
      <p:grpSpPr>
        <a:xfrm>
          <a:off x="0" y="0"/>
          <a:ext cx="0" cy="0"/>
          <a:chOff x="0" y="0"/>
          <a:chExt cx="0" cy="0"/>
        </a:xfrm>
      </p:grpSpPr>
      <p:pic>
        <p:nvPicPr>
          <p:cNvPr id="13" name="Bild 12">
            <a:extLst>
              <a:ext uri="{FF2B5EF4-FFF2-40B4-BE49-F238E27FC236}">
                <a16:creationId xmlns:a16="http://schemas.microsoft.com/office/drawing/2014/main" id="{576BB817-1EAA-44C8-A93D-028CF1AA9271}"/>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Rubrik 1">
            <a:extLst>
              <a:ext uri="{FF2B5EF4-FFF2-40B4-BE49-F238E27FC236}">
                <a16:creationId xmlns:a16="http://schemas.microsoft.com/office/drawing/2014/main" id="{136C45F4-5A3A-B353-8B3A-6433B352CE3C}"/>
              </a:ext>
            </a:extLst>
          </p:cNvPr>
          <p:cNvSpPr>
            <a:spLocks noGrp="1"/>
          </p:cNvSpPr>
          <p:nvPr>
            <p:ph type="ctrTitle" hasCustomPrompt="1"/>
          </p:nvPr>
        </p:nvSpPr>
        <p:spPr>
          <a:xfrm>
            <a:off x="9302400" y="6377390"/>
            <a:ext cx="5279848" cy="1005477"/>
          </a:xfrm>
        </p:spPr>
        <p:txBody>
          <a:bodyPr anchor="t">
            <a:noAutofit/>
          </a:bodyPr>
          <a:lstStyle>
            <a:lvl1pPr algn="ctr">
              <a:lnSpc>
                <a:spcPct val="75000"/>
              </a:lnSpc>
              <a:defRPr sz="10000" b="0" spc="-400" baseline="0">
                <a:solidFill>
                  <a:schemeClr val="accent3"/>
                </a:solidFill>
                <a:latin typeface="+mj-lt"/>
              </a:defRPr>
            </a:lvl1pPr>
          </a:lstStyle>
          <a:p>
            <a:r>
              <a:rPr lang="sv-SE"/>
              <a:t>100%</a:t>
            </a:r>
          </a:p>
        </p:txBody>
      </p:sp>
      <p:sp>
        <p:nvSpPr>
          <p:cNvPr id="4" name="Platshållare för text 4">
            <a:extLst>
              <a:ext uri="{FF2B5EF4-FFF2-40B4-BE49-F238E27FC236}">
                <a16:creationId xmlns:a16="http://schemas.microsoft.com/office/drawing/2014/main" id="{88D93A17-5D27-9173-DE8F-75232BA67DC1}"/>
              </a:ext>
            </a:extLst>
          </p:cNvPr>
          <p:cNvSpPr>
            <a:spLocks noGrp="1"/>
          </p:cNvSpPr>
          <p:nvPr>
            <p:ph type="body" sz="quarter" idx="15" hasCustomPrompt="1"/>
          </p:nvPr>
        </p:nvSpPr>
        <p:spPr>
          <a:xfrm>
            <a:off x="9302400" y="7454875"/>
            <a:ext cx="5311700" cy="2880320"/>
          </a:xfrm>
        </p:spPr>
        <p:txBody>
          <a:bodyPr anchor="t"/>
          <a:lstStyle>
            <a:lvl1pPr marL="0" indent="0" algn="ctr">
              <a:buNone/>
              <a:defRPr sz="5400">
                <a:solidFill>
                  <a:schemeClr val="accent3"/>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br>
              <a:rPr lang="sv-SE"/>
            </a:b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6" name="Grupp 5">
            <a:extLst>
              <a:ext uri="{FF2B5EF4-FFF2-40B4-BE49-F238E27FC236}">
                <a16:creationId xmlns:a16="http://schemas.microsoft.com/office/drawing/2014/main" id="{8905EC65-8650-70B3-60D1-3E1ABCA0D806}"/>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7" name="Bild 6">
              <a:extLst>
                <a:ext uri="{FF2B5EF4-FFF2-40B4-BE49-F238E27FC236}">
                  <a16:creationId xmlns:a16="http://schemas.microsoft.com/office/drawing/2014/main" id="{11FBA0C9-6BFF-B8AD-A3F5-12DDCE3121D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8" name="Bild 7">
              <a:extLst>
                <a:ext uri="{FF2B5EF4-FFF2-40B4-BE49-F238E27FC236}">
                  <a16:creationId xmlns:a16="http://schemas.microsoft.com/office/drawing/2014/main" id="{228F8573-1D0A-2F1D-9164-0EFB361C27D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3" name="Platshållare för bild 19">
            <a:extLst>
              <a:ext uri="{FF2B5EF4-FFF2-40B4-BE49-F238E27FC236}">
                <a16:creationId xmlns:a16="http://schemas.microsoft.com/office/drawing/2014/main" id="{A0274350-8D2F-EF0E-2CC3-C942CB765724}"/>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80000" y="180000"/>
            <a:ext cx="4716000" cy="3996000"/>
          </a:xfrm>
          <a:prstGeom prst="rect">
            <a:avLst/>
          </a:prstGeom>
        </p:spPr>
      </p:pic>
      <p:pic>
        <p:nvPicPr>
          <p:cNvPr id="5" name="Platshållare för bild 13">
            <a:extLst>
              <a:ext uri="{FF2B5EF4-FFF2-40B4-BE49-F238E27FC236}">
                <a16:creationId xmlns:a16="http://schemas.microsoft.com/office/drawing/2014/main" id="{9F012126-928D-82F4-7FE1-7F5A70DA3501}"/>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180000" y="4359600"/>
            <a:ext cx="4716000" cy="6769750"/>
          </a:xfrm>
          <a:prstGeom prst="rect">
            <a:avLst/>
          </a:prstGeom>
          <a:solidFill>
            <a:schemeClr val="bg1"/>
          </a:solidFill>
        </p:spPr>
      </p:pic>
      <p:pic>
        <p:nvPicPr>
          <p:cNvPr id="9" name="Platshållare för bild 15">
            <a:extLst>
              <a:ext uri="{FF2B5EF4-FFF2-40B4-BE49-F238E27FC236}">
                <a16:creationId xmlns:a16="http://schemas.microsoft.com/office/drawing/2014/main" id="{85DBB31E-B63B-AF6E-6A35-901FDB29FB1D}"/>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5076000" y="180000"/>
            <a:ext cx="4046400" cy="6552000"/>
          </a:xfrm>
          <a:prstGeom prst="rect">
            <a:avLst/>
          </a:prstGeom>
          <a:solidFill>
            <a:schemeClr val="bg1"/>
          </a:solidFill>
        </p:spPr>
      </p:pic>
      <p:pic>
        <p:nvPicPr>
          <p:cNvPr id="10" name="Platshållare för bild 21">
            <a:extLst>
              <a:ext uri="{FF2B5EF4-FFF2-40B4-BE49-F238E27FC236}">
                <a16:creationId xmlns:a16="http://schemas.microsoft.com/office/drawing/2014/main" id="{DA9D1865-A9AE-2006-5E7E-B52845261EC5}"/>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9304100" y="180000"/>
            <a:ext cx="10620000" cy="5662800"/>
          </a:xfrm>
          <a:prstGeom prst="rect">
            <a:avLst/>
          </a:prstGeom>
          <a:solidFill>
            <a:schemeClr val="bg1"/>
          </a:solidFill>
        </p:spPr>
      </p:pic>
      <p:pic>
        <p:nvPicPr>
          <p:cNvPr id="11" name="Platshållare för bild 27">
            <a:extLst>
              <a:ext uri="{FF2B5EF4-FFF2-40B4-BE49-F238E27FC236}">
                <a16:creationId xmlns:a16="http://schemas.microsoft.com/office/drawing/2014/main" id="{15B3C348-F649-6CC5-28FC-F3D1D17B417F}"/>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pic>
      <p:pic>
        <p:nvPicPr>
          <p:cNvPr id="12" name="Platshållare för bild 31">
            <a:extLst>
              <a:ext uri="{FF2B5EF4-FFF2-40B4-BE49-F238E27FC236}">
                <a16:creationId xmlns:a16="http://schemas.microsoft.com/office/drawing/2014/main" id="{F68D6069-E644-9AA4-73AB-3279BAFB65B0}"/>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5076000" y="6913750"/>
            <a:ext cx="4046400" cy="4215600"/>
          </a:xfrm>
          <a:prstGeom prst="rect">
            <a:avLst/>
          </a:prstGeom>
          <a:solidFill>
            <a:schemeClr val="bg1"/>
          </a:solidFill>
        </p:spPr>
      </p:pic>
    </p:spTree>
    <p:extLst>
      <p:ext uri="{BB962C8B-B14F-4D97-AF65-F5344CB8AC3E}">
        <p14:creationId xmlns:p14="http://schemas.microsoft.com/office/powerpoint/2010/main" val="45376064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ildmontage_2_med_text-Turkos_ljus">
    <p:bg>
      <p:bgPr>
        <a:solidFill>
          <a:schemeClr val="accent3">
            <a:alpha val="15000"/>
          </a:schemeClr>
        </a:solidFill>
        <a:effectLst/>
      </p:bgPr>
    </p:bg>
    <p:spTree>
      <p:nvGrpSpPr>
        <p:cNvPr id="1" name=""/>
        <p:cNvGrpSpPr/>
        <p:nvPr/>
      </p:nvGrpSpPr>
      <p:grpSpPr>
        <a:xfrm>
          <a:off x="0" y="0"/>
          <a:ext cx="0" cy="0"/>
          <a:chOff x="0" y="0"/>
          <a:chExt cx="0" cy="0"/>
        </a:xfrm>
      </p:grpSpPr>
      <p:pic>
        <p:nvPicPr>
          <p:cNvPr id="16" name="Bild 15">
            <a:extLst>
              <a:ext uri="{FF2B5EF4-FFF2-40B4-BE49-F238E27FC236}">
                <a16:creationId xmlns:a16="http://schemas.microsoft.com/office/drawing/2014/main" id="{D05D05BB-DFC5-EB72-4DDF-CDFD1E0C5E40}"/>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2460"/>
            <a:ext cx="20139816" cy="11309350"/>
          </a:xfrm>
          <a:prstGeom prst="rect">
            <a:avLst/>
          </a:prstGeom>
        </p:spPr>
      </p:pic>
      <p:sp>
        <p:nvSpPr>
          <p:cNvPr id="3" name="Rubrik 1">
            <a:extLst>
              <a:ext uri="{FF2B5EF4-FFF2-40B4-BE49-F238E27FC236}">
                <a16:creationId xmlns:a16="http://schemas.microsoft.com/office/drawing/2014/main" id="{81C86E17-67EC-C615-2842-76EB0D847DB7}"/>
              </a:ext>
            </a:extLst>
          </p:cNvPr>
          <p:cNvSpPr>
            <a:spLocks noGrp="1"/>
          </p:cNvSpPr>
          <p:nvPr>
            <p:ph type="ctrTitle" hasCustomPrompt="1"/>
          </p:nvPr>
        </p:nvSpPr>
        <p:spPr>
          <a:xfrm>
            <a:off x="12703429" y="326082"/>
            <a:ext cx="3509500" cy="936105"/>
          </a:xfrm>
        </p:spPr>
        <p:txBody>
          <a:bodyPr anchor="t">
            <a:noAutofit/>
          </a:bodyPr>
          <a:lstStyle>
            <a:lvl1pPr algn="ctr">
              <a:lnSpc>
                <a:spcPct val="75000"/>
              </a:lnSpc>
              <a:defRPr sz="10000" b="0" spc="-400" baseline="0">
                <a:solidFill>
                  <a:schemeClr val="accent3"/>
                </a:solidFill>
                <a:latin typeface="+mj-lt"/>
              </a:defRPr>
            </a:lvl1pPr>
          </a:lstStyle>
          <a:p>
            <a:r>
              <a:rPr lang="sv-SE"/>
              <a:t>98%</a:t>
            </a:r>
          </a:p>
        </p:txBody>
      </p:sp>
      <p:sp>
        <p:nvSpPr>
          <p:cNvPr id="4" name="Platshållare för text 4">
            <a:extLst>
              <a:ext uri="{FF2B5EF4-FFF2-40B4-BE49-F238E27FC236}">
                <a16:creationId xmlns:a16="http://schemas.microsoft.com/office/drawing/2014/main" id="{C40B185A-2F22-3207-F086-4CB9D11473A0}"/>
              </a:ext>
            </a:extLst>
          </p:cNvPr>
          <p:cNvSpPr>
            <a:spLocks noGrp="1"/>
          </p:cNvSpPr>
          <p:nvPr>
            <p:ph type="body" sz="quarter" idx="15" hasCustomPrompt="1"/>
          </p:nvPr>
        </p:nvSpPr>
        <p:spPr>
          <a:xfrm>
            <a:off x="12703428" y="1262187"/>
            <a:ext cx="3530672" cy="2396633"/>
          </a:xfrm>
        </p:spPr>
        <p:txBody>
          <a:bodyPr anchor="t"/>
          <a:lstStyle>
            <a:lvl1pPr marL="0" indent="0" algn="ctr">
              <a:buNone/>
              <a:defRPr sz="4400">
                <a:solidFill>
                  <a:schemeClr val="accent3"/>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5" name="Grupp 4">
            <a:extLst>
              <a:ext uri="{FF2B5EF4-FFF2-40B4-BE49-F238E27FC236}">
                <a16:creationId xmlns:a16="http://schemas.microsoft.com/office/drawing/2014/main" id="{9924D6F4-B2E5-DFB3-AD23-22CDC8FBF80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4C9CD803-0E8B-1C0E-0E29-B5DAE7383C2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4C80B198-33F3-1D5A-45D1-D92C2FCD608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8" name="Platshållare för bild 18">
            <a:extLst>
              <a:ext uri="{FF2B5EF4-FFF2-40B4-BE49-F238E27FC236}">
                <a16:creationId xmlns:a16="http://schemas.microsoft.com/office/drawing/2014/main" id="{8E5EE331-AB17-FEEC-08C5-668F67B7676F}"/>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80000" y="180000"/>
            <a:ext cx="4716000" cy="4934635"/>
          </a:xfrm>
          <a:prstGeom prst="rect">
            <a:avLst/>
          </a:prstGeom>
        </p:spPr>
      </p:pic>
      <p:pic>
        <p:nvPicPr>
          <p:cNvPr id="9" name="Platshållare för bild 10">
            <a:extLst>
              <a:ext uri="{FF2B5EF4-FFF2-40B4-BE49-F238E27FC236}">
                <a16:creationId xmlns:a16="http://schemas.microsoft.com/office/drawing/2014/main" id="{E17D82F0-99DE-8779-D57A-27223C266DA2}"/>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5076000" y="180000"/>
            <a:ext cx="7456562" cy="10944430"/>
          </a:xfrm>
          <a:prstGeom prst="rect">
            <a:avLst/>
          </a:prstGeom>
        </p:spPr>
      </p:pic>
      <p:pic>
        <p:nvPicPr>
          <p:cNvPr id="10" name="Platshållare för bild 16">
            <a:extLst>
              <a:ext uri="{FF2B5EF4-FFF2-40B4-BE49-F238E27FC236}">
                <a16:creationId xmlns:a16="http://schemas.microsoft.com/office/drawing/2014/main" id="{45786C1E-6C66-3B26-67CB-C65DF872A383}"/>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180000" y="5294635"/>
            <a:ext cx="4716000" cy="5834715"/>
          </a:xfrm>
          <a:prstGeom prst="rect">
            <a:avLst/>
          </a:prstGeom>
        </p:spPr>
      </p:pic>
      <p:pic>
        <p:nvPicPr>
          <p:cNvPr id="11" name="Platshållare för bild 12">
            <a:extLst>
              <a:ext uri="{FF2B5EF4-FFF2-40B4-BE49-F238E27FC236}">
                <a16:creationId xmlns:a16="http://schemas.microsoft.com/office/drawing/2014/main" id="{2C961CFD-51B4-B3BA-298F-A1867002D08D}"/>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16414100" y="180000"/>
            <a:ext cx="3510000" cy="3602467"/>
          </a:xfrm>
          <a:prstGeom prst="rect">
            <a:avLst/>
          </a:prstGeom>
          <a:solidFill>
            <a:schemeClr val="bg1"/>
          </a:solidFill>
        </p:spPr>
      </p:pic>
      <p:pic>
        <p:nvPicPr>
          <p:cNvPr id="12" name="Platshållare för bild 14">
            <a:extLst>
              <a:ext uri="{FF2B5EF4-FFF2-40B4-BE49-F238E27FC236}">
                <a16:creationId xmlns:a16="http://schemas.microsoft.com/office/drawing/2014/main" id="{F377875A-6503-ABE1-C74F-3C20B1B38847}"/>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12712562" y="3962467"/>
            <a:ext cx="7211538" cy="7161963"/>
          </a:xfrm>
          <a:prstGeom prst="rect">
            <a:avLst/>
          </a:prstGeom>
        </p:spPr>
      </p:pic>
      <p:grpSp>
        <p:nvGrpSpPr>
          <p:cNvPr id="13" name="Grupp 12">
            <a:extLst>
              <a:ext uri="{FF2B5EF4-FFF2-40B4-BE49-F238E27FC236}">
                <a16:creationId xmlns:a16="http://schemas.microsoft.com/office/drawing/2014/main" id="{A59FA962-690A-A30F-7B53-BF999A9785C2}"/>
              </a:ext>
            </a:extLst>
          </p:cNvPr>
          <p:cNvGrpSpPr/>
          <p:nvPr userDrawn="1"/>
        </p:nvGrpSpPr>
        <p:grpSpPr>
          <a:xfrm>
            <a:off x="17756906" y="8967243"/>
            <a:ext cx="1800000" cy="1800000"/>
            <a:chOff x="17958809" y="9070148"/>
            <a:chExt cx="2052001" cy="2052001"/>
          </a:xfrm>
          <a:effectLst>
            <a:outerShdw blurRad="1270000" sx="59064" sy="59064" algn="ctr" rotWithShape="0">
              <a:prstClr val="black">
                <a:alpha val="25000"/>
              </a:prstClr>
            </a:outerShdw>
          </a:effectLst>
        </p:grpSpPr>
        <p:pic>
          <p:nvPicPr>
            <p:cNvPr id="14" name="Bild 13">
              <a:extLst>
                <a:ext uri="{FF2B5EF4-FFF2-40B4-BE49-F238E27FC236}">
                  <a16:creationId xmlns:a16="http://schemas.microsoft.com/office/drawing/2014/main" id="{27EDDC18-AC91-6BBF-EEA7-9266D9A4623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51A947BE-A2CD-4215-4574-0F3DA228345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51730869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ildmontage_3_med_text-Turkos_ljus">
    <p:bg>
      <p:bgPr>
        <a:solidFill>
          <a:schemeClr val="accent3">
            <a:alpha val="15000"/>
          </a:schemeClr>
        </a:solidFill>
        <a:effectLst/>
      </p:bgPr>
    </p:bg>
    <p:spTree>
      <p:nvGrpSpPr>
        <p:cNvPr id="1" name=""/>
        <p:cNvGrpSpPr/>
        <p:nvPr/>
      </p:nvGrpSpPr>
      <p:grpSpPr>
        <a:xfrm>
          <a:off x="0" y="0"/>
          <a:ext cx="0" cy="0"/>
          <a:chOff x="0" y="0"/>
          <a:chExt cx="0" cy="0"/>
        </a:xfrm>
      </p:grpSpPr>
      <p:pic>
        <p:nvPicPr>
          <p:cNvPr id="6" name="Platshållare för bild 11">
            <a:extLst>
              <a:ext uri="{FF2B5EF4-FFF2-40B4-BE49-F238E27FC236}">
                <a16:creationId xmlns:a16="http://schemas.microsoft.com/office/drawing/2014/main" id="{25DB1459-E399-C22C-F535-C6D8CBB7617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0000" y="180000"/>
            <a:ext cx="4716000" cy="7814955"/>
          </a:xfrm>
          <a:prstGeom prst="rect">
            <a:avLst/>
          </a:prstGeom>
        </p:spPr>
      </p:pic>
      <p:pic>
        <p:nvPicPr>
          <p:cNvPr id="7" name="Platshållare för bild 13">
            <a:extLst>
              <a:ext uri="{FF2B5EF4-FFF2-40B4-BE49-F238E27FC236}">
                <a16:creationId xmlns:a16="http://schemas.microsoft.com/office/drawing/2014/main" id="{B35CC5C6-7C8C-292C-EDB4-277F3607034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076000" y="180000"/>
            <a:ext cx="9538100" cy="6552000"/>
          </a:xfrm>
          <a:prstGeom prst="rect">
            <a:avLst/>
          </a:prstGeom>
        </p:spPr>
      </p:pic>
      <p:pic>
        <p:nvPicPr>
          <p:cNvPr id="8" name="Platshållare för bild 17">
            <a:extLst>
              <a:ext uri="{FF2B5EF4-FFF2-40B4-BE49-F238E27FC236}">
                <a16:creationId xmlns:a16="http://schemas.microsoft.com/office/drawing/2014/main" id="{310E3AD1-0CA3-4FD4-3C0D-41075B533BE2}"/>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4794100" y="180000"/>
            <a:ext cx="5130000" cy="5662800"/>
          </a:xfrm>
          <a:prstGeom prst="rect">
            <a:avLst/>
          </a:prstGeom>
          <a:solidFill>
            <a:schemeClr val="bg1"/>
          </a:solidFill>
        </p:spPr>
      </p:pic>
      <p:pic>
        <p:nvPicPr>
          <p:cNvPr id="9" name="Platshållare för bild 15">
            <a:extLst>
              <a:ext uri="{FF2B5EF4-FFF2-40B4-BE49-F238E27FC236}">
                <a16:creationId xmlns:a16="http://schemas.microsoft.com/office/drawing/2014/main" id="{3C3820B6-0D0C-3EF6-87DA-CFB5561A47A5}"/>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9304100" y="6913750"/>
            <a:ext cx="5310000" cy="4215600"/>
          </a:xfrm>
          <a:prstGeom prst="rect">
            <a:avLst/>
          </a:prstGeom>
          <a:solidFill>
            <a:schemeClr val="bg1"/>
          </a:solidFill>
        </p:spPr>
      </p:pic>
      <p:pic>
        <p:nvPicPr>
          <p:cNvPr id="10" name="Platshållare för bild 19">
            <a:extLst>
              <a:ext uri="{FF2B5EF4-FFF2-40B4-BE49-F238E27FC236}">
                <a16:creationId xmlns:a16="http://schemas.microsoft.com/office/drawing/2014/main" id="{86EFEDA4-1FC5-FF15-2073-E82E6AA68862}"/>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pic>
      <p:pic>
        <p:nvPicPr>
          <p:cNvPr id="11" name="Platshållare för bild 27">
            <a:extLst>
              <a:ext uri="{FF2B5EF4-FFF2-40B4-BE49-F238E27FC236}">
                <a16:creationId xmlns:a16="http://schemas.microsoft.com/office/drawing/2014/main" id="{3AFA1D3A-5DB6-E682-0A7F-1D263CC311EB}"/>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180000" y="8174955"/>
            <a:ext cx="4716000" cy="2954395"/>
          </a:xfrm>
          <a:prstGeom prst="rect">
            <a:avLst/>
          </a:prstGeom>
        </p:spPr>
      </p:pic>
      <p:sp>
        <p:nvSpPr>
          <p:cNvPr id="12" name="Rubrik 1">
            <a:extLst>
              <a:ext uri="{FF2B5EF4-FFF2-40B4-BE49-F238E27FC236}">
                <a16:creationId xmlns:a16="http://schemas.microsoft.com/office/drawing/2014/main" id="{7FF95710-5EB0-71DB-1035-80836C2A49D1}"/>
              </a:ext>
            </a:extLst>
          </p:cNvPr>
          <p:cNvSpPr>
            <a:spLocks noGrp="1"/>
          </p:cNvSpPr>
          <p:nvPr>
            <p:ph type="ctrTitle" hasCustomPrompt="1"/>
          </p:nvPr>
        </p:nvSpPr>
        <p:spPr>
          <a:xfrm>
            <a:off x="5310001" y="7382867"/>
            <a:ext cx="3509500" cy="936105"/>
          </a:xfrm>
        </p:spPr>
        <p:txBody>
          <a:bodyPr anchor="t">
            <a:noAutofit/>
          </a:bodyPr>
          <a:lstStyle>
            <a:lvl1pPr algn="ctr">
              <a:lnSpc>
                <a:spcPct val="75000"/>
              </a:lnSpc>
              <a:defRPr sz="10000" b="0" spc="-400" baseline="0">
                <a:solidFill>
                  <a:schemeClr val="accent3"/>
                </a:solidFill>
                <a:latin typeface="+mj-lt"/>
              </a:defRPr>
            </a:lvl1pPr>
          </a:lstStyle>
          <a:p>
            <a:r>
              <a:rPr lang="sv-SE"/>
              <a:t>98%</a:t>
            </a:r>
          </a:p>
        </p:txBody>
      </p:sp>
      <p:sp>
        <p:nvSpPr>
          <p:cNvPr id="13" name="Platshållare för text 4">
            <a:extLst>
              <a:ext uri="{FF2B5EF4-FFF2-40B4-BE49-F238E27FC236}">
                <a16:creationId xmlns:a16="http://schemas.microsoft.com/office/drawing/2014/main" id="{600EFAFC-BE92-47F5-EADA-97C416EE1975}"/>
              </a:ext>
            </a:extLst>
          </p:cNvPr>
          <p:cNvSpPr>
            <a:spLocks noGrp="1"/>
          </p:cNvSpPr>
          <p:nvPr>
            <p:ph type="body" sz="quarter" idx="15" hasCustomPrompt="1"/>
          </p:nvPr>
        </p:nvSpPr>
        <p:spPr>
          <a:xfrm>
            <a:off x="5310000" y="8318972"/>
            <a:ext cx="3530672" cy="2396633"/>
          </a:xfrm>
        </p:spPr>
        <p:txBody>
          <a:bodyPr anchor="t"/>
          <a:lstStyle>
            <a:lvl1pPr marL="0" indent="0" algn="ctr">
              <a:buNone/>
              <a:defRPr sz="4400">
                <a:solidFill>
                  <a:schemeClr val="accent3"/>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pic>
        <p:nvPicPr>
          <p:cNvPr id="3" name="Bild 2">
            <a:extLst>
              <a:ext uri="{FF2B5EF4-FFF2-40B4-BE49-F238E27FC236}">
                <a16:creationId xmlns:a16="http://schemas.microsoft.com/office/drawing/2014/main" id="{1CF70B55-9255-5A17-1D11-2DB2EC8C37F4}"/>
              </a:ext>
            </a:extLst>
          </p:cNvPr>
          <p:cNvPicPr>
            <a:picLocks noChangeAspect="1"/>
          </p:cNvPicPr>
          <p:nvPr userDrawn="1"/>
        </p:nvPicPr>
        <p:blipFill>
          <a:blip r:embed="rId8">
            <a:extLst>
              <a:ext uri="{96DAC541-7B7A-43D3-8B79-37D633B846F1}">
                <asvg:svgBlip xmlns:asvg="http://schemas.microsoft.com/office/drawing/2016/SVG/main" r:embed="rId9"/>
              </a:ext>
            </a:extLst>
          </a:blip>
          <a:srcRect l="-31125" t="15557" r="26243" b="36566"/>
          <a:stretch/>
        </p:blipFill>
        <p:spPr>
          <a:xfrm>
            <a:off x="-35716" y="0"/>
            <a:ext cx="20139816" cy="11309350"/>
          </a:xfrm>
          <a:prstGeom prst="rect">
            <a:avLst/>
          </a:prstGeom>
        </p:spPr>
      </p:pic>
    </p:spTree>
    <p:extLst>
      <p:ext uri="{BB962C8B-B14F-4D97-AF65-F5344CB8AC3E}">
        <p14:creationId xmlns:p14="http://schemas.microsoft.com/office/powerpoint/2010/main" val="14912698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 Id="rId30" Type="http://schemas.openxmlformats.org/officeDocument/2006/relationships/image" Target="../media/image4.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29" Type="http://schemas.openxmlformats.org/officeDocument/2006/relationships/image" Target="../media/image1.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32" Type="http://schemas.openxmlformats.org/officeDocument/2006/relationships/image" Target="../media/image4.svg"/><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theme" Target="../theme/theme2.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31" Type="http://schemas.openxmlformats.org/officeDocument/2006/relationships/image" Target="../media/image3.png"/><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slideLayout" Target="../slideLayouts/slideLayout52.xml"/><Relationship Id="rId30" Type="http://schemas.openxmlformats.org/officeDocument/2006/relationships/image" Target="../media/image2.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26" Type="http://schemas.openxmlformats.org/officeDocument/2006/relationships/theme" Target="../theme/theme3.xml"/><Relationship Id="rId3" Type="http://schemas.openxmlformats.org/officeDocument/2006/relationships/slideLayout" Target="../slideLayouts/slideLayout55.xml"/><Relationship Id="rId21" Type="http://schemas.openxmlformats.org/officeDocument/2006/relationships/slideLayout" Target="../slideLayouts/slideLayout73.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slideLayout" Target="../slideLayouts/slideLayout77.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29" Type="http://schemas.openxmlformats.org/officeDocument/2006/relationships/image" Target="../media/image3.png"/><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slideLayout" Target="../slideLayouts/slideLayout76.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28" Type="http://schemas.openxmlformats.org/officeDocument/2006/relationships/image" Target="../media/image2.svg"/><Relationship Id="rId10" Type="http://schemas.openxmlformats.org/officeDocument/2006/relationships/slideLayout" Target="../slideLayouts/slideLayout62.xml"/><Relationship Id="rId19" Type="http://schemas.openxmlformats.org/officeDocument/2006/relationships/slideLayout" Target="../slideLayouts/slideLayout71.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 Id="rId27" Type="http://schemas.openxmlformats.org/officeDocument/2006/relationships/image" Target="../media/image1.png"/><Relationship Id="rId30" Type="http://schemas.openxmlformats.org/officeDocument/2006/relationships/image" Target="../media/image4.sv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slideLayout" Target="../slideLayouts/slideLayout95.xml"/><Relationship Id="rId26" Type="http://schemas.openxmlformats.org/officeDocument/2006/relationships/theme" Target="../theme/theme4.xml"/><Relationship Id="rId3" Type="http://schemas.openxmlformats.org/officeDocument/2006/relationships/slideLayout" Target="../slideLayouts/slideLayout80.xml"/><Relationship Id="rId21" Type="http://schemas.openxmlformats.org/officeDocument/2006/relationships/slideLayout" Target="../slideLayouts/slideLayout98.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5" Type="http://schemas.openxmlformats.org/officeDocument/2006/relationships/slideLayout" Target="../slideLayouts/slideLayout102.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20" Type="http://schemas.openxmlformats.org/officeDocument/2006/relationships/slideLayout" Target="../slideLayouts/slideLayout97.xml"/><Relationship Id="rId29" Type="http://schemas.openxmlformats.org/officeDocument/2006/relationships/image" Target="../media/image3.png"/><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24" Type="http://schemas.openxmlformats.org/officeDocument/2006/relationships/slideLayout" Target="../slideLayouts/slideLayout101.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23" Type="http://schemas.openxmlformats.org/officeDocument/2006/relationships/slideLayout" Target="../slideLayouts/slideLayout100.xml"/><Relationship Id="rId28" Type="http://schemas.openxmlformats.org/officeDocument/2006/relationships/image" Target="../media/image2.svg"/><Relationship Id="rId10" Type="http://schemas.openxmlformats.org/officeDocument/2006/relationships/slideLayout" Target="../slideLayouts/slideLayout87.xml"/><Relationship Id="rId19" Type="http://schemas.openxmlformats.org/officeDocument/2006/relationships/slideLayout" Target="../slideLayouts/slideLayout96.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 Id="rId22" Type="http://schemas.openxmlformats.org/officeDocument/2006/relationships/slideLayout" Target="../slideLayouts/slideLayout99.xml"/><Relationship Id="rId27" Type="http://schemas.openxmlformats.org/officeDocument/2006/relationships/image" Target="../media/image1.png"/><Relationship Id="rId30" Type="http://schemas.openxmlformats.org/officeDocument/2006/relationships/image" Target="../media/image4.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 name="Platshållare för text 2">
            <a:extLst>
              <a:ext uri="{FF2B5EF4-FFF2-40B4-BE49-F238E27FC236}">
                <a16:creationId xmlns:a16="http://schemas.microsoft.com/office/drawing/2014/main" id="{098AE977-5D5B-4533-993B-CA82249B2963}"/>
              </a:ext>
            </a:extLst>
          </p:cNvPr>
          <p:cNvSpPr>
            <a:spLocks noGrp="1"/>
          </p:cNvSpPr>
          <p:nvPr>
            <p:ph type="body" idx="1"/>
          </p:nvPr>
        </p:nvSpPr>
        <p:spPr>
          <a:xfrm>
            <a:off x="1242000" y="3148676"/>
            <a:ext cx="17640000" cy="5400000"/>
          </a:xfrm>
          <a:prstGeom prst="rect">
            <a:avLst/>
          </a:prstGeom>
        </p:spPr>
        <p:txBody>
          <a:bodyPr vert="horz" lIns="0" tIns="0" rIns="0" bIns="0" rtlCol="0">
            <a:noAutofit/>
          </a:body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p>
        </p:txBody>
      </p:sp>
      <p:sp>
        <p:nvSpPr>
          <p:cNvPr id="4" name="Holder 4"/>
          <p:cNvSpPr>
            <a:spLocks noGrp="1"/>
          </p:cNvSpPr>
          <p:nvPr>
            <p:ph type="ftr" sz="quarter" idx="5"/>
          </p:nvPr>
        </p:nvSpPr>
        <p:spPr>
          <a:xfrm>
            <a:off x="2759161" y="10548000"/>
            <a:ext cx="14587200" cy="187200"/>
          </a:xfrm>
          <a:prstGeom prst="rect">
            <a:avLst/>
          </a:prstGeom>
        </p:spPr>
        <p:txBody>
          <a:bodyPr wrap="square" lIns="0" tIns="0" rIns="0" bIns="0">
            <a:noAutofit/>
          </a:bodyPr>
          <a:lstStyle>
            <a:lvl1pPr algn="l">
              <a:defRPr sz="1200">
                <a:solidFill>
                  <a:schemeClr val="tx1"/>
                </a:solidFill>
              </a:defRPr>
            </a:lvl1pPr>
          </a:lstStyle>
          <a:p>
            <a:endParaRPr lang="sv-SE"/>
          </a:p>
        </p:txBody>
      </p:sp>
      <p:sp>
        <p:nvSpPr>
          <p:cNvPr id="5" name="Holder 5"/>
          <p:cNvSpPr>
            <a:spLocks noGrp="1"/>
          </p:cNvSpPr>
          <p:nvPr>
            <p:ph type="dt" sz="half" idx="6"/>
          </p:nvPr>
        </p:nvSpPr>
        <p:spPr>
          <a:xfrm>
            <a:off x="1793760" y="10548000"/>
            <a:ext cx="792000" cy="187200"/>
          </a:xfrm>
          <a:prstGeom prst="rect">
            <a:avLst/>
          </a:prstGeom>
        </p:spPr>
        <p:txBody>
          <a:bodyPr wrap="square" lIns="0" tIns="0" rIns="0" bIns="0">
            <a:noAutofit/>
          </a:bodyPr>
          <a:lstStyle>
            <a:lvl1pPr algn="l">
              <a:defRPr sz="1200">
                <a:solidFill>
                  <a:schemeClr val="tx1"/>
                </a:solidFill>
              </a:defRPr>
            </a:lvl1pPr>
          </a:lstStyle>
          <a:p>
            <a:fld id="{93E1DA4E-B23A-42CD-82EE-75C65057215D}" type="datetime1">
              <a:rPr lang="sv-SE" smtClean="0"/>
              <a:pPr/>
              <a:t>2025-12-16</a:t>
            </a:fld>
            <a:endParaRPr lang="sv-SE"/>
          </a:p>
        </p:txBody>
      </p:sp>
      <p:sp>
        <p:nvSpPr>
          <p:cNvPr id="6" name="Holder 6"/>
          <p:cNvSpPr>
            <a:spLocks noGrp="1"/>
          </p:cNvSpPr>
          <p:nvPr>
            <p:ph type="sldNum" sz="quarter" idx="7"/>
          </p:nvPr>
        </p:nvSpPr>
        <p:spPr>
          <a:xfrm>
            <a:off x="1260360" y="10548000"/>
            <a:ext cx="360000" cy="187200"/>
          </a:xfrm>
          <a:prstGeom prst="rect">
            <a:avLst/>
          </a:prstGeom>
        </p:spPr>
        <p:txBody>
          <a:bodyPr wrap="square" lIns="0" tIns="0" rIns="0" bIns="0">
            <a:noAutofit/>
          </a:bodyPr>
          <a:lstStyle>
            <a:lvl1pPr algn="r">
              <a:defRPr sz="1200">
                <a:solidFill>
                  <a:schemeClr val="tx1"/>
                </a:solidFill>
              </a:defRPr>
            </a:lvl1pPr>
          </a:lstStyle>
          <a:p>
            <a:fld id="{B6F15528-21DE-4FAA-801E-634DDDAF4B2B}" type="slidenum">
              <a:rPr lang="sv-SE" smtClean="0"/>
              <a:pPr/>
              <a:t>‹#›</a:t>
            </a:fld>
            <a:endParaRPr lang="sv-SE"/>
          </a:p>
        </p:txBody>
      </p:sp>
      <p:sp>
        <p:nvSpPr>
          <p:cNvPr id="33" name="Platshållare för rubrik 32">
            <a:extLst>
              <a:ext uri="{FF2B5EF4-FFF2-40B4-BE49-F238E27FC236}">
                <a16:creationId xmlns:a16="http://schemas.microsoft.com/office/drawing/2014/main" id="{C491F119-4C65-4AD3-AE6A-6BA07AAF833D}"/>
              </a:ext>
            </a:extLst>
          </p:cNvPr>
          <p:cNvSpPr>
            <a:spLocks noGrp="1"/>
          </p:cNvSpPr>
          <p:nvPr>
            <p:ph type="title"/>
          </p:nvPr>
        </p:nvSpPr>
        <p:spPr>
          <a:xfrm>
            <a:off x="1242000" y="974155"/>
            <a:ext cx="17640000" cy="2052000"/>
          </a:xfrm>
          <a:prstGeom prst="rect">
            <a:avLst/>
          </a:prstGeom>
        </p:spPr>
        <p:txBody>
          <a:bodyPr vert="horz" lIns="0" tIns="0" rIns="0" bIns="0" rtlCol="0" anchor="b" anchorCtr="0">
            <a:noAutofit/>
          </a:bodyPr>
          <a:lstStyle/>
          <a:p>
            <a:r>
              <a:rPr lang="sv-SE" noProof="0"/>
              <a:t>Klicka här för att ändra mall för rubrikformat</a:t>
            </a:r>
          </a:p>
        </p:txBody>
      </p:sp>
      <p:grpSp>
        <p:nvGrpSpPr>
          <p:cNvPr id="57" name="Grupp 56">
            <a:extLst>
              <a:ext uri="{FF2B5EF4-FFF2-40B4-BE49-F238E27FC236}">
                <a16:creationId xmlns:a16="http://schemas.microsoft.com/office/drawing/2014/main" id="{916489A0-86E8-8B8D-E38F-32F76FD29A5E}"/>
              </a:ext>
            </a:extLst>
          </p:cNvPr>
          <p:cNvGrpSpPr>
            <a:grpSpLocks noGrp="1" noUngrp="1" noRot="1" noMove="1" noResize="1"/>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58" name="Bild 57">
              <a:extLst>
                <a:ext uri="{FF2B5EF4-FFF2-40B4-BE49-F238E27FC236}">
                  <a16:creationId xmlns:a16="http://schemas.microsoft.com/office/drawing/2014/main" id="{86944D53-AAE4-66FD-DACB-E32C26E040FF}"/>
                </a:ext>
              </a:extLst>
            </p:cNvPr>
            <p:cNvPicPr>
              <a:picLocks noGrp="1" noRot="1" noChangeAspect="1" noMove="1" noResize="1" noEditPoints="1" noAdjustHandles="1" noChangeArrowheads="1" noChangeShapeType="1" noCrop="1"/>
            </p:cNvPicPr>
            <p:nvPr userDrawn="1"/>
          </p:nvPicPr>
          <p:blipFill>
            <a:blip r:embed="rId27">
              <a:extLst>
                <a:ext uri="{96DAC541-7B7A-43D3-8B79-37D633B846F1}">
                  <asvg:svgBlip xmlns:asvg="http://schemas.microsoft.com/office/drawing/2016/SVG/main" r:embed="rId28"/>
                </a:ext>
              </a:extLst>
            </a:blip>
            <a:stretch>
              <a:fillRect/>
            </a:stretch>
          </p:blipFill>
          <p:spPr>
            <a:xfrm>
              <a:off x="17958809" y="9070148"/>
              <a:ext cx="2052001" cy="2052001"/>
            </a:xfrm>
            <a:prstGeom prst="rect">
              <a:avLst/>
            </a:prstGeom>
          </p:spPr>
        </p:pic>
        <p:pic>
          <p:nvPicPr>
            <p:cNvPr id="59" name="Bild 58">
              <a:extLst>
                <a:ext uri="{FF2B5EF4-FFF2-40B4-BE49-F238E27FC236}">
                  <a16:creationId xmlns:a16="http://schemas.microsoft.com/office/drawing/2014/main" id="{4B611E57-5374-F5B9-4EF0-688584B1CB4C}"/>
                </a:ext>
              </a:extLst>
            </p:cNvPr>
            <p:cNvPicPr>
              <a:picLocks noGrp="1" noRot="1" noChangeAspect="1" noMove="1" noResize="1" noEditPoints="1" noAdjustHandles="1" noChangeArrowheads="1" noChangeShapeType="1" noCrop="1"/>
            </p:cNvPicPr>
            <p:nvPr userDrawn="1"/>
          </p:nvPicPr>
          <p:blipFill>
            <a:blip r:embed="rId29">
              <a:extLst>
                <a:ext uri="{96DAC541-7B7A-43D3-8B79-37D633B846F1}">
                  <asvg:svgBlip xmlns:asvg="http://schemas.microsoft.com/office/drawing/2016/SVG/main" r:embed="rId30"/>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773209084"/>
      </p:ext>
    </p:extLst>
  </p:cSld>
  <p:clrMap bg1="lt1" tx1="dk1" bg2="lt2" tx2="dk2" accent1="accent1" accent2="accent2" accent3="accent3" accent4="accent4" accent5="accent5" accent6="accent6" hlink="hlink" folHlink="folHlink"/>
  <p:sldLayoutIdLst>
    <p:sldLayoutId id="2147483962" r:id="rId1"/>
    <p:sldLayoutId id="2147483729" r:id="rId2"/>
    <p:sldLayoutId id="2147484067" r:id="rId3"/>
    <p:sldLayoutId id="2147484068" r:id="rId4"/>
    <p:sldLayoutId id="2147483971" r:id="rId5"/>
    <p:sldLayoutId id="2147483789" r:id="rId6"/>
    <p:sldLayoutId id="2147483773" r:id="rId7"/>
    <p:sldLayoutId id="2147483974" r:id="rId8"/>
    <p:sldLayoutId id="2147483755" r:id="rId9"/>
    <p:sldLayoutId id="2147483735" r:id="rId10"/>
    <p:sldLayoutId id="2147483748" r:id="rId11"/>
    <p:sldLayoutId id="2147483766" r:id="rId12"/>
    <p:sldLayoutId id="2147483741" r:id="rId13"/>
    <p:sldLayoutId id="2147483768" r:id="rId14"/>
    <p:sldLayoutId id="2147483969" r:id="rId15"/>
    <p:sldLayoutId id="2147483978" r:id="rId16"/>
    <p:sldLayoutId id="2147483979" r:id="rId17"/>
    <p:sldLayoutId id="2147483980" r:id="rId18"/>
    <p:sldLayoutId id="2147483792" r:id="rId19"/>
    <p:sldLayoutId id="2147483970" r:id="rId20"/>
    <p:sldLayoutId id="2147483972" r:id="rId21"/>
    <p:sldLayoutId id="2147484078" r:id="rId22"/>
    <p:sldLayoutId id="2147483816" r:id="rId23"/>
    <p:sldLayoutId id="2147483983" r:id="rId24"/>
    <p:sldLayoutId id="2147483982" r:id="rId25"/>
  </p:sldLayoutIdLst>
  <p:hf hdr="0" ftr="0"/>
  <p:txStyles>
    <p:titleStyle>
      <a:lvl1pPr eaLnBrk="1" hangingPunct="1">
        <a:lnSpc>
          <a:spcPct val="85000"/>
        </a:lnSpc>
        <a:defRPr sz="6000" b="1" spc="-280" baseline="0">
          <a:solidFill>
            <a:schemeClr val="accent1"/>
          </a:solidFill>
          <a:latin typeface="+mn-lt"/>
          <a:ea typeface="+mj-ea"/>
          <a:cs typeface="+mj-cs"/>
        </a:defRPr>
      </a:lvl1pPr>
    </p:titleStyle>
    <p:bodyStyle>
      <a:lvl1pPr marL="345600" indent="-345600" eaLnBrk="1" hangingPunct="1">
        <a:lnSpc>
          <a:spcPct val="84000"/>
        </a:lnSpc>
        <a:spcAft>
          <a:spcPts val="2300"/>
        </a:spcAft>
        <a:buClr>
          <a:schemeClr val="accent1"/>
        </a:buClr>
        <a:buSzPct val="100000"/>
        <a:buFont typeface="Arial" panose="020B0604020202020204" pitchFamily="34" charset="0"/>
        <a:buChar char="•"/>
        <a:tabLst/>
        <a:defRPr sz="4000" spc="-110" baseline="0">
          <a:latin typeface="+mn-lt"/>
          <a:ea typeface="+mn-ea"/>
          <a:cs typeface="+mn-cs"/>
        </a:defRPr>
      </a:lvl1pPr>
      <a:lvl2pPr marL="756000" indent="-324000" eaLnBrk="1" hangingPunct="1">
        <a:lnSpc>
          <a:spcPct val="84000"/>
        </a:lnSpc>
        <a:spcAft>
          <a:spcPts val="2400"/>
        </a:spcAft>
        <a:buClr>
          <a:schemeClr val="accent1"/>
        </a:buClr>
        <a:buFont typeface="Arial" panose="020B0604020202020204" pitchFamily="34" charset="0"/>
        <a:buChar char="•"/>
        <a:defRPr sz="3600" spc="-110" baseline="0">
          <a:latin typeface="+mn-lt"/>
          <a:ea typeface="+mn-ea"/>
          <a:cs typeface="+mn-cs"/>
        </a:defRPr>
      </a:lvl2pPr>
      <a:lvl3pPr marL="1116000" indent="-288000" eaLnBrk="1" hangingPunct="1">
        <a:lnSpc>
          <a:spcPct val="84000"/>
        </a:lnSpc>
        <a:spcAft>
          <a:spcPts val="2500"/>
        </a:spcAft>
        <a:buClr>
          <a:schemeClr val="accent1"/>
        </a:buClr>
        <a:buFont typeface="Arial" panose="020B0604020202020204" pitchFamily="34" charset="0"/>
        <a:buChar char="•"/>
        <a:defRPr sz="3200" spc="-110" baseline="0">
          <a:latin typeface="+mn-lt"/>
          <a:ea typeface="+mn-ea"/>
          <a:cs typeface="+mn-cs"/>
        </a:defRPr>
      </a:lvl3pPr>
      <a:lvl4pPr marL="1458000" indent="-259200" eaLnBrk="1" hangingPunct="1">
        <a:lnSpc>
          <a:spcPct val="84000"/>
        </a:lnSpc>
        <a:spcAft>
          <a:spcPts val="2600"/>
        </a:spcAft>
        <a:buClr>
          <a:schemeClr val="accent1"/>
        </a:buClr>
        <a:buFont typeface="Arial" panose="020B0604020202020204" pitchFamily="34" charset="0"/>
        <a:buChar char="•"/>
        <a:defRPr sz="2800" spc="-110" baseline="0">
          <a:latin typeface="+mn-lt"/>
          <a:ea typeface="+mn-ea"/>
          <a:cs typeface="+mn-cs"/>
        </a:defRPr>
      </a:lvl4pPr>
      <a:lvl5pPr marL="1764000" indent="-252000" eaLnBrk="1" hangingPunct="1">
        <a:lnSpc>
          <a:spcPct val="86000"/>
        </a:lnSpc>
        <a:spcAft>
          <a:spcPts val="1500"/>
        </a:spcAft>
        <a:buClr>
          <a:schemeClr val="accent1"/>
        </a:buClr>
        <a:buFont typeface="Arial" panose="020B0604020202020204" pitchFamily="34" charset="0"/>
        <a:buChar char="•"/>
        <a:defRPr sz="2400" spc="-110" baseline="0">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 name="Platshållare för text 2">
            <a:extLst>
              <a:ext uri="{FF2B5EF4-FFF2-40B4-BE49-F238E27FC236}">
                <a16:creationId xmlns:a16="http://schemas.microsoft.com/office/drawing/2014/main" id="{098AE977-5D5B-4533-993B-CA82249B2963}"/>
              </a:ext>
            </a:extLst>
          </p:cNvPr>
          <p:cNvSpPr>
            <a:spLocks noGrp="1"/>
          </p:cNvSpPr>
          <p:nvPr>
            <p:ph type="body" idx="1"/>
          </p:nvPr>
        </p:nvSpPr>
        <p:spPr>
          <a:xfrm>
            <a:off x="1242000" y="3148676"/>
            <a:ext cx="17640000" cy="5400000"/>
          </a:xfrm>
          <a:prstGeom prst="rect">
            <a:avLst/>
          </a:prstGeom>
        </p:spPr>
        <p:txBody>
          <a:bodyPr vert="horz" lIns="0" tIns="0" rIns="0" bIns="0" rtlCol="0">
            <a:noAutofit/>
          </a:body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p>
        </p:txBody>
      </p:sp>
      <p:sp>
        <p:nvSpPr>
          <p:cNvPr id="4" name="Holder 4"/>
          <p:cNvSpPr>
            <a:spLocks noGrp="1"/>
          </p:cNvSpPr>
          <p:nvPr>
            <p:ph type="ftr" sz="quarter" idx="5"/>
          </p:nvPr>
        </p:nvSpPr>
        <p:spPr>
          <a:xfrm>
            <a:off x="2759161" y="10548000"/>
            <a:ext cx="14587200" cy="187200"/>
          </a:xfrm>
          <a:prstGeom prst="rect">
            <a:avLst/>
          </a:prstGeom>
        </p:spPr>
        <p:txBody>
          <a:bodyPr wrap="square" lIns="0" tIns="0" rIns="0" bIns="0">
            <a:noAutofit/>
          </a:bodyPr>
          <a:lstStyle>
            <a:lvl1pPr algn="l">
              <a:defRPr sz="1200">
                <a:solidFill>
                  <a:schemeClr val="tx1"/>
                </a:solidFill>
              </a:defRPr>
            </a:lvl1pPr>
          </a:lstStyle>
          <a:p>
            <a:endParaRPr lang="sv-SE"/>
          </a:p>
        </p:txBody>
      </p:sp>
      <p:sp>
        <p:nvSpPr>
          <p:cNvPr id="5" name="Holder 5"/>
          <p:cNvSpPr>
            <a:spLocks noGrp="1"/>
          </p:cNvSpPr>
          <p:nvPr>
            <p:ph type="dt" sz="half" idx="6"/>
          </p:nvPr>
        </p:nvSpPr>
        <p:spPr>
          <a:xfrm>
            <a:off x="1793760" y="10548000"/>
            <a:ext cx="792000" cy="187200"/>
          </a:xfrm>
          <a:prstGeom prst="rect">
            <a:avLst/>
          </a:prstGeom>
        </p:spPr>
        <p:txBody>
          <a:bodyPr wrap="square" lIns="0" tIns="0" rIns="0" bIns="0">
            <a:noAutofit/>
          </a:bodyPr>
          <a:lstStyle>
            <a:lvl1pPr algn="l">
              <a:defRPr sz="1200">
                <a:solidFill>
                  <a:schemeClr val="tx1"/>
                </a:solidFill>
              </a:defRPr>
            </a:lvl1pPr>
          </a:lstStyle>
          <a:p>
            <a:fld id="{93E1DA4E-B23A-42CD-82EE-75C65057215D}" type="datetime1">
              <a:rPr lang="sv-SE" smtClean="0"/>
              <a:pPr/>
              <a:t>2025-12-16</a:t>
            </a:fld>
            <a:endParaRPr lang="sv-SE"/>
          </a:p>
        </p:txBody>
      </p:sp>
      <p:sp>
        <p:nvSpPr>
          <p:cNvPr id="6" name="Holder 6"/>
          <p:cNvSpPr>
            <a:spLocks noGrp="1"/>
          </p:cNvSpPr>
          <p:nvPr>
            <p:ph type="sldNum" sz="quarter" idx="7"/>
          </p:nvPr>
        </p:nvSpPr>
        <p:spPr>
          <a:xfrm>
            <a:off x="1260360" y="10548000"/>
            <a:ext cx="360000" cy="187200"/>
          </a:xfrm>
          <a:prstGeom prst="rect">
            <a:avLst/>
          </a:prstGeom>
        </p:spPr>
        <p:txBody>
          <a:bodyPr wrap="square" lIns="0" tIns="0" rIns="0" bIns="0">
            <a:noAutofit/>
          </a:bodyPr>
          <a:lstStyle>
            <a:lvl1pPr algn="r">
              <a:defRPr sz="1200">
                <a:solidFill>
                  <a:schemeClr val="tx1"/>
                </a:solidFill>
              </a:defRPr>
            </a:lvl1pPr>
          </a:lstStyle>
          <a:p>
            <a:fld id="{B6F15528-21DE-4FAA-801E-634DDDAF4B2B}" type="slidenum">
              <a:rPr lang="sv-SE" smtClean="0"/>
              <a:pPr/>
              <a:t>‹#›</a:t>
            </a:fld>
            <a:endParaRPr lang="sv-SE"/>
          </a:p>
        </p:txBody>
      </p:sp>
      <p:sp>
        <p:nvSpPr>
          <p:cNvPr id="33" name="Platshållare för rubrik 32">
            <a:extLst>
              <a:ext uri="{FF2B5EF4-FFF2-40B4-BE49-F238E27FC236}">
                <a16:creationId xmlns:a16="http://schemas.microsoft.com/office/drawing/2014/main" id="{C491F119-4C65-4AD3-AE6A-6BA07AAF833D}"/>
              </a:ext>
            </a:extLst>
          </p:cNvPr>
          <p:cNvSpPr>
            <a:spLocks noGrp="1"/>
          </p:cNvSpPr>
          <p:nvPr>
            <p:ph type="title"/>
          </p:nvPr>
        </p:nvSpPr>
        <p:spPr>
          <a:xfrm>
            <a:off x="1242000" y="974155"/>
            <a:ext cx="17640000" cy="2052000"/>
          </a:xfrm>
          <a:prstGeom prst="rect">
            <a:avLst/>
          </a:prstGeom>
        </p:spPr>
        <p:txBody>
          <a:bodyPr vert="horz" lIns="0" tIns="0" rIns="0" bIns="0" rtlCol="0" anchor="b" anchorCtr="0">
            <a:noAutofit/>
          </a:bodyPr>
          <a:lstStyle/>
          <a:p>
            <a:r>
              <a:rPr lang="sv-SE" noProof="0"/>
              <a:t>Klicka här för att ändra mall för rubrikformat</a:t>
            </a:r>
          </a:p>
        </p:txBody>
      </p:sp>
      <p:grpSp>
        <p:nvGrpSpPr>
          <p:cNvPr id="57" name="Grupp 56">
            <a:extLst>
              <a:ext uri="{FF2B5EF4-FFF2-40B4-BE49-F238E27FC236}">
                <a16:creationId xmlns:a16="http://schemas.microsoft.com/office/drawing/2014/main" id="{916489A0-86E8-8B8D-E38F-32F76FD29A5E}"/>
              </a:ext>
            </a:extLst>
          </p:cNvPr>
          <p:cNvGrpSpPr>
            <a:grpSpLocks noGrp="1" noUngrp="1" noRot="1" noMove="1" noResize="1"/>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58" name="Bild 57">
              <a:extLst>
                <a:ext uri="{FF2B5EF4-FFF2-40B4-BE49-F238E27FC236}">
                  <a16:creationId xmlns:a16="http://schemas.microsoft.com/office/drawing/2014/main" id="{86944D53-AAE4-66FD-DACB-E32C26E040FF}"/>
                </a:ext>
              </a:extLst>
            </p:cNvPr>
            <p:cNvPicPr>
              <a:picLocks noGrp="1" noRot="1" noChangeAspect="1" noMove="1" noResize="1" noEditPoints="1" noAdjustHandles="1" noChangeArrowheads="1" noChangeShapeType="1" noCrop="1"/>
            </p:cNvPicPr>
            <p:nvPr userDrawn="1"/>
          </p:nvPicPr>
          <p:blipFill>
            <a:blip r:embed="rId29">
              <a:extLst>
                <a:ext uri="{96DAC541-7B7A-43D3-8B79-37D633B846F1}">
                  <asvg:svgBlip xmlns:asvg="http://schemas.microsoft.com/office/drawing/2016/SVG/main" r:embed="rId30"/>
                </a:ext>
              </a:extLst>
            </a:blip>
            <a:stretch>
              <a:fillRect/>
            </a:stretch>
          </p:blipFill>
          <p:spPr>
            <a:xfrm>
              <a:off x="17958809" y="9070148"/>
              <a:ext cx="2052001" cy="2052001"/>
            </a:xfrm>
            <a:prstGeom prst="rect">
              <a:avLst/>
            </a:prstGeom>
          </p:spPr>
        </p:pic>
        <p:pic>
          <p:nvPicPr>
            <p:cNvPr id="59" name="Bild 58">
              <a:extLst>
                <a:ext uri="{FF2B5EF4-FFF2-40B4-BE49-F238E27FC236}">
                  <a16:creationId xmlns:a16="http://schemas.microsoft.com/office/drawing/2014/main" id="{4B611E57-5374-F5B9-4EF0-688584B1CB4C}"/>
                </a:ext>
              </a:extLst>
            </p:cNvPr>
            <p:cNvPicPr>
              <a:picLocks noGrp="1" noRot="1" noChangeAspect="1" noMove="1" noResize="1" noEditPoints="1" noAdjustHandles="1" noChangeArrowheads="1" noChangeShapeType="1" noCrop="1"/>
            </p:cNvPicPr>
            <p:nvPr userDrawn="1"/>
          </p:nvPicPr>
          <p:blipFill>
            <a:blip r:embed="rId31">
              <a:extLst>
                <a:ext uri="{96DAC541-7B7A-43D3-8B79-37D633B846F1}">
                  <asvg:svgBlip xmlns:asvg="http://schemas.microsoft.com/office/drawing/2016/SVG/main" r:embed="rId32"/>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021334975"/>
      </p:ext>
    </p:extLst>
  </p:cSld>
  <p:clrMap bg1="lt1" tx1="dk1" bg2="lt2" tx2="dk2" accent1="accent1" accent2="accent2" accent3="accent3" accent4="accent4" accent5="accent5" accent6="accent6" hlink="hlink" folHlink="folHlink"/>
  <p:sldLayoutIdLst>
    <p:sldLayoutId id="2147483985" r:id="rId1"/>
    <p:sldLayoutId id="2147484069" r:id="rId2"/>
    <p:sldLayoutId id="2147484070" r:id="rId3"/>
    <p:sldLayoutId id="2147484071" r:id="rId4"/>
    <p:sldLayoutId id="2147484072" r:id="rId5"/>
    <p:sldLayoutId id="2147483987" r:id="rId6"/>
    <p:sldLayoutId id="2147483988" r:id="rId7"/>
    <p:sldLayoutId id="2147483989" r:id="rId8"/>
    <p:sldLayoutId id="2147483990" r:id="rId9"/>
    <p:sldLayoutId id="2147483991" r:id="rId10"/>
    <p:sldLayoutId id="2147483992" r:id="rId11"/>
    <p:sldLayoutId id="2147483993" r:id="rId12"/>
    <p:sldLayoutId id="2147483994" r:id="rId13"/>
    <p:sldLayoutId id="2147483995" r:id="rId14"/>
    <p:sldLayoutId id="2147483996" r:id="rId15"/>
    <p:sldLayoutId id="2147483997" r:id="rId16"/>
    <p:sldLayoutId id="2147483998" r:id="rId17"/>
    <p:sldLayoutId id="2147483999" r:id="rId18"/>
    <p:sldLayoutId id="2147484000" r:id="rId19"/>
    <p:sldLayoutId id="2147484073" r:id="rId20"/>
    <p:sldLayoutId id="2147484074" r:id="rId21"/>
    <p:sldLayoutId id="2147484079" r:id="rId22"/>
    <p:sldLayoutId id="2147484080" r:id="rId23"/>
    <p:sldLayoutId id="2147484081" r:id="rId24"/>
    <p:sldLayoutId id="2147484082" r:id="rId25"/>
    <p:sldLayoutId id="2147484103" r:id="rId26"/>
    <p:sldLayoutId id="2147484104" r:id="rId27"/>
  </p:sldLayoutIdLst>
  <p:hf hdr="0" ftr="0"/>
  <p:txStyles>
    <p:titleStyle>
      <a:lvl1pPr eaLnBrk="1" hangingPunct="1">
        <a:lnSpc>
          <a:spcPct val="85000"/>
        </a:lnSpc>
        <a:defRPr sz="6000" b="1" spc="-280" baseline="0">
          <a:solidFill>
            <a:schemeClr val="accent1"/>
          </a:solidFill>
          <a:latin typeface="+mn-lt"/>
          <a:ea typeface="+mj-ea"/>
          <a:cs typeface="+mj-cs"/>
        </a:defRPr>
      </a:lvl1pPr>
    </p:titleStyle>
    <p:bodyStyle>
      <a:lvl1pPr marL="345600" indent="-345600" eaLnBrk="1" hangingPunct="1">
        <a:lnSpc>
          <a:spcPct val="84000"/>
        </a:lnSpc>
        <a:spcAft>
          <a:spcPts val="2300"/>
        </a:spcAft>
        <a:buClr>
          <a:schemeClr val="accent1"/>
        </a:buClr>
        <a:buSzPct val="100000"/>
        <a:buFont typeface="Arial" panose="020B0604020202020204" pitchFamily="34" charset="0"/>
        <a:buChar char="•"/>
        <a:tabLst/>
        <a:defRPr sz="4000" spc="-110" baseline="0">
          <a:latin typeface="+mn-lt"/>
          <a:ea typeface="+mn-ea"/>
          <a:cs typeface="+mn-cs"/>
        </a:defRPr>
      </a:lvl1pPr>
      <a:lvl2pPr marL="756000" indent="-324000" eaLnBrk="1" hangingPunct="1">
        <a:lnSpc>
          <a:spcPct val="84000"/>
        </a:lnSpc>
        <a:spcAft>
          <a:spcPts val="2400"/>
        </a:spcAft>
        <a:buClr>
          <a:schemeClr val="accent1"/>
        </a:buClr>
        <a:buFont typeface="Arial" panose="020B0604020202020204" pitchFamily="34" charset="0"/>
        <a:buChar char="•"/>
        <a:defRPr sz="3600" spc="-110" baseline="0">
          <a:latin typeface="+mn-lt"/>
          <a:ea typeface="+mn-ea"/>
          <a:cs typeface="+mn-cs"/>
        </a:defRPr>
      </a:lvl2pPr>
      <a:lvl3pPr marL="1116000" indent="-288000" eaLnBrk="1" hangingPunct="1">
        <a:lnSpc>
          <a:spcPct val="84000"/>
        </a:lnSpc>
        <a:spcAft>
          <a:spcPts val="2500"/>
        </a:spcAft>
        <a:buClr>
          <a:schemeClr val="accent1"/>
        </a:buClr>
        <a:buFont typeface="Arial" panose="020B0604020202020204" pitchFamily="34" charset="0"/>
        <a:buChar char="•"/>
        <a:defRPr sz="3200" spc="-110" baseline="0">
          <a:latin typeface="+mn-lt"/>
          <a:ea typeface="+mn-ea"/>
          <a:cs typeface="+mn-cs"/>
        </a:defRPr>
      </a:lvl3pPr>
      <a:lvl4pPr marL="1458000" indent="-259200" eaLnBrk="1" hangingPunct="1">
        <a:lnSpc>
          <a:spcPct val="84000"/>
        </a:lnSpc>
        <a:spcAft>
          <a:spcPts val="2600"/>
        </a:spcAft>
        <a:buClr>
          <a:schemeClr val="accent1"/>
        </a:buClr>
        <a:buFont typeface="Arial" panose="020B0604020202020204" pitchFamily="34" charset="0"/>
        <a:buChar char="•"/>
        <a:defRPr sz="2800" spc="-110" baseline="0">
          <a:latin typeface="+mn-lt"/>
          <a:ea typeface="+mn-ea"/>
          <a:cs typeface="+mn-cs"/>
        </a:defRPr>
      </a:lvl4pPr>
      <a:lvl5pPr marL="1764000" indent="-252000" eaLnBrk="1" hangingPunct="1">
        <a:lnSpc>
          <a:spcPct val="86000"/>
        </a:lnSpc>
        <a:spcAft>
          <a:spcPts val="1500"/>
        </a:spcAft>
        <a:buClr>
          <a:schemeClr val="accent1"/>
        </a:buClr>
        <a:buFont typeface="Arial" panose="020B0604020202020204" pitchFamily="34" charset="0"/>
        <a:buChar char="•"/>
        <a:defRPr sz="2400" spc="-110" baseline="0">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 name="Platshållare för text 2">
            <a:extLst>
              <a:ext uri="{FF2B5EF4-FFF2-40B4-BE49-F238E27FC236}">
                <a16:creationId xmlns:a16="http://schemas.microsoft.com/office/drawing/2014/main" id="{098AE977-5D5B-4533-993B-CA82249B2963}"/>
              </a:ext>
            </a:extLst>
          </p:cNvPr>
          <p:cNvSpPr>
            <a:spLocks noGrp="1"/>
          </p:cNvSpPr>
          <p:nvPr>
            <p:ph type="body" idx="1"/>
          </p:nvPr>
        </p:nvSpPr>
        <p:spPr>
          <a:xfrm>
            <a:off x="1242000" y="3148676"/>
            <a:ext cx="17640000" cy="5400000"/>
          </a:xfrm>
          <a:prstGeom prst="rect">
            <a:avLst/>
          </a:prstGeom>
        </p:spPr>
        <p:txBody>
          <a:bodyPr vert="horz" lIns="0" tIns="0" rIns="0" bIns="0" rtlCol="0">
            <a:noAutofit/>
          </a:body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p>
        </p:txBody>
      </p:sp>
      <p:sp>
        <p:nvSpPr>
          <p:cNvPr id="4" name="Holder 4"/>
          <p:cNvSpPr>
            <a:spLocks noGrp="1"/>
          </p:cNvSpPr>
          <p:nvPr>
            <p:ph type="ftr" sz="quarter" idx="5"/>
          </p:nvPr>
        </p:nvSpPr>
        <p:spPr>
          <a:xfrm>
            <a:off x="2759161" y="10548000"/>
            <a:ext cx="14587200" cy="187200"/>
          </a:xfrm>
          <a:prstGeom prst="rect">
            <a:avLst/>
          </a:prstGeom>
        </p:spPr>
        <p:txBody>
          <a:bodyPr wrap="square" lIns="0" tIns="0" rIns="0" bIns="0">
            <a:noAutofit/>
          </a:bodyPr>
          <a:lstStyle>
            <a:lvl1pPr algn="l">
              <a:defRPr sz="1200">
                <a:solidFill>
                  <a:schemeClr val="tx1"/>
                </a:solidFill>
              </a:defRPr>
            </a:lvl1pPr>
          </a:lstStyle>
          <a:p>
            <a:endParaRPr lang="sv-SE"/>
          </a:p>
        </p:txBody>
      </p:sp>
      <p:sp>
        <p:nvSpPr>
          <p:cNvPr id="5" name="Holder 5"/>
          <p:cNvSpPr>
            <a:spLocks noGrp="1"/>
          </p:cNvSpPr>
          <p:nvPr>
            <p:ph type="dt" sz="half" idx="6"/>
          </p:nvPr>
        </p:nvSpPr>
        <p:spPr>
          <a:xfrm>
            <a:off x="1793760" y="10548000"/>
            <a:ext cx="792000" cy="187200"/>
          </a:xfrm>
          <a:prstGeom prst="rect">
            <a:avLst/>
          </a:prstGeom>
        </p:spPr>
        <p:txBody>
          <a:bodyPr wrap="square" lIns="0" tIns="0" rIns="0" bIns="0">
            <a:noAutofit/>
          </a:bodyPr>
          <a:lstStyle>
            <a:lvl1pPr algn="l">
              <a:defRPr sz="1200">
                <a:solidFill>
                  <a:schemeClr val="tx1"/>
                </a:solidFill>
              </a:defRPr>
            </a:lvl1pPr>
          </a:lstStyle>
          <a:p>
            <a:fld id="{93E1DA4E-B23A-42CD-82EE-75C65057215D}" type="datetime1">
              <a:rPr lang="sv-SE" smtClean="0"/>
              <a:pPr/>
              <a:t>2025-12-16</a:t>
            </a:fld>
            <a:endParaRPr lang="sv-SE"/>
          </a:p>
        </p:txBody>
      </p:sp>
      <p:sp>
        <p:nvSpPr>
          <p:cNvPr id="6" name="Holder 6"/>
          <p:cNvSpPr>
            <a:spLocks noGrp="1"/>
          </p:cNvSpPr>
          <p:nvPr>
            <p:ph type="sldNum" sz="quarter" idx="7"/>
          </p:nvPr>
        </p:nvSpPr>
        <p:spPr>
          <a:xfrm>
            <a:off x="1260360" y="10548000"/>
            <a:ext cx="360000" cy="187200"/>
          </a:xfrm>
          <a:prstGeom prst="rect">
            <a:avLst/>
          </a:prstGeom>
        </p:spPr>
        <p:txBody>
          <a:bodyPr wrap="square" lIns="0" tIns="0" rIns="0" bIns="0">
            <a:noAutofit/>
          </a:bodyPr>
          <a:lstStyle>
            <a:lvl1pPr algn="r">
              <a:defRPr sz="1200">
                <a:solidFill>
                  <a:schemeClr val="tx1"/>
                </a:solidFill>
              </a:defRPr>
            </a:lvl1pPr>
          </a:lstStyle>
          <a:p>
            <a:fld id="{B6F15528-21DE-4FAA-801E-634DDDAF4B2B}" type="slidenum">
              <a:rPr lang="sv-SE" smtClean="0"/>
              <a:pPr/>
              <a:t>‹#›</a:t>
            </a:fld>
            <a:endParaRPr lang="sv-SE"/>
          </a:p>
        </p:txBody>
      </p:sp>
      <p:sp>
        <p:nvSpPr>
          <p:cNvPr id="33" name="Platshållare för rubrik 32">
            <a:extLst>
              <a:ext uri="{FF2B5EF4-FFF2-40B4-BE49-F238E27FC236}">
                <a16:creationId xmlns:a16="http://schemas.microsoft.com/office/drawing/2014/main" id="{C491F119-4C65-4AD3-AE6A-6BA07AAF833D}"/>
              </a:ext>
            </a:extLst>
          </p:cNvPr>
          <p:cNvSpPr>
            <a:spLocks noGrp="1"/>
          </p:cNvSpPr>
          <p:nvPr>
            <p:ph type="title"/>
          </p:nvPr>
        </p:nvSpPr>
        <p:spPr>
          <a:xfrm>
            <a:off x="1242000" y="974155"/>
            <a:ext cx="17640000" cy="2052000"/>
          </a:xfrm>
          <a:prstGeom prst="rect">
            <a:avLst/>
          </a:prstGeom>
        </p:spPr>
        <p:txBody>
          <a:bodyPr vert="horz" lIns="0" tIns="0" rIns="0" bIns="0" rtlCol="0" anchor="b" anchorCtr="0">
            <a:noAutofit/>
          </a:bodyPr>
          <a:lstStyle/>
          <a:p>
            <a:r>
              <a:rPr lang="sv-SE" noProof="0"/>
              <a:t>Klicka här för att ändra mall för rubrikformat</a:t>
            </a:r>
          </a:p>
        </p:txBody>
      </p:sp>
      <p:grpSp>
        <p:nvGrpSpPr>
          <p:cNvPr id="57" name="Grupp 56">
            <a:extLst>
              <a:ext uri="{FF2B5EF4-FFF2-40B4-BE49-F238E27FC236}">
                <a16:creationId xmlns:a16="http://schemas.microsoft.com/office/drawing/2014/main" id="{916489A0-86E8-8B8D-E38F-32F76FD29A5E}"/>
              </a:ext>
            </a:extLst>
          </p:cNvPr>
          <p:cNvGrpSpPr>
            <a:grpSpLocks noGrp="1" noUngrp="1" noRot="1" noMove="1" noResize="1"/>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58" name="Bild 57">
              <a:extLst>
                <a:ext uri="{FF2B5EF4-FFF2-40B4-BE49-F238E27FC236}">
                  <a16:creationId xmlns:a16="http://schemas.microsoft.com/office/drawing/2014/main" id="{86944D53-AAE4-66FD-DACB-E32C26E040FF}"/>
                </a:ext>
              </a:extLst>
            </p:cNvPr>
            <p:cNvPicPr>
              <a:picLocks noGrp="1" noRot="1" noChangeAspect="1" noMove="1" noResize="1" noEditPoints="1" noAdjustHandles="1" noChangeArrowheads="1" noChangeShapeType="1" noCrop="1"/>
            </p:cNvPicPr>
            <p:nvPr userDrawn="1"/>
          </p:nvPicPr>
          <p:blipFill>
            <a:blip r:embed="rId27">
              <a:extLst>
                <a:ext uri="{96DAC541-7B7A-43D3-8B79-37D633B846F1}">
                  <asvg:svgBlip xmlns:asvg="http://schemas.microsoft.com/office/drawing/2016/SVG/main" r:embed="rId28"/>
                </a:ext>
              </a:extLst>
            </a:blip>
            <a:stretch>
              <a:fillRect/>
            </a:stretch>
          </p:blipFill>
          <p:spPr>
            <a:xfrm>
              <a:off x="17958809" y="9070148"/>
              <a:ext cx="2052001" cy="2052001"/>
            </a:xfrm>
            <a:prstGeom prst="rect">
              <a:avLst/>
            </a:prstGeom>
          </p:spPr>
        </p:pic>
        <p:pic>
          <p:nvPicPr>
            <p:cNvPr id="59" name="Bild 58">
              <a:extLst>
                <a:ext uri="{FF2B5EF4-FFF2-40B4-BE49-F238E27FC236}">
                  <a16:creationId xmlns:a16="http://schemas.microsoft.com/office/drawing/2014/main" id="{4B611E57-5374-F5B9-4EF0-688584B1CB4C}"/>
                </a:ext>
              </a:extLst>
            </p:cNvPr>
            <p:cNvPicPr>
              <a:picLocks noGrp="1" noRot="1" noChangeAspect="1" noMove="1" noResize="1" noEditPoints="1" noAdjustHandles="1" noChangeArrowheads="1" noChangeShapeType="1" noCrop="1"/>
            </p:cNvPicPr>
            <p:nvPr userDrawn="1"/>
          </p:nvPicPr>
          <p:blipFill>
            <a:blip r:embed="rId29">
              <a:extLst>
                <a:ext uri="{96DAC541-7B7A-43D3-8B79-37D633B846F1}">
                  <asvg:svgBlip xmlns:asvg="http://schemas.microsoft.com/office/drawing/2016/SVG/main" r:embed="rId30"/>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986332588"/>
      </p:ext>
    </p:extLst>
  </p:cSld>
  <p:clrMap bg1="lt1" tx1="dk1" bg2="lt2" tx2="dk2" accent1="accent1" accent2="accent2" accent3="accent3" accent4="accent4" accent5="accent5" accent6="accent6" hlink="hlink" folHlink="folHlink"/>
  <p:sldLayoutIdLst>
    <p:sldLayoutId id="2147484011" r:id="rId1"/>
    <p:sldLayoutId id="2147484095" r:id="rId2"/>
    <p:sldLayoutId id="2147484096" r:id="rId3"/>
    <p:sldLayoutId id="2147484097" r:id="rId4"/>
    <p:sldLayoutId id="2147484098" r:id="rId5"/>
    <p:sldLayoutId id="2147484013" r:id="rId6"/>
    <p:sldLayoutId id="2147484014" r:id="rId7"/>
    <p:sldLayoutId id="2147484015" r:id="rId8"/>
    <p:sldLayoutId id="2147484016" r:id="rId9"/>
    <p:sldLayoutId id="2147484017" r:id="rId10"/>
    <p:sldLayoutId id="2147484018" r:id="rId11"/>
    <p:sldLayoutId id="2147484019" r:id="rId12"/>
    <p:sldLayoutId id="2147484020" r:id="rId13"/>
    <p:sldLayoutId id="2147484021" r:id="rId14"/>
    <p:sldLayoutId id="2147484022" r:id="rId15"/>
    <p:sldLayoutId id="2147484023" r:id="rId16"/>
    <p:sldLayoutId id="2147484024" r:id="rId17"/>
    <p:sldLayoutId id="2147484025" r:id="rId18"/>
    <p:sldLayoutId id="2147484026" r:id="rId19"/>
    <p:sldLayoutId id="2147484083" r:id="rId20"/>
    <p:sldLayoutId id="2147484084" r:id="rId21"/>
    <p:sldLayoutId id="2147484085" r:id="rId22"/>
    <p:sldLayoutId id="2147484086" r:id="rId23"/>
    <p:sldLayoutId id="2147484087" r:id="rId24"/>
    <p:sldLayoutId id="2147484088" r:id="rId25"/>
  </p:sldLayoutIdLst>
  <p:hf hdr="0" ftr="0"/>
  <p:txStyles>
    <p:titleStyle>
      <a:lvl1pPr eaLnBrk="1" hangingPunct="1">
        <a:lnSpc>
          <a:spcPct val="85000"/>
        </a:lnSpc>
        <a:defRPr sz="6000" b="1" spc="-280" baseline="0">
          <a:solidFill>
            <a:schemeClr val="accent3"/>
          </a:solidFill>
          <a:latin typeface="+mn-lt"/>
          <a:ea typeface="+mj-ea"/>
          <a:cs typeface="+mj-cs"/>
        </a:defRPr>
      </a:lvl1pPr>
    </p:titleStyle>
    <p:bodyStyle>
      <a:lvl1pPr marL="345600" indent="-345600" eaLnBrk="1" hangingPunct="1">
        <a:lnSpc>
          <a:spcPct val="84000"/>
        </a:lnSpc>
        <a:spcAft>
          <a:spcPts val="2300"/>
        </a:spcAft>
        <a:buClr>
          <a:schemeClr val="accent3"/>
        </a:buClr>
        <a:buSzPct val="100000"/>
        <a:buFont typeface="Arial" panose="020B0604020202020204" pitchFamily="34" charset="0"/>
        <a:buChar char="•"/>
        <a:tabLst/>
        <a:defRPr sz="4000" spc="-110" baseline="0">
          <a:latin typeface="+mn-lt"/>
          <a:ea typeface="+mn-ea"/>
          <a:cs typeface="+mn-cs"/>
        </a:defRPr>
      </a:lvl1pPr>
      <a:lvl2pPr marL="756000" indent="-324000" eaLnBrk="1" hangingPunct="1">
        <a:lnSpc>
          <a:spcPct val="84000"/>
        </a:lnSpc>
        <a:spcAft>
          <a:spcPts val="2400"/>
        </a:spcAft>
        <a:buClr>
          <a:schemeClr val="accent3"/>
        </a:buClr>
        <a:buFont typeface="Arial" panose="020B0604020202020204" pitchFamily="34" charset="0"/>
        <a:buChar char="•"/>
        <a:defRPr sz="3600" spc="-110" baseline="0">
          <a:latin typeface="+mn-lt"/>
          <a:ea typeface="+mn-ea"/>
          <a:cs typeface="+mn-cs"/>
        </a:defRPr>
      </a:lvl2pPr>
      <a:lvl3pPr marL="1116000" indent="-288000" eaLnBrk="1" hangingPunct="1">
        <a:lnSpc>
          <a:spcPct val="84000"/>
        </a:lnSpc>
        <a:spcAft>
          <a:spcPts val="2500"/>
        </a:spcAft>
        <a:buClr>
          <a:schemeClr val="accent3"/>
        </a:buClr>
        <a:buFont typeface="Arial" panose="020B0604020202020204" pitchFamily="34" charset="0"/>
        <a:buChar char="•"/>
        <a:defRPr sz="3200" spc="-110" baseline="0">
          <a:latin typeface="+mn-lt"/>
          <a:ea typeface="+mn-ea"/>
          <a:cs typeface="+mn-cs"/>
        </a:defRPr>
      </a:lvl3pPr>
      <a:lvl4pPr marL="1458000" indent="-259200" eaLnBrk="1" hangingPunct="1">
        <a:lnSpc>
          <a:spcPct val="84000"/>
        </a:lnSpc>
        <a:spcAft>
          <a:spcPts val="2600"/>
        </a:spcAft>
        <a:buClr>
          <a:schemeClr val="accent3"/>
        </a:buClr>
        <a:buFont typeface="Arial" panose="020B0604020202020204" pitchFamily="34" charset="0"/>
        <a:buChar char="•"/>
        <a:defRPr sz="2800" spc="-110" baseline="0">
          <a:latin typeface="+mn-lt"/>
          <a:ea typeface="+mn-ea"/>
          <a:cs typeface="+mn-cs"/>
        </a:defRPr>
      </a:lvl4pPr>
      <a:lvl5pPr marL="1764000" indent="-252000" eaLnBrk="1" hangingPunct="1">
        <a:lnSpc>
          <a:spcPct val="86000"/>
        </a:lnSpc>
        <a:spcAft>
          <a:spcPts val="1500"/>
        </a:spcAft>
        <a:buClr>
          <a:schemeClr val="accent3"/>
        </a:buClr>
        <a:buFont typeface="Arial" panose="020B0604020202020204" pitchFamily="34" charset="0"/>
        <a:buChar char="•"/>
        <a:defRPr sz="2400" spc="-110" baseline="0">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 name="Platshållare för text 2">
            <a:extLst>
              <a:ext uri="{FF2B5EF4-FFF2-40B4-BE49-F238E27FC236}">
                <a16:creationId xmlns:a16="http://schemas.microsoft.com/office/drawing/2014/main" id="{098AE977-5D5B-4533-993B-CA82249B2963}"/>
              </a:ext>
            </a:extLst>
          </p:cNvPr>
          <p:cNvSpPr>
            <a:spLocks noGrp="1"/>
          </p:cNvSpPr>
          <p:nvPr>
            <p:ph type="body" idx="1"/>
          </p:nvPr>
        </p:nvSpPr>
        <p:spPr>
          <a:xfrm>
            <a:off x="1242000" y="3148676"/>
            <a:ext cx="17640000" cy="5400000"/>
          </a:xfrm>
          <a:prstGeom prst="rect">
            <a:avLst/>
          </a:prstGeom>
        </p:spPr>
        <p:txBody>
          <a:bodyPr vert="horz" lIns="0" tIns="0" rIns="0" bIns="0" rtlCol="0">
            <a:noAutofit/>
          </a:body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p>
        </p:txBody>
      </p:sp>
      <p:sp>
        <p:nvSpPr>
          <p:cNvPr id="4" name="Holder 4"/>
          <p:cNvSpPr>
            <a:spLocks noGrp="1"/>
          </p:cNvSpPr>
          <p:nvPr>
            <p:ph type="ftr" sz="quarter" idx="5"/>
          </p:nvPr>
        </p:nvSpPr>
        <p:spPr>
          <a:xfrm>
            <a:off x="2759161" y="10548000"/>
            <a:ext cx="14587200" cy="187200"/>
          </a:xfrm>
          <a:prstGeom prst="rect">
            <a:avLst/>
          </a:prstGeom>
        </p:spPr>
        <p:txBody>
          <a:bodyPr wrap="square" lIns="0" tIns="0" rIns="0" bIns="0">
            <a:noAutofit/>
          </a:bodyPr>
          <a:lstStyle>
            <a:lvl1pPr algn="l">
              <a:defRPr sz="1200">
                <a:solidFill>
                  <a:schemeClr val="tx1"/>
                </a:solidFill>
              </a:defRPr>
            </a:lvl1pPr>
          </a:lstStyle>
          <a:p>
            <a:endParaRPr lang="sv-SE"/>
          </a:p>
        </p:txBody>
      </p:sp>
      <p:sp>
        <p:nvSpPr>
          <p:cNvPr id="5" name="Holder 5"/>
          <p:cNvSpPr>
            <a:spLocks noGrp="1"/>
          </p:cNvSpPr>
          <p:nvPr>
            <p:ph type="dt" sz="half" idx="6"/>
          </p:nvPr>
        </p:nvSpPr>
        <p:spPr>
          <a:xfrm>
            <a:off x="1793760" y="10548000"/>
            <a:ext cx="792000" cy="187200"/>
          </a:xfrm>
          <a:prstGeom prst="rect">
            <a:avLst/>
          </a:prstGeom>
        </p:spPr>
        <p:txBody>
          <a:bodyPr wrap="square" lIns="0" tIns="0" rIns="0" bIns="0">
            <a:noAutofit/>
          </a:bodyPr>
          <a:lstStyle>
            <a:lvl1pPr algn="l">
              <a:defRPr sz="1200">
                <a:solidFill>
                  <a:schemeClr val="tx1"/>
                </a:solidFill>
              </a:defRPr>
            </a:lvl1pPr>
          </a:lstStyle>
          <a:p>
            <a:fld id="{93E1DA4E-B23A-42CD-82EE-75C65057215D}" type="datetime1">
              <a:rPr lang="sv-SE" smtClean="0"/>
              <a:pPr/>
              <a:t>2025-12-16</a:t>
            </a:fld>
            <a:endParaRPr lang="sv-SE"/>
          </a:p>
        </p:txBody>
      </p:sp>
      <p:sp>
        <p:nvSpPr>
          <p:cNvPr id="6" name="Holder 6"/>
          <p:cNvSpPr>
            <a:spLocks noGrp="1"/>
          </p:cNvSpPr>
          <p:nvPr>
            <p:ph type="sldNum" sz="quarter" idx="7"/>
          </p:nvPr>
        </p:nvSpPr>
        <p:spPr>
          <a:xfrm>
            <a:off x="1260360" y="10548000"/>
            <a:ext cx="360000" cy="187200"/>
          </a:xfrm>
          <a:prstGeom prst="rect">
            <a:avLst/>
          </a:prstGeom>
        </p:spPr>
        <p:txBody>
          <a:bodyPr wrap="square" lIns="0" tIns="0" rIns="0" bIns="0">
            <a:noAutofit/>
          </a:bodyPr>
          <a:lstStyle>
            <a:lvl1pPr algn="r">
              <a:defRPr sz="1200">
                <a:solidFill>
                  <a:schemeClr val="tx1"/>
                </a:solidFill>
              </a:defRPr>
            </a:lvl1pPr>
          </a:lstStyle>
          <a:p>
            <a:fld id="{B6F15528-21DE-4FAA-801E-634DDDAF4B2B}" type="slidenum">
              <a:rPr lang="sv-SE" smtClean="0"/>
              <a:pPr/>
              <a:t>‹#›</a:t>
            </a:fld>
            <a:endParaRPr lang="sv-SE"/>
          </a:p>
        </p:txBody>
      </p:sp>
      <p:sp>
        <p:nvSpPr>
          <p:cNvPr id="33" name="Platshållare för rubrik 32">
            <a:extLst>
              <a:ext uri="{FF2B5EF4-FFF2-40B4-BE49-F238E27FC236}">
                <a16:creationId xmlns:a16="http://schemas.microsoft.com/office/drawing/2014/main" id="{C491F119-4C65-4AD3-AE6A-6BA07AAF833D}"/>
              </a:ext>
            </a:extLst>
          </p:cNvPr>
          <p:cNvSpPr>
            <a:spLocks noGrp="1"/>
          </p:cNvSpPr>
          <p:nvPr>
            <p:ph type="title"/>
          </p:nvPr>
        </p:nvSpPr>
        <p:spPr>
          <a:xfrm>
            <a:off x="1242000" y="974155"/>
            <a:ext cx="17640000" cy="2052000"/>
          </a:xfrm>
          <a:prstGeom prst="rect">
            <a:avLst/>
          </a:prstGeom>
        </p:spPr>
        <p:txBody>
          <a:bodyPr vert="horz" lIns="0" tIns="0" rIns="0" bIns="0" rtlCol="0" anchor="b" anchorCtr="0">
            <a:noAutofit/>
          </a:bodyPr>
          <a:lstStyle/>
          <a:p>
            <a:r>
              <a:rPr lang="sv-SE" noProof="0"/>
              <a:t>Klicka här för att ändra mall för rubrikformat</a:t>
            </a:r>
          </a:p>
        </p:txBody>
      </p:sp>
      <p:grpSp>
        <p:nvGrpSpPr>
          <p:cNvPr id="57" name="Grupp 56">
            <a:extLst>
              <a:ext uri="{FF2B5EF4-FFF2-40B4-BE49-F238E27FC236}">
                <a16:creationId xmlns:a16="http://schemas.microsoft.com/office/drawing/2014/main" id="{916489A0-86E8-8B8D-E38F-32F76FD29A5E}"/>
              </a:ext>
            </a:extLst>
          </p:cNvPr>
          <p:cNvGrpSpPr>
            <a:grpSpLocks noGrp="1" noUngrp="1" noRot="1" noMove="1" noResize="1"/>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58" name="Bild 57">
              <a:extLst>
                <a:ext uri="{FF2B5EF4-FFF2-40B4-BE49-F238E27FC236}">
                  <a16:creationId xmlns:a16="http://schemas.microsoft.com/office/drawing/2014/main" id="{86944D53-AAE4-66FD-DACB-E32C26E040FF}"/>
                </a:ext>
              </a:extLst>
            </p:cNvPr>
            <p:cNvPicPr>
              <a:picLocks noGrp="1" noRot="1" noChangeAspect="1" noMove="1" noResize="1" noEditPoints="1" noAdjustHandles="1" noChangeArrowheads="1" noChangeShapeType="1" noCrop="1"/>
            </p:cNvPicPr>
            <p:nvPr userDrawn="1"/>
          </p:nvPicPr>
          <p:blipFill>
            <a:blip r:embed="rId27">
              <a:extLst>
                <a:ext uri="{96DAC541-7B7A-43D3-8B79-37D633B846F1}">
                  <asvg:svgBlip xmlns:asvg="http://schemas.microsoft.com/office/drawing/2016/SVG/main" r:embed="rId28"/>
                </a:ext>
              </a:extLst>
            </a:blip>
            <a:stretch>
              <a:fillRect/>
            </a:stretch>
          </p:blipFill>
          <p:spPr>
            <a:xfrm>
              <a:off x="17958809" y="9070148"/>
              <a:ext cx="2052001" cy="2052001"/>
            </a:xfrm>
            <a:prstGeom prst="rect">
              <a:avLst/>
            </a:prstGeom>
          </p:spPr>
        </p:pic>
        <p:pic>
          <p:nvPicPr>
            <p:cNvPr id="59" name="Bild 58">
              <a:extLst>
                <a:ext uri="{FF2B5EF4-FFF2-40B4-BE49-F238E27FC236}">
                  <a16:creationId xmlns:a16="http://schemas.microsoft.com/office/drawing/2014/main" id="{4B611E57-5374-F5B9-4EF0-688584B1CB4C}"/>
                </a:ext>
              </a:extLst>
            </p:cNvPr>
            <p:cNvPicPr>
              <a:picLocks noGrp="1" noRot="1" noChangeAspect="1" noMove="1" noResize="1" noEditPoints="1" noAdjustHandles="1" noChangeArrowheads="1" noChangeShapeType="1" noCrop="1"/>
            </p:cNvPicPr>
            <p:nvPr userDrawn="1"/>
          </p:nvPicPr>
          <p:blipFill>
            <a:blip r:embed="rId29">
              <a:extLst>
                <a:ext uri="{96DAC541-7B7A-43D3-8B79-37D633B846F1}">
                  <asvg:svgBlip xmlns:asvg="http://schemas.microsoft.com/office/drawing/2016/SVG/main" r:embed="rId30"/>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86374022"/>
      </p:ext>
    </p:extLst>
  </p:cSld>
  <p:clrMap bg1="lt1" tx1="dk1" bg2="lt2" tx2="dk2" accent1="accent1" accent2="accent2" accent3="accent3" accent4="accent4" accent5="accent5" accent6="accent6" hlink="hlink" folHlink="folHlink"/>
  <p:sldLayoutIdLst>
    <p:sldLayoutId id="2147484040" r:id="rId1"/>
    <p:sldLayoutId id="2147484099" r:id="rId2"/>
    <p:sldLayoutId id="2147484100" r:id="rId3"/>
    <p:sldLayoutId id="2147484101" r:id="rId4"/>
    <p:sldLayoutId id="2147484102" r:id="rId5"/>
    <p:sldLayoutId id="2147484042" r:id="rId6"/>
    <p:sldLayoutId id="2147484043" r:id="rId7"/>
    <p:sldLayoutId id="2147484046" r:id="rId8"/>
    <p:sldLayoutId id="2147484044" r:id="rId9"/>
    <p:sldLayoutId id="2147484045" r:id="rId10"/>
    <p:sldLayoutId id="2147484047" r:id="rId11"/>
    <p:sldLayoutId id="2147484048" r:id="rId12"/>
    <p:sldLayoutId id="2147484049" r:id="rId13"/>
    <p:sldLayoutId id="2147484050" r:id="rId14"/>
    <p:sldLayoutId id="2147484051" r:id="rId15"/>
    <p:sldLayoutId id="2147484052" r:id="rId16"/>
    <p:sldLayoutId id="2147484053" r:id="rId17"/>
    <p:sldLayoutId id="2147484054" r:id="rId18"/>
    <p:sldLayoutId id="2147484055" r:id="rId19"/>
    <p:sldLayoutId id="2147484089" r:id="rId20"/>
    <p:sldLayoutId id="2147484090" r:id="rId21"/>
    <p:sldLayoutId id="2147484091" r:id="rId22"/>
    <p:sldLayoutId id="2147484092" r:id="rId23"/>
    <p:sldLayoutId id="2147484093" r:id="rId24"/>
    <p:sldLayoutId id="2147484094" r:id="rId25"/>
  </p:sldLayoutIdLst>
  <p:hf hdr="0" ftr="0"/>
  <p:txStyles>
    <p:titleStyle>
      <a:lvl1pPr eaLnBrk="1" hangingPunct="1">
        <a:lnSpc>
          <a:spcPct val="85000"/>
        </a:lnSpc>
        <a:defRPr sz="6000" b="1" spc="-280" baseline="0">
          <a:solidFill>
            <a:schemeClr val="accent3"/>
          </a:solidFill>
          <a:latin typeface="+mn-lt"/>
          <a:ea typeface="+mj-ea"/>
          <a:cs typeface="+mj-cs"/>
        </a:defRPr>
      </a:lvl1pPr>
    </p:titleStyle>
    <p:bodyStyle>
      <a:lvl1pPr marL="345600" indent="-345600" eaLnBrk="1" hangingPunct="1">
        <a:lnSpc>
          <a:spcPct val="84000"/>
        </a:lnSpc>
        <a:spcAft>
          <a:spcPts val="2300"/>
        </a:spcAft>
        <a:buClr>
          <a:schemeClr val="accent3"/>
        </a:buClr>
        <a:buSzPct val="100000"/>
        <a:buFont typeface="Arial" panose="020B0604020202020204" pitchFamily="34" charset="0"/>
        <a:buChar char="•"/>
        <a:tabLst/>
        <a:defRPr sz="4000" spc="-110" baseline="0">
          <a:latin typeface="+mn-lt"/>
          <a:ea typeface="+mn-ea"/>
          <a:cs typeface="+mn-cs"/>
        </a:defRPr>
      </a:lvl1pPr>
      <a:lvl2pPr marL="756000" indent="-324000" eaLnBrk="1" hangingPunct="1">
        <a:lnSpc>
          <a:spcPct val="84000"/>
        </a:lnSpc>
        <a:spcAft>
          <a:spcPts val="2400"/>
        </a:spcAft>
        <a:buClr>
          <a:schemeClr val="accent3"/>
        </a:buClr>
        <a:buFont typeface="Arial" panose="020B0604020202020204" pitchFamily="34" charset="0"/>
        <a:buChar char="•"/>
        <a:defRPr sz="3600" spc="-110" baseline="0">
          <a:latin typeface="+mn-lt"/>
          <a:ea typeface="+mn-ea"/>
          <a:cs typeface="+mn-cs"/>
        </a:defRPr>
      </a:lvl2pPr>
      <a:lvl3pPr marL="1116000" indent="-288000" eaLnBrk="1" hangingPunct="1">
        <a:lnSpc>
          <a:spcPct val="84000"/>
        </a:lnSpc>
        <a:spcAft>
          <a:spcPts val="2500"/>
        </a:spcAft>
        <a:buClr>
          <a:schemeClr val="accent3"/>
        </a:buClr>
        <a:buFont typeface="Arial" panose="020B0604020202020204" pitchFamily="34" charset="0"/>
        <a:buChar char="•"/>
        <a:defRPr sz="3200" spc="-110" baseline="0">
          <a:latin typeface="+mn-lt"/>
          <a:ea typeface="+mn-ea"/>
          <a:cs typeface="+mn-cs"/>
        </a:defRPr>
      </a:lvl3pPr>
      <a:lvl4pPr marL="1458000" indent="-259200" eaLnBrk="1" hangingPunct="1">
        <a:lnSpc>
          <a:spcPct val="84000"/>
        </a:lnSpc>
        <a:spcAft>
          <a:spcPts val="2600"/>
        </a:spcAft>
        <a:buClr>
          <a:schemeClr val="accent3"/>
        </a:buClr>
        <a:buFont typeface="Arial" panose="020B0604020202020204" pitchFamily="34" charset="0"/>
        <a:buChar char="•"/>
        <a:defRPr sz="2800" spc="-110" baseline="0">
          <a:latin typeface="+mn-lt"/>
          <a:ea typeface="+mn-ea"/>
          <a:cs typeface="+mn-cs"/>
        </a:defRPr>
      </a:lvl4pPr>
      <a:lvl5pPr marL="1764000" indent="-252000" eaLnBrk="1" hangingPunct="1">
        <a:lnSpc>
          <a:spcPct val="86000"/>
        </a:lnSpc>
        <a:spcAft>
          <a:spcPts val="1500"/>
        </a:spcAft>
        <a:buClr>
          <a:schemeClr val="accent3"/>
        </a:buClr>
        <a:buFont typeface="Arial" panose="020B0604020202020204" pitchFamily="34" charset="0"/>
        <a:buChar char="•"/>
        <a:defRPr sz="2400" spc="-110" baseline="0">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2.xml"/><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xml"/><Relationship Id="rId1" Type="http://schemas.openxmlformats.org/officeDocument/2006/relationships/slideLayout" Target="../slideLayouts/slideLayout5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xml"/><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C6F27-FA24-AA10-4B1C-C6BFE358FD02}"/>
            </a:ext>
          </a:extLst>
        </p:cNvPr>
        <p:cNvGrpSpPr/>
        <p:nvPr/>
      </p:nvGrpSpPr>
      <p:grpSpPr>
        <a:xfrm>
          <a:off x="0" y="0"/>
          <a:ext cx="0" cy="0"/>
          <a:chOff x="0" y="0"/>
          <a:chExt cx="0" cy="0"/>
        </a:xfrm>
      </p:grpSpPr>
      <p:sp>
        <p:nvSpPr>
          <p:cNvPr id="8" name="Rubrik 7">
            <a:extLst>
              <a:ext uri="{FF2B5EF4-FFF2-40B4-BE49-F238E27FC236}">
                <a16:creationId xmlns:a16="http://schemas.microsoft.com/office/drawing/2014/main" id="{04292B79-4749-3720-F51E-B3A41E3C96E7}"/>
              </a:ext>
            </a:extLst>
          </p:cNvPr>
          <p:cNvSpPr>
            <a:spLocks noGrp="1"/>
          </p:cNvSpPr>
          <p:nvPr>
            <p:ph type="ctrTitle"/>
          </p:nvPr>
        </p:nvSpPr>
        <p:spPr/>
        <p:txBody>
          <a:bodyPr/>
          <a:lstStyle/>
          <a:p>
            <a:r>
              <a:rPr lang="sv-SE" dirty="0"/>
              <a:t>Hanterar </a:t>
            </a:r>
            <a:br>
              <a:rPr lang="sv-SE" dirty="0"/>
            </a:br>
            <a:r>
              <a:rPr lang="sv-SE" dirty="0"/>
              <a:t>stress bra</a:t>
            </a:r>
          </a:p>
        </p:txBody>
      </p:sp>
      <p:sp>
        <p:nvSpPr>
          <p:cNvPr id="9" name="Underrubrik 8">
            <a:extLst>
              <a:ext uri="{FF2B5EF4-FFF2-40B4-BE49-F238E27FC236}">
                <a16:creationId xmlns:a16="http://schemas.microsoft.com/office/drawing/2014/main" id="{15C9CCC1-E620-94F8-02BF-6D39FE89392E}"/>
              </a:ext>
            </a:extLst>
          </p:cNvPr>
          <p:cNvSpPr>
            <a:spLocks noGrp="1"/>
          </p:cNvSpPr>
          <p:nvPr>
            <p:ph type="subTitle" idx="1"/>
          </p:nvPr>
        </p:nvSpPr>
        <p:spPr/>
        <p:txBody>
          <a:bodyPr/>
          <a:lstStyle/>
          <a:p>
            <a:pPr marL="0" indent="0">
              <a:buNone/>
            </a:pPr>
            <a:r>
              <a:rPr lang="sv-SE" dirty="0"/>
              <a:t>Utvecklande medarbetarskap</a:t>
            </a:r>
          </a:p>
        </p:txBody>
      </p:sp>
    </p:spTree>
    <p:extLst>
      <p:ext uri="{BB962C8B-B14F-4D97-AF65-F5344CB8AC3E}">
        <p14:creationId xmlns:p14="http://schemas.microsoft.com/office/powerpoint/2010/main" val="15328703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1DF250-9DE1-B1A8-B560-E53573150059}"/>
            </a:ext>
          </a:extLst>
        </p:cNvPr>
        <p:cNvGrpSpPr/>
        <p:nvPr/>
      </p:nvGrpSpPr>
      <p:grpSpPr>
        <a:xfrm>
          <a:off x="0" y="0"/>
          <a:ext cx="0" cy="0"/>
          <a:chOff x="0" y="0"/>
          <a:chExt cx="0" cy="0"/>
        </a:xfrm>
      </p:grpSpPr>
      <p:sp>
        <p:nvSpPr>
          <p:cNvPr id="5" name="Rubrik 1">
            <a:extLst>
              <a:ext uri="{FF2B5EF4-FFF2-40B4-BE49-F238E27FC236}">
                <a16:creationId xmlns:a16="http://schemas.microsoft.com/office/drawing/2014/main" id="{8B5C9F62-0CC9-610D-EE64-E835927A7FDA}"/>
              </a:ext>
            </a:extLst>
          </p:cNvPr>
          <p:cNvSpPr txBox="1">
            <a:spLocks noGrp="1"/>
          </p:cNvSpPr>
          <p:nvPr>
            <p:ph type="title" idx="4294967295"/>
          </p:nvPr>
        </p:nvSpPr>
        <p:spPr>
          <a:xfrm>
            <a:off x="1556301" y="5654675"/>
            <a:ext cx="15840000" cy="266749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eaLnBrk="1" hangingPunct="1">
              <a:lnSpc>
                <a:spcPct val="85000"/>
              </a:lnSpc>
              <a:defRPr sz="7200" b="0" spc="-280" baseline="0">
                <a:solidFill>
                  <a:schemeClr val="accent1"/>
                </a:solidFill>
                <a:latin typeface="+mn-lt"/>
                <a:ea typeface="+mj-ea"/>
                <a:cs typeface="+mj-cs"/>
              </a:defRPr>
            </a:lvl1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sv-SE" sz="7200" b="0" i="0" u="none" strike="noStrike" kern="0" cap="none" spc="-280" normalizeH="0" baseline="0" noProof="0" dirty="0">
                <a:ln>
                  <a:noFill/>
                </a:ln>
                <a:solidFill>
                  <a:schemeClr val="accent1"/>
                </a:solidFill>
                <a:effectLst/>
                <a:uLnTx/>
                <a:uFillTx/>
                <a:latin typeface="+mn-lt"/>
                <a:ea typeface="+mj-ea"/>
                <a:cs typeface="+mj-cs"/>
              </a:rPr>
              <a:t>Gruppdiskussion</a:t>
            </a:r>
            <a:endParaRPr kumimoji="0" lang="sv-SE" sz="7200" b="1" i="0" u="none" strike="noStrike" kern="0" cap="none" spc="-280" normalizeH="0" baseline="0" noProof="0" dirty="0">
              <a:ln>
                <a:noFill/>
              </a:ln>
              <a:solidFill>
                <a:schemeClr val="accent1"/>
              </a:solidFill>
              <a:effectLst/>
              <a:uLnTx/>
              <a:uFillTx/>
              <a:latin typeface="+mn-lt"/>
              <a:ea typeface="+mj-ea"/>
              <a:cs typeface="+mj-cs"/>
            </a:endParaRPr>
          </a:p>
          <a:p>
            <a:pPr marL="0" marR="0" lvl="0" indent="0" algn="l" defTabSz="914400" rtl="0" eaLnBrk="1" fontAlgn="auto" latinLnBrk="0" hangingPunct="1">
              <a:lnSpc>
                <a:spcPct val="85000"/>
              </a:lnSpc>
              <a:spcBef>
                <a:spcPts val="0"/>
              </a:spcBef>
              <a:spcAft>
                <a:spcPts val="0"/>
              </a:spcAft>
              <a:buClrTx/>
              <a:buSzTx/>
              <a:buFontTx/>
              <a:buNone/>
              <a:tabLst/>
              <a:defRPr/>
            </a:pPr>
            <a:r>
              <a:rPr kumimoji="0" lang="sv-SE" sz="4000" b="0" i="0" u="none" strike="noStrike" kern="1200" cap="none" spc="-110" normalizeH="0" baseline="0" noProof="0" dirty="0">
                <a:ln>
                  <a:noFill/>
                </a:ln>
                <a:solidFill>
                  <a:schemeClr val="tx1"/>
                </a:solidFill>
                <a:effectLst/>
                <a:uLnTx/>
                <a:uFillTx/>
                <a:latin typeface="+mn-lt"/>
                <a:ea typeface="+mn-ea"/>
                <a:cs typeface="+mn-cs"/>
              </a:rPr>
              <a:t>Vilka strategier använder jag, hur beter jag mig, när det är stressigt?</a:t>
            </a:r>
          </a:p>
          <a:p>
            <a:pPr marL="0" marR="0" lvl="0" indent="0" algn="l" defTabSz="914400" rtl="0" eaLnBrk="1" fontAlgn="auto" latinLnBrk="0" hangingPunct="1">
              <a:lnSpc>
                <a:spcPct val="85000"/>
              </a:lnSpc>
              <a:spcBef>
                <a:spcPts val="0"/>
              </a:spcBef>
              <a:spcAft>
                <a:spcPts val="0"/>
              </a:spcAft>
              <a:buClrTx/>
              <a:buSzTx/>
              <a:buFontTx/>
              <a:buNone/>
              <a:tabLst/>
              <a:defRPr/>
            </a:pPr>
            <a:r>
              <a:rPr kumimoji="0" lang="sv-SE" sz="4000" b="0" i="0" u="none" strike="noStrike" kern="1200" cap="none" spc="-110" normalizeH="0" baseline="0" noProof="0" dirty="0">
                <a:ln>
                  <a:noFill/>
                </a:ln>
                <a:solidFill>
                  <a:schemeClr val="tx1"/>
                </a:solidFill>
                <a:effectLst/>
                <a:uLnTx/>
                <a:uFillTx/>
                <a:latin typeface="+mn-lt"/>
                <a:ea typeface="+mn-ea"/>
                <a:cs typeface="+mn-cs"/>
              </a:rPr>
              <a:t>Vad gör vi för att behålla lugnet i stressade situationer?</a:t>
            </a:r>
          </a:p>
          <a:p>
            <a:pPr marL="0" marR="0" lvl="0" indent="0" algn="l" defTabSz="914400" rtl="0" eaLnBrk="1" fontAlgn="auto" latinLnBrk="0" hangingPunct="1">
              <a:lnSpc>
                <a:spcPct val="85000"/>
              </a:lnSpc>
              <a:spcBef>
                <a:spcPts val="0"/>
              </a:spcBef>
              <a:spcAft>
                <a:spcPts val="0"/>
              </a:spcAft>
              <a:buClrTx/>
              <a:buSzTx/>
              <a:buFontTx/>
              <a:buNone/>
              <a:tabLst/>
              <a:defRPr/>
            </a:pPr>
            <a:r>
              <a:rPr kumimoji="0" lang="sv-SE" sz="4000" b="0" i="0" u="none" strike="noStrike" kern="1200" cap="none" spc="-110" normalizeH="0" baseline="0" noProof="0" dirty="0">
                <a:ln>
                  <a:noFill/>
                </a:ln>
                <a:solidFill>
                  <a:schemeClr val="tx1"/>
                </a:solidFill>
                <a:effectLst/>
                <a:uLnTx/>
                <a:uFillTx/>
                <a:latin typeface="+mn-lt"/>
                <a:ea typeface="+mn-ea"/>
                <a:cs typeface="+mn-cs"/>
              </a:rPr>
              <a:t>Hur kan vi hjälpa varandra att hantera stress?</a:t>
            </a:r>
          </a:p>
          <a:p>
            <a:pPr marL="0" marR="0" lvl="0" indent="0" algn="l" defTabSz="914400" rtl="0" eaLnBrk="1" fontAlgn="auto" latinLnBrk="0" hangingPunct="1">
              <a:lnSpc>
                <a:spcPct val="85000"/>
              </a:lnSpc>
              <a:spcBef>
                <a:spcPts val="0"/>
              </a:spcBef>
              <a:spcAft>
                <a:spcPts val="0"/>
              </a:spcAft>
              <a:buClrTx/>
              <a:buSzTx/>
              <a:buFontTx/>
              <a:buNone/>
              <a:tabLst/>
              <a:defRPr/>
            </a:pPr>
            <a:endParaRPr kumimoji="0" lang="sv-SE" sz="4000" b="0" i="0" u="none" strike="noStrike" kern="0" cap="none" spc="-11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85000"/>
              </a:lnSpc>
              <a:spcBef>
                <a:spcPts val="0"/>
              </a:spcBef>
              <a:spcAft>
                <a:spcPts val="0"/>
              </a:spcAft>
              <a:buClrTx/>
              <a:buSzTx/>
              <a:buFontTx/>
              <a:buNone/>
              <a:tabLst/>
              <a:defRPr/>
            </a:pPr>
            <a:endParaRPr kumimoji="0" lang="en-US" sz="4000" b="0" i="0" u="none" strike="noStrike" kern="0" cap="none" spc="-11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316216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D0732-9116-11E6-A9E4-3137B6F66A37}"/>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AD8925A0-514E-1C1A-44CA-968F6D13FA6D}"/>
              </a:ext>
            </a:extLst>
          </p:cNvPr>
          <p:cNvSpPr>
            <a:spLocks noGrp="1"/>
          </p:cNvSpPr>
          <p:nvPr>
            <p:ph type="title"/>
          </p:nvPr>
        </p:nvSpPr>
        <p:spPr>
          <a:xfrm>
            <a:off x="1531054" y="6203515"/>
            <a:ext cx="15840000" cy="2667496"/>
          </a:xfrm>
        </p:spPr>
        <p:txBody>
          <a:bodyPr/>
          <a:lstStyle/>
          <a:p>
            <a:r>
              <a:rPr lang="sv-SE" dirty="0"/>
              <a:t>Presentation i helgrupp </a:t>
            </a:r>
            <a:br>
              <a:rPr lang="sv-SE" dirty="0"/>
            </a:br>
            <a:r>
              <a:rPr lang="sv-SE" sz="4000" kern="1200" spc="-110" dirty="0">
                <a:solidFill>
                  <a:schemeClr val="tx1"/>
                </a:solidFill>
                <a:ea typeface="+mn-ea"/>
                <a:cs typeface="+mn-cs"/>
              </a:rPr>
              <a:t>Hitta gemensamma strategier</a:t>
            </a:r>
            <a:br>
              <a:rPr lang="sv-SE" b="1" dirty="0"/>
            </a:br>
            <a:br>
              <a:rPr lang="sv-SE" dirty="0"/>
            </a:br>
            <a:endParaRPr lang="en-US" sz="4000" spc="-110" dirty="0">
              <a:solidFill>
                <a:schemeClr val="tx1"/>
              </a:solidFill>
              <a:ea typeface="+mn-ea"/>
              <a:cs typeface="+mn-cs"/>
            </a:endParaRPr>
          </a:p>
        </p:txBody>
      </p:sp>
    </p:spTree>
    <p:extLst>
      <p:ext uri="{BB962C8B-B14F-4D97-AF65-F5344CB8AC3E}">
        <p14:creationId xmlns:p14="http://schemas.microsoft.com/office/powerpoint/2010/main" val="21977799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BB8BC-F0F7-10CC-F413-D32E96D5FCDD}"/>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CBA48575-2212-A109-92AE-04DDD4509E8C}"/>
              </a:ext>
            </a:extLst>
          </p:cNvPr>
          <p:cNvSpPr>
            <a:spLocks noGrp="1"/>
          </p:cNvSpPr>
          <p:nvPr>
            <p:ph type="title"/>
          </p:nvPr>
        </p:nvSpPr>
        <p:spPr>
          <a:xfrm>
            <a:off x="1611736" y="5654675"/>
            <a:ext cx="15840000" cy="2667496"/>
          </a:xfrm>
        </p:spPr>
        <p:txBody>
          <a:bodyPr/>
          <a:lstStyle/>
          <a:p>
            <a:r>
              <a:rPr lang="sv-SE" dirty="0"/>
              <a:t>Summerande individuell reflektion</a:t>
            </a:r>
            <a:br>
              <a:rPr lang="sv-SE" b="1" dirty="0"/>
            </a:br>
            <a:r>
              <a:rPr lang="sv-SE" sz="4000" kern="1200" spc="-110" dirty="0">
                <a:solidFill>
                  <a:schemeClr val="tx1"/>
                </a:solidFill>
                <a:ea typeface="+mn-ea"/>
                <a:cs typeface="+mn-cs"/>
              </a:rPr>
              <a:t>Vilken strategi från dagens övning vill jag börja använda för att hantera stress?</a:t>
            </a:r>
            <a:br>
              <a:rPr lang="sv-SE" sz="4000" kern="1200" spc="-110" dirty="0">
                <a:solidFill>
                  <a:schemeClr val="tx1"/>
                </a:solidFill>
                <a:ea typeface="+mn-ea"/>
                <a:cs typeface="+mn-cs"/>
              </a:rPr>
            </a:br>
            <a:r>
              <a:rPr lang="sv-SE" sz="4000" kern="1200" spc="-110" dirty="0">
                <a:solidFill>
                  <a:schemeClr val="tx1"/>
                </a:solidFill>
                <a:ea typeface="+mn-ea"/>
                <a:cs typeface="+mn-cs"/>
              </a:rPr>
              <a:t>Hur kan jag bidra till att skapa en lugnare arbetsmiljö för mina kollegor?</a:t>
            </a:r>
            <a:br>
              <a:rPr lang="sv-SE" dirty="0"/>
            </a:br>
            <a:br>
              <a:rPr lang="sv-SE" dirty="0"/>
            </a:br>
            <a:endParaRPr lang="en-US" sz="4000" spc="-110" dirty="0">
              <a:solidFill>
                <a:schemeClr val="tx1"/>
              </a:solidFill>
              <a:ea typeface="+mn-ea"/>
              <a:cs typeface="+mn-cs"/>
            </a:endParaRPr>
          </a:p>
        </p:txBody>
      </p:sp>
    </p:spTree>
    <p:extLst>
      <p:ext uri="{BB962C8B-B14F-4D97-AF65-F5344CB8AC3E}">
        <p14:creationId xmlns:p14="http://schemas.microsoft.com/office/powerpoint/2010/main" val="8192690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221204-854F-5E54-C375-8495CFCC3DC6}"/>
            </a:ext>
          </a:extLst>
        </p:cNvPr>
        <p:cNvGrpSpPr/>
        <p:nvPr/>
      </p:nvGrpSpPr>
      <p:grpSpPr>
        <a:xfrm>
          <a:off x="0" y="0"/>
          <a:ext cx="0" cy="0"/>
          <a:chOff x="0" y="0"/>
          <a:chExt cx="0" cy="0"/>
        </a:xfrm>
      </p:grpSpPr>
      <p:pic>
        <p:nvPicPr>
          <p:cNvPr id="8" name="Platshållare för bild 7" descr="En vårdklädd person står vid en arbetsplats.">
            <a:extLst>
              <a:ext uri="{FF2B5EF4-FFF2-40B4-BE49-F238E27FC236}">
                <a16:creationId xmlns:a16="http://schemas.microsoft.com/office/drawing/2014/main" id="{C3C4CD73-1C1D-DC43-532A-3B004C1F4416}"/>
              </a:ext>
            </a:extLst>
          </p:cNvPr>
          <p:cNvPicPr>
            <a:picLocks noGrp="1" noChangeAspect="1"/>
          </p:cNvPicPr>
          <p:nvPr>
            <p:ph type="pic" sz="quarter" idx="21"/>
          </p:nvPr>
        </p:nvPicPr>
        <p:blipFill>
          <a:blip r:embed="rId3">
            <a:extLst>
              <a:ext uri="{28A0092B-C50C-407E-A947-70E740481C1C}">
                <a14:useLocalDpi xmlns:a14="http://schemas.microsoft.com/office/drawing/2010/main" val="0"/>
              </a:ext>
            </a:extLst>
          </a:blip>
          <a:srcRect t="7813" b="7813"/>
          <a:stretch>
            <a:fillRect/>
          </a:stretch>
        </p:blipFill>
        <p:spPr/>
      </p:pic>
      <p:sp>
        <p:nvSpPr>
          <p:cNvPr id="2" name="Rektangel 1">
            <a:extLst>
              <a:ext uri="{FF2B5EF4-FFF2-40B4-BE49-F238E27FC236}">
                <a16:creationId xmlns:a16="http://schemas.microsoft.com/office/drawing/2014/main" id="{8F623C90-B3CD-4AF1-9C44-E0498636F267}"/>
              </a:ext>
              <a:ext uri="{C183D7F6-B498-43B3-948B-1728B52AA6E4}">
                <adec:decorative xmlns:adec="http://schemas.microsoft.com/office/drawing/2017/decorative" val="1"/>
              </a:ext>
            </a:extLst>
          </p:cNvPr>
          <p:cNvSpPr/>
          <p:nvPr/>
        </p:nvSpPr>
        <p:spPr>
          <a:xfrm>
            <a:off x="0" y="0"/>
            <a:ext cx="11924258" cy="11309350"/>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dirty="0"/>
          </a:p>
        </p:txBody>
      </p:sp>
      <p:sp>
        <p:nvSpPr>
          <p:cNvPr id="3" name="Rubrik 2">
            <a:extLst>
              <a:ext uri="{FF2B5EF4-FFF2-40B4-BE49-F238E27FC236}">
                <a16:creationId xmlns:a16="http://schemas.microsoft.com/office/drawing/2014/main" id="{A3B9C21B-2DF8-E8EA-EB46-22B02D6A780B}"/>
              </a:ext>
            </a:extLst>
          </p:cNvPr>
          <p:cNvSpPr>
            <a:spLocks noGrp="1"/>
          </p:cNvSpPr>
          <p:nvPr>
            <p:ph type="ctrTitle"/>
          </p:nvPr>
        </p:nvSpPr>
        <p:spPr>
          <a:xfrm>
            <a:off x="1210722" y="2270299"/>
            <a:ext cx="13130530" cy="4525838"/>
          </a:xfrm>
        </p:spPr>
        <p:txBody>
          <a:bodyPr/>
          <a:lstStyle/>
          <a:p>
            <a:r>
              <a:rPr lang="sv-SE" b="1" dirty="0"/>
              <a:t>Tack för idag!</a:t>
            </a:r>
            <a:endParaRPr lang="en-US" b="1" dirty="0"/>
          </a:p>
        </p:txBody>
      </p:sp>
    </p:spTree>
    <p:extLst>
      <p:ext uri="{BB962C8B-B14F-4D97-AF65-F5344CB8AC3E}">
        <p14:creationId xmlns:p14="http://schemas.microsoft.com/office/powerpoint/2010/main" val="10253665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2894A4-98DA-B1EC-D282-E6176A476A6F}"/>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BB249FD6-7035-18F7-10B2-F860AD54382E}"/>
              </a:ext>
            </a:extLst>
          </p:cNvPr>
          <p:cNvSpPr>
            <a:spLocks noGrp="1"/>
          </p:cNvSpPr>
          <p:nvPr>
            <p:ph type="title"/>
          </p:nvPr>
        </p:nvSpPr>
        <p:spPr>
          <a:xfrm>
            <a:off x="1588642" y="2506643"/>
            <a:ext cx="15840000" cy="2052000"/>
          </a:xfrm>
        </p:spPr>
        <p:txBody>
          <a:bodyPr/>
          <a:lstStyle/>
          <a:p>
            <a:r>
              <a:rPr lang="sv-SE" dirty="0"/>
              <a:t>Innehåll</a:t>
            </a:r>
            <a:endParaRPr lang="en-US" dirty="0"/>
          </a:p>
        </p:txBody>
      </p:sp>
      <p:sp>
        <p:nvSpPr>
          <p:cNvPr id="5" name="Platshållare för innehåll 4">
            <a:extLst>
              <a:ext uri="{FF2B5EF4-FFF2-40B4-BE49-F238E27FC236}">
                <a16:creationId xmlns:a16="http://schemas.microsoft.com/office/drawing/2014/main" id="{9A8E57FE-1F0F-DEB5-8252-B29CA36BCF46}"/>
              </a:ext>
            </a:extLst>
          </p:cNvPr>
          <p:cNvSpPr>
            <a:spLocks noGrp="1"/>
          </p:cNvSpPr>
          <p:nvPr>
            <p:ph sz="quarter" idx="14"/>
          </p:nvPr>
        </p:nvSpPr>
        <p:spPr>
          <a:xfrm>
            <a:off x="1588642" y="5057923"/>
            <a:ext cx="11330330" cy="5040000"/>
          </a:xfrm>
        </p:spPr>
        <p:txBody>
          <a:bodyPr/>
          <a:lstStyle/>
          <a:p>
            <a:pPr rtl="0" fontAlgn="base"/>
            <a:r>
              <a:rPr lang="sv-SE" dirty="0"/>
              <a:t>Reflektion</a:t>
            </a:r>
          </a:p>
          <a:p>
            <a:r>
              <a:rPr lang="sv-SE" dirty="0"/>
              <a:t>Stressmästare – en fördjupande uppgift </a:t>
            </a:r>
          </a:p>
        </p:txBody>
      </p:sp>
    </p:spTree>
    <p:extLst>
      <p:ext uri="{BB962C8B-B14F-4D97-AF65-F5344CB8AC3E}">
        <p14:creationId xmlns:p14="http://schemas.microsoft.com/office/powerpoint/2010/main" val="35667255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C600ABE-F362-FAD1-3B18-26588D41CFE4}"/>
              </a:ext>
            </a:extLst>
          </p:cNvPr>
          <p:cNvSpPr>
            <a:spLocks noGrp="1"/>
          </p:cNvSpPr>
          <p:nvPr>
            <p:ph type="title"/>
          </p:nvPr>
        </p:nvSpPr>
        <p:spPr>
          <a:xfrm>
            <a:off x="1424880" y="674608"/>
            <a:ext cx="15840000" cy="2052000"/>
          </a:xfrm>
        </p:spPr>
        <p:txBody>
          <a:bodyPr/>
          <a:lstStyle/>
          <a:p>
            <a:r>
              <a:rPr lang="sv-SE" dirty="0"/>
              <a:t>Varför är det här viktigt?​</a:t>
            </a:r>
            <a:endParaRPr lang="en-US" dirty="0"/>
          </a:p>
        </p:txBody>
      </p:sp>
      <p:sp>
        <p:nvSpPr>
          <p:cNvPr id="5" name="Platshållare för innehåll 4">
            <a:extLst>
              <a:ext uri="{FF2B5EF4-FFF2-40B4-BE49-F238E27FC236}">
                <a16:creationId xmlns:a16="http://schemas.microsoft.com/office/drawing/2014/main" id="{D0E53623-290C-160B-6E72-147E49A5A399}"/>
              </a:ext>
            </a:extLst>
          </p:cNvPr>
          <p:cNvSpPr>
            <a:spLocks noGrp="1"/>
          </p:cNvSpPr>
          <p:nvPr>
            <p:ph sz="quarter" idx="14"/>
          </p:nvPr>
        </p:nvSpPr>
        <p:spPr>
          <a:xfrm>
            <a:off x="1424879" y="3134675"/>
            <a:ext cx="12846291" cy="5040000"/>
          </a:xfrm>
        </p:spPr>
        <p:txBody>
          <a:bodyPr/>
          <a:lstStyle/>
          <a:p>
            <a:pPr marL="0" indent="0">
              <a:buNone/>
            </a:pPr>
            <a:r>
              <a:rPr lang="sv-SE" dirty="0"/>
              <a:t>Att hantera stress är avgörande för att skapa en hållbar arbetsmiljö. När vi vågar prata öppet om stress och dess orsaker bygger vi förtroende och stärker samarbetet. Genom att dela erfarenheter och strategier för att hantera stress utvecklar vi både individens och gruppens motståndskraft. Det skapar förutsättningar för en arbetsmiljö där vi tar ansvar för vårt välmående – tillsammans.</a:t>
            </a:r>
          </a:p>
          <a:p>
            <a:pPr marL="0" indent="0">
              <a:buNone/>
            </a:pPr>
            <a:r>
              <a:rPr lang="sv-SE" dirty="0"/>
              <a:t>Stress är inte alltid negativt – det kan också vara en drivkraft. Men långvarig stress utan återhämtning påverkar både hälsa, prestation och arbetsglädje. Genom att öka medvetenheten om våra egna stressreaktioner och vad vi behöver i pressade situationer kan vi agera mer medvetet, stötta varandra bättre och bidra till en mer hållbar vardag</a:t>
            </a:r>
          </a:p>
        </p:txBody>
      </p:sp>
    </p:spTree>
    <p:extLst>
      <p:ext uri="{BB962C8B-B14F-4D97-AF65-F5344CB8AC3E}">
        <p14:creationId xmlns:p14="http://schemas.microsoft.com/office/powerpoint/2010/main" val="39863740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tshållare för bild 7" descr="En vårdklädd person står i ett förråd.">
            <a:extLst>
              <a:ext uri="{FF2B5EF4-FFF2-40B4-BE49-F238E27FC236}">
                <a16:creationId xmlns:a16="http://schemas.microsoft.com/office/drawing/2014/main" id="{F34AB77C-79C5-0F36-4A2D-A98F5E1925E2}"/>
              </a:ext>
            </a:extLst>
          </p:cNvPr>
          <p:cNvPicPr>
            <a:picLocks noGrp="1" noChangeAspect="1"/>
          </p:cNvPicPr>
          <p:nvPr>
            <p:ph type="pic" sz="quarter" idx="21"/>
          </p:nvPr>
        </p:nvPicPr>
        <p:blipFill>
          <a:blip r:embed="rId3">
            <a:extLst>
              <a:ext uri="{28A0092B-C50C-407E-A947-70E740481C1C}">
                <a14:useLocalDpi xmlns:a14="http://schemas.microsoft.com/office/drawing/2010/main" val="0"/>
              </a:ext>
            </a:extLst>
          </a:blip>
          <a:srcRect t="7810" b="7810"/>
          <a:stretch>
            <a:fillRect/>
          </a:stretch>
        </p:blipFill>
        <p:spPr/>
      </p:pic>
      <p:sp>
        <p:nvSpPr>
          <p:cNvPr id="2" name="Rektangel 1">
            <a:extLst>
              <a:ext uri="{FF2B5EF4-FFF2-40B4-BE49-F238E27FC236}">
                <a16:creationId xmlns:a16="http://schemas.microsoft.com/office/drawing/2014/main" id="{DAE4826F-6BCD-BD55-B7FB-25CEDAA74229}"/>
              </a:ext>
              <a:ext uri="{C183D7F6-B498-43B3-948B-1728B52AA6E4}">
                <adec:decorative xmlns:adec="http://schemas.microsoft.com/office/drawing/2017/decorative" val="1"/>
              </a:ext>
            </a:extLst>
          </p:cNvPr>
          <p:cNvSpPr/>
          <p:nvPr/>
        </p:nvSpPr>
        <p:spPr>
          <a:xfrm>
            <a:off x="0" y="0"/>
            <a:ext cx="11924258" cy="11309350"/>
          </a:xfrm>
          <a:prstGeom prst="rect">
            <a:avLst/>
          </a:prstGeom>
          <a:gradFill flip="none" rotWithShape="1">
            <a:gsLst>
              <a:gs pos="0">
                <a:schemeClr val="tx1">
                  <a:alpha val="66000"/>
                </a:schemeClr>
              </a:gs>
              <a:gs pos="79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dirty="0"/>
          </a:p>
        </p:txBody>
      </p:sp>
      <p:sp>
        <p:nvSpPr>
          <p:cNvPr id="3" name="Rubrik 2">
            <a:extLst>
              <a:ext uri="{FF2B5EF4-FFF2-40B4-BE49-F238E27FC236}">
                <a16:creationId xmlns:a16="http://schemas.microsoft.com/office/drawing/2014/main" id="{3BDEA8DB-5326-23EA-14A4-BC997613355E}"/>
              </a:ext>
            </a:extLst>
          </p:cNvPr>
          <p:cNvSpPr>
            <a:spLocks noGrp="1"/>
          </p:cNvSpPr>
          <p:nvPr>
            <p:ph type="ctrTitle"/>
          </p:nvPr>
        </p:nvSpPr>
        <p:spPr/>
        <p:txBody>
          <a:bodyPr/>
          <a:lstStyle/>
          <a:p>
            <a:r>
              <a:rPr lang="sv-SE" b="1" dirty="0"/>
              <a:t>Reflektion</a:t>
            </a:r>
            <a:endParaRPr lang="en-US" b="1" dirty="0"/>
          </a:p>
        </p:txBody>
      </p:sp>
      <p:sp>
        <p:nvSpPr>
          <p:cNvPr id="4" name="Underrubrik 3">
            <a:extLst>
              <a:ext uri="{FF2B5EF4-FFF2-40B4-BE49-F238E27FC236}">
                <a16:creationId xmlns:a16="http://schemas.microsoft.com/office/drawing/2014/main" id="{62210D07-1763-04B0-44BB-9955ECE79BEE}"/>
              </a:ext>
            </a:extLst>
          </p:cNvPr>
          <p:cNvSpPr>
            <a:spLocks noGrp="1"/>
          </p:cNvSpPr>
          <p:nvPr>
            <p:ph type="subTitle" idx="1"/>
          </p:nvPr>
        </p:nvSpPr>
        <p:spPr/>
        <p:txBody>
          <a:bodyPr/>
          <a:lstStyle/>
          <a:p>
            <a:r>
              <a:rPr lang="sv-SE" dirty="0"/>
              <a:t>En inledande uppgift</a:t>
            </a:r>
          </a:p>
        </p:txBody>
      </p:sp>
    </p:spTree>
    <p:extLst>
      <p:ext uri="{BB962C8B-B14F-4D97-AF65-F5344CB8AC3E}">
        <p14:creationId xmlns:p14="http://schemas.microsoft.com/office/powerpoint/2010/main" val="34432328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7BC11F-11BD-1276-35B1-AAAD9F53A267}"/>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E1FEC72A-C3F6-9029-41BD-77E7B0493DC8}"/>
              </a:ext>
            </a:extLst>
          </p:cNvPr>
          <p:cNvSpPr>
            <a:spLocks noGrp="1"/>
          </p:cNvSpPr>
          <p:nvPr>
            <p:ph type="title"/>
          </p:nvPr>
        </p:nvSpPr>
        <p:spPr>
          <a:xfrm>
            <a:off x="1302386" y="3440115"/>
            <a:ext cx="15840000" cy="2052000"/>
          </a:xfrm>
        </p:spPr>
        <p:txBody>
          <a:bodyPr/>
          <a:lstStyle/>
          <a:p>
            <a:r>
              <a:rPr lang="sv-SE" dirty="0"/>
              <a:t>Individuell reflektion​</a:t>
            </a:r>
            <a:br>
              <a:rPr lang="sv-SE" dirty="0"/>
            </a:br>
            <a:r>
              <a:rPr lang="sv-SE" sz="4000" spc="-110" dirty="0">
                <a:ea typeface="+mn-ea"/>
                <a:cs typeface="+mn-cs"/>
              </a:rPr>
              <a:t>Utifrån din skattning på frågorna 27-30 i skattningsformuläret</a:t>
            </a:r>
            <a:br>
              <a:rPr lang="sv-SE" dirty="0"/>
            </a:br>
            <a:r>
              <a:rPr lang="sv-SE" b="1" dirty="0"/>
              <a:t> </a:t>
            </a:r>
            <a:r>
              <a:rPr lang="sv-SE" dirty="0"/>
              <a:t>​</a:t>
            </a:r>
            <a:endParaRPr lang="en-US" dirty="0"/>
          </a:p>
        </p:txBody>
      </p:sp>
      <p:sp>
        <p:nvSpPr>
          <p:cNvPr id="5" name="Platshållare för innehåll 4">
            <a:extLst>
              <a:ext uri="{FF2B5EF4-FFF2-40B4-BE49-F238E27FC236}">
                <a16:creationId xmlns:a16="http://schemas.microsoft.com/office/drawing/2014/main" id="{7A41AEA7-66A0-937F-CC3F-7CBBCCAD22EA}"/>
              </a:ext>
            </a:extLst>
          </p:cNvPr>
          <p:cNvSpPr>
            <a:spLocks noGrp="1"/>
          </p:cNvSpPr>
          <p:nvPr>
            <p:ph sz="quarter" idx="14"/>
          </p:nvPr>
        </p:nvSpPr>
        <p:spPr>
          <a:xfrm>
            <a:off x="1302386" y="5309235"/>
            <a:ext cx="13185774" cy="5040000"/>
          </a:xfrm>
        </p:spPr>
        <p:txBody>
          <a:bodyPr/>
          <a:lstStyle/>
          <a:p>
            <a:pPr marL="0" indent="0">
              <a:buNone/>
            </a:pPr>
            <a:r>
              <a:rPr lang="sv-SE" dirty="0"/>
              <a:t>Hur reagerar jag när jag blir stressad och hur hanterar jag stress?</a:t>
            </a:r>
          </a:p>
          <a:p>
            <a:pPr marL="0" indent="0">
              <a:buNone/>
            </a:pPr>
            <a:r>
              <a:rPr lang="sv-SE" dirty="0"/>
              <a:t>Vad kan jag göra för att behålla lugnet i stressade situationer?</a:t>
            </a:r>
          </a:p>
        </p:txBody>
      </p:sp>
    </p:spTree>
    <p:extLst>
      <p:ext uri="{BB962C8B-B14F-4D97-AF65-F5344CB8AC3E}">
        <p14:creationId xmlns:p14="http://schemas.microsoft.com/office/powerpoint/2010/main" val="35869847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2894A4-98DA-B1EC-D282-E6176A476A6F}"/>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BB249FD6-7035-18F7-10B2-F860AD54382E}"/>
              </a:ext>
            </a:extLst>
          </p:cNvPr>
          <p:cNvSpPr>
            <a:spLocks noGrp="1"/>
          </p:cNvSpPr>
          <p:nvPr>
            <p:ph type="title"/>
          </p:nvPr>
        </p:nvSpPr>
        <p:spPr>
          <a:xfrm>
            <a:off x="1730882" y="2937040"/>
            <a:ext cx="15840000" cy="2052000"/>
          </a:xfrm>
        </p:spPr>
        <p:txBody>
          <a:bodyPr/>
          <a:lstStyle/>
          <a:p>
            <a:r>
              <a:rPr lang="sv-SE" dirty="0"/>
              <a:t>Samtal i smågrupper</a:t>
            </a:r>
            <a:endParaRPr lang="en-US" dirty="0"/>
          </a:p>
        </p:txBody>
      </p:sp>
      <p:sp>
        <p:nvSpPr>
          <p:cNvPr id="5" name="Platshållare för innehåll 4">
            <a:extLst>
              <a:ext uri="{FF2B5EF4-FFF2-40B4-BE49-F238E27FC236}">
                <a16:creationId xmlns:a16="http://schemas.microsoft.com/office/drawing/2014/main" id="{9A8E57FE-1F0F-DEB5-8252-B29CA36BCF46}"/>
              </a:ext>
            </a:extLst>
          </p:cNvPr>
          <p:cNvSpPr>
            <a:spLocks noGrp="1"/>
          </p:cNvSpPr>
          <p:nvPr>
            <p:ph sz="quarter" idx="14"/>
          </p:nvPr>
        </p:nvSpPr>
        <p:spPr>
          <a:xfrm>
            <a:off x="1730882" y="5192390"/>
            <a:ext cx="11330330" cy="5040000"/>
          </a:xfrm>
        </p:spPr>
        <p:txBody>
          <a:bodyPr/>
          <a:lstStyle/>
          <a:p>
            <a:pPr marL="0" indent="0" rtl="0" fontAlgn="base">
              <a:buNone/>
            </a:pPr>
            <a:r>
              <a:rPr lang="sv-SE" dirty="0"/>
              <a:t>Alla delar sina svar</a:t>
            </a:r>
            <a:endParaRPr lang="sv-SE" b="1" dirty="0"/>
          </a:p>
        </p:txBody>
      </p:sp>
    </p:spTree>
    <p:extLst>
      <p:ext uri="{BB962C8B-B14F-4D97-AF65-F5344CB8AC3E}">
        <p14:creationId xmlns:p14="http://schemas.microsoft.com/office/powerpoint/2010/main" val="27446677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0A8CB4-454F-CC4C-247E-79B9C2303164}"/>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4CB920F0-5813-EFCA-56B3-56C6A93FC2B0}"/>
              </a:ext>
            </a:extLst>
          </p:cNvPr>
          <p:cNvSpPr>
            <a:spLocks noGrp="1"/>
          </p:cNvSpPr>
          <p:nvPr>
            <p:ph type="title"/>
          </p:nvPr>
        </p:nvSpPr>
        <p:spPr>
          <a:xfrm>
            <a:off x="1669922" y="2506643"/>
            <a:ext cx="15840000" cy="2052000"/>
          </a:xfrm>
        </p:spPr>
        <p:txBody>
          <a:bodyPr/>
          <a:lstStyle/>
          <a:p>
            <a:r>
              <a:rPr lang="sv-SE" dirty="0"/>
              <a:t>Avslutande reflektion</a:t>
            </a:r>
            <a:endParaRPr lang="en-US" dirty="0"/>
          </a:p>
        </p:txBody>
      </p:sp>
      <p:sp>
        <p:nvSpPr>
          <p:cNvPr id="5" name="Platshållare för innehåll 4">
            <a:extLst>
              <a:ext uri="{FF2B5EF4-FFF2-40B4-BE49-F238E27FC236}">
                <a16:creationId xmlns:a16="http://schemas.microsoft.com/office/drawing/2014/main" id="{6ECBE184-563A-BA02-AEF8-0888E3251352}"/>
              </a:ext>
            </a:extLst>
          </p:cNvPr>
          <p:cNvSpPr>
            <a:spLocks noGrp="1"/>
          </p:cNvSpPr>
          <p:nvPr>
            <p:ph sz="quarter" idx="14"/>
          </p:nvPr>
        </p:nvSpPr>
        <p:spPr>
          <a:xfrm>
            <a:off x="1669922" y="5116343"/>
            <a:ext cx="12640438" cy="5040000"/>
          </a:xfrm>
        </p:spPr>
        <p:txBody>
          <a:bodyPr/>
          <a:lstStyle/>
          <a:p>
            <a:pPr marL="0" indent="0">
              <a:buNone/>
            </a:pPr>
            <a:r>
              <a:rPr lang="sv-SE" dirty="0"/>
              <a:t>Utifrån diskussionen - vad ska jag tänka på och göra mer av framåt för att hantera min stress och behålla lugnet?</a:t>
            </a:r>
          </a:p>
        </p:txBody>
      </p:sp>
    </p:spTree>
    <p:extLst>
      <p:ext uri="{BB962C8B-B14F-4D97-AF65-F5344CB8AC3E}">
        <p14:creationId xmlns:p14="http://schemas.microsoft.com/office/powerpoint/2010/main" val="9806887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557065-8331-C219-860C-BA9FF83C65D4}"/>
            </a:ext>
          </a:extLst>
        </p:cNvPr>
        <p:cNvGrpSpPr/>
        <p:nvPr/>
      </p:nvGrpSpPr>
      <p:grpSpPr>
        <a:xfrm>
          <a:off x="0" y="0"/>
          <a:ext cx="0" cy="0"/>
          <a:chOff x="0" y="0"/>
          <a:chExt cx="0" cy="0"/>
        </a:xfrm>
      </p:grpSpPr>
      <p:pic>
        <p:nvPicPr>
          <p:cNvPr id="9" name="Platshållare för bild 8" descr="En person med headset arbetar vid flera skärmar.">
            <a:extLst>
              <a:ext uri="{FF2B5EF4-FFF2-40B4-BE49-F238E27FC236}">
                <a16:creationId xmlns:a16="http://schemas.microsoft.com/office/drawing/2014/main" id="{F34E7379-FD4E-97F6-BB30-B11A87AE306A}"/>
              </a:ext>
            </a:extLst>
          </p:cNvPr>
          <p:cNvPicPr>
            <a:picLocks noGrp="1" noChangeAspect="1"/>
          </p:cNvPicPr>
          <p:nvPr>
            <p:ph type="pic" sz="quarter" idx="21"/>
          </p:nvPr>
        </p:nvPicPr>
        <p:blipFill>
          <a:blip r:embed="rId3">
            <a:extLst>
              <a:ext uri="{28A0092B-C50C-407E-A947-70E740481C1C}">
                <a14:useLocalDpi xmlns:a14="http://schemas.microsoft.com/office/drawing/2010/main" val="0"/>
              </a:ext>
            </a:extLst>
          </a:blip>
          <a:srcRect t="7810" b="7810"/>
          <a:stretch>
            <a:fillRect/>
          </a:stretch>
        </p:blipFill>
        <p:spPr/>
      </p:pic>
      <p:sp>
        <p:nvSpPr>
          <p:cNvPr id="2" name="Rektangel 1">
            <a:extLst>
              <a:ext uri="{FF2B5EF4-FFF2-40B4-BE49-F238E27FC236}">
                <a16:creationId xmlns:a16="http://schemas.microsoft.com/office/drawing/2014/main" id="{AB389653-F8D3-8149-EFF8-EE183B12985E}"/>
              </a:ext>
              <a:ext uri="{C183D7F6-B498-43B3-948B-1728B52AA6E4}">
                <adec:decorative xmlns:adec="http://schemas.microsoft.com/office/drawing/2017/decorative" val="1"/>
              </a:ext>
            </a:extLst>
          </p:cNvPr>
          <p:cNvSpPr/>
          <p:nvPr/>
        </p:nvSpPr>
        <p:spPr>
          <a:xfrm>
            <a:off x="0" y="0"/>
            <a:ext cx="11924258" cy="11309350"/>
          </a:xfrm>
          <a:prstGeom prst="rect">
            <a:avLst/>
          </a:prstGeom>
          <a:gradFill flip="none" rotWithShape="1">
            <a:gsLst>
              <a:gs pos="0">
                <a:schemeClr val="tx1">
                  <a:alpha val="66000"/>
                </a:schemeClr>
              </a:gs>
              <a:gs pos="79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dirty="0"/>
          </a:p>
        </p:txBody>
      </p:sp>
      <p:sp>
        <p:nvSpPr>
          <p:cNvPr id="3" name="Rubrik 2">
            <a:extLst>
              <a:ext uri="{FF2B5EF4-FFF2-40B4-BE49-F238E27FC236}">
                <a16:creationId xmlns:a16="http://schemas.microsoft.com/office/drawing/2014/main" id="{03354C06-1941-4D58-A0EB-E36138E8CF36}"/>
              </a:ext>
            </a:extLst>
          </p:cNvPr>
          <p:cNvSpPr>
            <a:spLocks noGrp="1"/>
          </p:cNvSpPr>
          <p:nvPr>
            <p:ph type="ctrTitle"/>
          </p:nvPr>
        </p:nvSpPr>
        <p:spPr>
          <a:xfrm>
            <a:off x="1028640" y="2049339"/>
            <a:ext cx="10260000" cy="4525838"/>
          </a:xfrm>
        </p:spPr>
        <p:txBody>
          <a:bodyPr/>
          <a:lstStyle/>
          <a:p>
            <a:r>
              <a:rPr lang="sv-SE" dirty="0"/>
              <a:t>Stressmästare</a:t>
            </a:r>
          </a:p>
        </p:txBody>
      </p:sp>
      <p:sp>
        <p:nvSpPr>
          <p:cNvPr id="4" name="Underrubrik 3">
            <a:extLst>
              <a:ext uri="{FF2B5EF4-FFF2-40B4-BE49-F238E27FC236}">
                <a16:creationId xmlns:a16="http://schemas.microsoft.com/office/drawing/2014/main" id="{F8C97E47-131B-7647-5108-7A864639F39C}"/>
              </a:ext>
            </a:extLst>
          </p:cNvPr>
          <p:cNvSpPr>
            <a:spLocks noGrp="1"/>
          </p:cNvSpPr>
          <p:nvPr>
            <p:ph type="subTitle" idx="1"/>
          </p:nvPr>
        </p:nvSpPr>
        <p:spPr>
          <a:xfrm>
            <a:off x="1028640" y="7066925"/>
            <a:ext cx="10260000" cy="2406650"/>
          </a:xfrm>
        </p:spPr>
        <p:txBody>
          <a:bodyPr/>
          <a:lstStyle/>
          <a:p>
            <a:r>
              <a:rPr lang="sv-SE" dirty="0"/>
              <a:t>en fördjupande uppgift </a:t>
            </a:r>
          </a:p>
        </p:txBody>
      </p:sp>
    </p:spTree>
    <p:extLst>
      <p:ext uri="{BB962C8B-B14F-4D97-AF65-F5344CB8AC3E}">
        <p14:creationId xmlns:p14="http://schemas.microsoft.com/office/powerpoint/2010/main" val="10510818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4ED548-B64D-8EDA-8FD0-E39135283FFD}"/>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BA269166-C183-40AA-4B1D-4117EE1C9293}"/>
              </a:ext>
            </a:extLst>
          </p:cNvPr>
          <p:cNvSpPr>
            <a:spLocks noGrp="1"/>
          </p:cNvSpPr>
          <p:nvPr>
            <p:ph type="title"/>
          </p:nvPr>
        </p:nvSpPr>
        <p:spPr>
          <a:xfrm>
            <a:off x="1749426" y="3602675"/>
            <a:ext cx="15840000" cy="2667496"/>
          </a:xfrm>
        </p:spPr>
        <p:txBody>
          <a:bodyPr/>
          <a:lstStyle/>
          <a:p>
            <a:r>
              <a:rPr lang="sv-SE" dirty="0"/>
              <a:t>Individuell reflektion​</a:t>
            </a:r>
            <a:br>
              <a:rPr lang="sv-SE" dirty="0"/>
            </a:br>
            <a:br>
              <a:rPr lang="sv-SE" dirty="0"/>
            </a:br>
            <a:r>
              <a:rPr lang="sv-SE" dirty="0"/>
              <a:t> ​</a:t>
            </a:r>
            <a:endParaRPr lang="en-US" dirty="0"/>
          </a:p>
        </p:txBody>
      </p:sp>
      <p:sp>
        <p:nvSpPr>
          <p:cNvPr id="5" name="Platshållare för innehåll 4">
            <a:extLst>
              <a:ext uri="{FF2B5EF4-FFF2-40B4-BE49-F238E27FC236}">
                <a16:creationId xmlns:a16="http://schemas.microsoft.com/office/drawing/2014/main" id="{372B9223-161E-2ADB-5200-D81AE9BD7EB0}"/>
              </a:ext>
            </a:extLst>
          </p:cNvPr>
          <p:cNvSpPr>
            <a:spLocks noGrp="1"/>
          </p:cNvSpPr>
          <p:nvPr>
            <p:ph sz="quarter" idx="14"/>
          </p:nvPr>
        </p:nvSpPr>
        <p:spPr>
          <a:xfrm>
            <a:off x="1749426" y="4936423"/>
            <a:ext cx="12718414" cy="5040000"/>
          </a:xfrm>
        </p:spPr>
        <p:txBody>
          <a:bodyPr/>
          <a:lstStyle/>
          <a:p>
            <a:pPr marL="0" indent="0" rtl="0" fontAlgn="base">
              <a:lnSpc>
                <a:spcPct val="100000"/>
              </a:lnSpc>
              <a:buNone/>
            </a:pPr>
            <a:r>
              <a:rPr lang="sv-SE" dirty="0"/>
              <a:t>Tänk på när du senast upplevde en stressad situation på jobbet. </a:t>
            </a:r>
          </a:p>
          <a:p>
            <a:pPr marL="0" indent="0">
              <a:buNone/>
            </a:pPr>
            <a:r>
              <a:rPr lang="sv-SE" dirty="0"/>
              <a:t>Hur påverkades jag och hur brukar jag agera när jag är stressad?</a:t>
            </a:r>
          </a:p>
          <a:p>
            <a:pPr marL="0" indent="0">
              <a:buNone/>
            </a:pPr>
            <a:r>
              <a:rPr lang="sv-SE" dirty="0"/>
              <a:t>Hur reagerade mina kollegor på mitt sätt att hantera situationen?</a:t>
            </a:r>
          </a:p>
        </p:txBody>
      </p:sp>
    </p:spTree>
    <p:extLst>
      <p:ext uri="{BB962C8B-B14F-4D97-AF65-F5344CB8AC3E}">
        <p14:creationId xmlns:p14="http://schemas.microsoft.com/office/powerpoint/2010/main" val="214920645"/>
      </p:ext>
    </p:extLst>
  </p:cSld>
  <p:clrMapOvr>
    <a:masterClrMapping/>
  </p:clrMapOvr>
</p:sld>
</file>

<file path=ppt/theme/theme1.xml><?xml version="1.0" encoding="utf-8"?>
<a:theme xmlns:a="http://schemas.openxmlformats.org/drawingml/2006/main" name="RV-Vinröd_mörk">
  <a:themeElements>
    <a:clrScheme name="Region Västmanland 2025">
      <a:dk1>
        <a:srgbClr val="000000"/>
      </a:dk1>
      <a:lt1>
        <a:srgbClr val="FFFFFF"/>
      </a:lt1>
      <a:dk2>
        <a:srgbClr val="7F7F7F"/>
      </a:dk2>
      <a:lt2>
        <a:srgbClr val="FFFFFF"/>
      </a:lt2>
      <a:accent1>
        <a:srgbClr val="670F3B"/>
      </a:accent1>
      <a:accent2>
        <a:srgbClr val="4B467D"/>
      </a:accent2>
      <a:accent3>
        <a:srgbClr val="339D94"/>
      </a:accent3>
      <a:accent4>
        <a:srgbClr val="3C82AF"/>
      </a:accent4>
      <a:accent5>
        <a:srgbClr val="F5AA3C"/>
      </a:accent5>
      <a:accent6>
        <a:srgbClr val="B2A39A"/>
      </a:accent6>
      <a:hlink>
        <a:srgbClr val="31599B"/>
      </a:hlink>
      <a:folHlink>
        <a:srgbClr val="7F7F7F"/>
      </a:folHlink>
    </a:clrScheme>
    <a:fontScheme name="ReVä">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a:defPPr>
      </a:lstStyle>
      <a:style>
        <a:lnRef idx="0">
          <a:scrgbClr r="0" g="0" b="0"/>
        </a:lnRef>
        <a:fillRef idx="0">
          <a:scrgbClr r="0" g="0" b="0"/>
        </a:fillRef>
        <a:effectRef idx="0">
          <a:scrgbClr r="0" g="0" b="0"/>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 Region Västmanland.potx" id="{AB78AA50-9FBC-48CE-89DA-5201C00495F8}" vid="{1FB2FF91-E115-42E8-8137-F21CC595B44A}"/>
    </a:ext>
  </a:extLst>
</a:theme>
</file>

<file path=ppt/theme/theme2.xml><?xml version="1.0" encoding="utf-8"?>
<a:theme xmlns:a="http://schemas.openxmlformats.org/drawingml/2006/main" name="RV-Vinröd_ljus">
  <a:themeElements>
    <a:clrScheme name="Region Västmanland 2025">
      <a:dk1>
        <a:srgbClr val="000000"/>
      </a:dk1>
      <a:lt1>
        <a:srgbClr val="FFFFFF"/>
      </a:lt1>
      <a:dk2>
        <a:srgbClr val="7F7F7F"/>
      </a:dk2>
      <a:lt2>
        <a:srgbClr val="FFFFFF"/>
      </a:lt2>
      <a:accent1>
        <a:srgbClr val="670F3B"/>
      </a:accent1>
      <a:accent2>
        <a:srgbClr val="4B467D"/>
      </a:accent2>
      <a:accent3>
        <a:srgbClr val="339D94"/>
      </a:accent3>
      <a:accent4>
        <a:srgbClr val="3C82AF"/>
      </a:accent4>
      <a:accent5>
        <a:srgbClr val="F5AA3C"/>
      </a:accent5>
      <a:accent6>
        <a:srgbClr val="B2A39A"/>
      </a:accent6>
      <a:hlink>
        <a:srgbClr val="31599B"/>
      </a:hlink>
      <a:folHlink>
        <a:srgbClr val="7F7F7F"/>
      </a:folHlink>
    </a:clrScheme>
    <a:fontScheme name="ReVä">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a:defPPr>
      </a:lstStyle>
      <a:style>
        <a:lnRef idx="0">
          <a:scrgbClr r="0" g="0" b="0"/>
        </a:lnRef>
        <a:fillRef idx="0">
          <a:scrgbClr r="0" g="0" b="0"/>
        </a:fillRef>
        <a:effectRef idx="0">
          <a:scrgbClr r="0" g="0" b="0"/>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 Region Västmanland.potx" id="{AB78AA50-9FBC-48CE-89DA-5201C00495F8}" vid="{DF4C57A6-C4F3-48EE-B345-90EC8D9C4ACF}"/>
    </a:ext>
  </a:extLst>
</a:theme>
</file>

<file path=ppt/theme/theme3.xml><?xml version="1.0" encoding="utf-8"?>
<a:theme xmlns:a="http://schemas.openxmlformats.org/drawingml/2006/main" name="RV-Turkos_mörk">
  <a:themeElements>
    <a:clrScheme name="Region Västmanland 2025">
      <a:dk1>
        <a:srgbClr val="000000"/>
      </a:dk1>
      <a:lt1>
        <a:srgbClr val="FFFFFF"/>
      </a:lt1>
      <a:dk2>
        <a:srgbClr val="7F7F7F"/>
      </a:dk2>
      <a:lt2>
        <a:srgbClr val="FFFFFF"/>
      </a:lt2>
      <a:accent1>
        <a:srgbClr val="670F3B"/>
      </a:accent1>
      <a:accent2>
        <a:srgbClr val="4B467D"/>
      </a:accent2>
      <a:accent3>
        <a:srgbClr val="339D94"/>
      </a:accent3>
      <a:accent4>
        <a:srgbClr val="3C82AF"/>
      </a:accent4>
      <a:accent5>
        <a:srgbClr val="F5AA3C"/>
      </a:accent5>
      <a:accent6>
        <a:srgbClr val="B2A39A"/>
      </a:accent6>
      <a:hlink>
        <a:srgbClr val="31599B"/>
      </a:hlink>
      <a:folHlink>
        <a:srgbClr val="7F7F7F"/>
      </a:folHlink>
    </a:clrScheme>
    <a:fontScheme name="ReVä">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a:defPPr>
      </a:lstStyle>
      <a:style>
        <a:lnRef idx="0">
          <a:scrgbClr r="0" g="0" b="0"/>
        </a:lnRef>
        <a:fillRef idx="0">
          <a:scrgbClr r="0" g="0" b="0"/>
        </a:fillRef>
        <a:effectRef idx="0">
          <a:scrgbClr r="0" g="0" b="0"/>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 Region Västmanland.potx" id="{AB78AA50-9FBC-48CE-89DA-5201C00495F8}" vid="{6B8CC0A0-D8A0-4B7E-8876-13FD23F41C8C}"/>
    </a:ext>
  </a:extLst>
</a:theme>
</file>

<file path=ppt/theme/theme4.xml><?xml version="1.0" encoding="utf-8"?>
<a:theme xmlns:a="http://schemas.openxmlformats.org/drawingml/2006/main" name="RV-Turkos_ljus">
  <a:themeElements>
    <a:clrScheme name="Region Västmanland 2025">
      <a:dk1>
        <a:srgbClr val="000000"/>
      </a:dk1>
      <a:lt1>
        <a:srgbClr val="FFFFFF"/>
      </a:lt1>
      <a:dk2>
        <a:srgbClr val="7F7F7F"/>
      </a:dk2>
      <a:lt2>
        <a:srgbClr val="FFFFFF"/>
      </a:lt2>
      <a:accent1>
        <a:srgbClr val="670F3B"/>
      </a:accent1>
      <a:accent2>
        <a:srgbClr val="4B467D"/>
      </a:accent2>
      <a:accent3>
        <a:srgbClr val="339D94"/>
      </a:accent3>
      <a:accent4>
        <a:srgbClr val="3C82AF"/>
      </a:accent4>
      <a:accent5>
        <a:srgbClr val="F5AA3C"/>
      </a:accent5>
      <a:accent6>
        <a:srgbClr val="B2A39A"/>
      </a:accent6>
      <a:hlink>
        <a:srgbClr val="31599B"/>
      </a:hlink>
      <a:folHlink>
        <a:srgbClr val="7F7F7F"/>
      </a:folHlink>
    </a:clrScheme>
    <a:fontScheme name="ReVä">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a:defPPr>
      </a:lstStyle>
      <a:style>
        <a:lnRef idx="0">
          <a:scrgbClr r="0" g="0" b="0"/>
        </a:lnRef>
        <a:fillRef idx="0">
          <a:scrgbClr r="0" g="0" b="0"/>
        </a:fillRef>
        <a:effectRef idx="0">
          <a:scrgbClr r="0" g="0" b="0"/>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 Region Västmanland.potx" id="{AB78AA50-9FBC-48CE-89DA-5201C00495F8}" vid="{37D26D3C-441A-4815-B029-D3DA77488910}"/>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D8EB346AB6D27B468C2E0E0B8ABF05AA" ma:contentTypeVersion="6" ma:contentTypeDescription="Skapa ett nytt dokument." ma:contentTypeScope="" ma:versionID="faf07f4ba2a1fc258bc5b7085788bcc1">
  <xsd:schema xmlns:xsd="http://www.w3.org/2001/XMLSchema" xmlns:xs="http://www.w3.org/2001/XMLSchema" xmlns:p="http://schemas.microsoft.com/office/2006/metadata/properties" xmlns:ns2="239cdd3c-b8a8-4579-9b78-b333ad130a8e" xmlns:ns3="7dc089d0-86e7-43c5-bf71-45884fc6fc7b" targetNamespace="http://schemas.microsoft.com/office/2006/metadata/properties" ma:root="true" ma:fieldsID="34efdc83e8466221fc3016c55b2f2297" ns2:_="" ns3:_="">
    <xsd:import namespace="239cdd3c-b8a8-4579-9b78-b333ad130a8e"/>
    <xsd:import namespace="7dc089d0-86e7-43c5-bf71-45884fc6fc7b"/>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9cdd3c-b8a8-4579-9b78-b333ad130a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dc089d0-86e7-43c5-bf71-45884fc6fc7b" elementFormDefault="qualified">
    <xsd:import namespace="http://schemas.microsoft.com/office/2006/documentManagement/types"/>
    <xsd:import namespace="http://schemas.microsoft.com/office/infopath/2007/PartnerControls"/>
    <xsd:element name="SharedWithUsers" ma:index="12"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lat med informa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C690E9E-4A4B-4FFB-AF24-3934C491CA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39cdd3c-b8a8-4579-9b78-b333ad130a8e"/>
    <ds:schemaRef ds:uri="7dc089d0-86e7-43c5-bf71-45884fc6fc7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BEA104E-A45B-4558-A410-EC35C1938838}">
  <ds:schemaRefs>
    <ds:schemaRef ds:uri="http://schemas.microsoft.com/sharepoint/v3/contenttype/forms"/>
  </ds:schemaRefs>
</ds:datastoreItem>
</file>

<file path=customXml/itemProps3.xml><?xml version="1.0" encoding="utf-8"?>
<ds:datastoreItem xmlns:ds="http://schemas.openxmlformats.org/officeDocument/2006/customXml" ds:itemID="{45D12D62-F2A9-4E61-90C4-1186D9EB7509}">
  <ds:schemaRefs>
    <ds:schemaRef ds:uri="http://schemas.microsoft.com/office/2006/metadata/properties"/>
    <ds:schemaRef ds:uri="http://purl.org/dc/elements/1.1/"/>
    <ds:schemaRef ds:uri="http://purl.org/dc/dcmitype/"/>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7dc089d0-86e7-43c5-bf71-45884fc6fc7b"/>
    <ds:schemaRef ds:uri="239cdd3c-b8a8-4579-9b78-b333ad130a8e"/>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Presentation Region Västmanland</Template>
  <TotalTime>2914</TotalTime>
  <Words>1038</Words>
  <Application>Microsoft Office PowerPoint</Application>
  <PresentationFormat>Anpassad</PresentationFormat>
  <Paragraphs>90</Paragraphs>
  <Slides>13</Slides>
  <Notes>12</Notes>
  <HiddenSlides>0</HiddenSlides>
  <MMClips>0</MMClips>
  <ScaleCrop>false</ScaleCrop>
  <HeadingPairs>
    <vt:vector size="6" baseType="variant">
      <vt:variant>
        <vt:lpstr>Använt teckensnitt</vt:lpstr>
      </vt:variant>
      <vt:variant>
        <vt:i4>3</vt:i4>
      </vt:variant>
      <vt:variant>
        <vt:lpstr>Tema</vt:lpstr>
      </vt:variant>
      <vt:variant>
        <vt:i4>4</vt:i4>
      </vt:variant>
      <vt:variant>
        <vt:lpstr>Bildrubriker</vt:lpstr>
      </vt:variant>
      <vt:variant>
        <vt:i4>13</vt:i4>
      </vt:variant>
    </vt:vector>
  </HeadingPairs>
  <TitlesOfParts>
    <vt:vector size="20" baseType="lpstr">
      <vt:lpstr>Arial</vt:lpstr>
      <vt:lpstr>Calibri</vt:lpstr>
      <vt:lpstr>Calibri Light</vt:lpstr>
      <vt:lpstr>RV-Vinröd_mörk</vt:lpstr>
      <vt:lpstr>RV-Vinröd_ljus</vt:lpstr>
      <vt:lpstr>RV-Turkos_mörk</vt:lpstr>
      <vt:lpstr>RV-Turkos_ljus</vt:lpstr>
      <vt:lpstr>Hanterar  stress bra</vt:lpstr>
      <vt:lpstr>Innehåll</vt:lpstr>
      <vt:lpstr>Varför är det här viktigt?​</vt:lpstr>
      <vt:lpstr>Reflektion</vt:lpstr>
      <vt:lpstr>Individuell reflektion​ Utifrån din skattning på frågorna 27-30 i skattningsformuläret  ​</vt:lpstr>
      <vt:lpstr>Samtal i smågrupper</vt:lpstr>
      <vt:lpstr>Avslutande reflektion</vt:lpstr>
      <vt:lpstr>Stressmästare</vt:lpstr>
      <vt:lpstr>Individuell reflektion​   ​</vt:lpstr>
      <vt:lpstr>Gruppdiskussion Vilka strategier använder jag, hur beter jag mig, när det är stressigt? Vad gör vi för att behålla lugnet i stressade situationer? Hur kan vi hjälpa varandra att hantera stress?  </vt:lpstr>
      <vt:lpstr>Presentation i helgrupp  Hitta gemensamma strategier  </vt:lpstr>
      <vt:lpstr>Summerande individuell reflektion Vilken strategi från dagens övning vill jag börja använda för att hantera stress? Hur kan jag bidra till att skapa en lugnare arbetsmiljö för mina kollegor?  </vt:lpstr>
      <vt:lpstr>Tack för idag!</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Mall</dc:subject>
  <dc:creator>Sofie Pettersson</dc:creator>
  <cp:keywords/>
  <dc:description/>
  <cp:lastModifiedBy>Sofie Pettersson</cp:lastModifiedBy>
  <cp:revision>5</cp:revision>
  <dcterms:created xsi:type="dcterms:W3CDTF">2025-11-18T08:05:43Z</dcterms:created>
  <dcterms:modified xsi:type="dcterms:W3CDTF">2025-12-16T08:48:05Z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2019-05-20T10:00:00Z</vt:filetime>
  </property>
  <property fmtid="{D5CDD505-2E9C-101B-9397-08002B2CF9AE}" pid="3" name="Creator">
    <vt:lpwstr>Adobe InDesign 14.0 (Macintosh)</vt:lpwstr>
  </property>
  <property fmtid="{D5CDD505-2E9C-101B-9397-08002B2CF9AE}" pid="4" name="LastSaved">
    <vt:filetime>2019-05-29T10:00:00Z</vt:filetime>
  </property>
  <property fmtid="{D5CDD505-2E9C-101B-9397-08002B2CF9AE}" pid="5" name="ContentTypeId">
    <vt:lpwstr>0x010100D8EB346AB6D27B468C2E0E0B8ABF05AA</vt:lpwstr>
  </property>
  <property fmtid="{D5CDD505-2E9C-101B-9397-08002B2CF9AE}" pid="6" name="MediaServiceImageTags">
    <vt:lpwstr/>
  </property>
</Properties>
</file>