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35"/>
  </p:notesMasterIdLst>
  <p:sldIdLst>
    <p:sldId id="431" r:id="rId8"/>
    <p:sldId id="2145709521" r:id="rId9"/>
    <p:sldId id="2145709522" r:id="rId10"/>
    <p:sldId id="2145709523" r:id="rId11"/>
    <p:sldId id="2145709524" r:id="rId12"/>
    <p:sldId id="2145709525" r:id="rId13"/>
    <p:sldId id="2145709526" r:id="rId14"/>
    <p:sldId id="2145709527" r:id="rId15"/>
    <p:sldId id="2145709528" r:id="rId16"/>
    <p:sldId id="2145709529" r:id="rId17"/>
    <p:sldId id="2145709530" r:id="rId18"/>
    <p:sldId id="2145709531" r:id="rId19"/>
    <p:sldId id="2145709532" r:id="rId20"/>
    <p:sldId id="2145709533" r:id="rId21"/>
    <p:sldId id="2145709534" r:id="rId22"/>
    <p:sldId id="2145709535" r:id="rId23"/>
    <p:sldId id="2145709536" r:id="rId24"/>
    <p:sldId id="2145709537" r:id="rId25"/>
    <p:sldId id="2145709538" r:id="rId26"/>
    <p:sldId id="2145709539" r:id="rId27"/>
    <p:sldId id="2145709540" r:id="rId28"/>
    <p:sldId id="2145709541" r:id="rId29"/>
    <p:sldId id="2145709542" r:id="rId30"/>
    <p:sldId id="2145709543" r:id="rId31"/>
    <p:sldId id="2145709544" r:id="rId32"/>
    <p:sldId id="2145709545" r:id="rId33"/>
    <p:sldId id="325" r:id="rId34"/>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31"/>
            <p14:sldId id="2145709521"/>
            <p14:sldId id="2145709522"/>
            <p14:sldId id="2145709523"/>
            <p14:sldId id="2145709524"/>
            <p14:sldId id="2145709525"/>
            <p14:sldId id="2145709526"/>
            <p14:sldId id="2145709527"/>
            <p14:sldId id="2145709528"/>
            <p14:sldId id="2145709529"/>
            <p14:sldId id="2145709530"/>
            <p14:sldId id="2145709531"/>
            <p14:sldId id="2145709532"/>
            <p14:sldId id="2145709533"/>
            <p14:sldId id="2145709534"/>
            <p14:sldId id="2145709535"/>
            <p14:sldId id="2145709536"/>
            <p14:sldId id="2145709537"/>
            <p14:sldId id="2145709538"/>
            <p14:sldId id="2145709539"/>
            <p14:sldId id="2145709540"/>
            <p14:sldId id="2145709541"/>
            <p14:sldId id="2145709542"/>
            <p14:sldId id="2145709543"/>
            <p14:sldId id="2145709544"/>
            <p14:sldId id="2145709545"/>
          </p14:sldIdLst>
        </p14:section>
        <p14:section name="Illustrationer" id="{28E61A5B-DA70-E541-AF34-B69FE8870C85}">
          <p14:sldIdLst>
            <p14:sldId id="32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68" d="100"/>
          <a:sy n="68" d="100"/>
        </p:scale>
        <p:origin x="2178" y="-72"/>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2025-06-02</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500474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2025-06-02</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2025-06-02</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2025-06-02</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2025-06-02</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2025-06-02</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2.sv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3.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2.sv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3.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image" Target="../media/image2.sv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0">
              <a:extLst>
                <a:ext uri="{96DAC541-7B7A-43D3-8B79-37D633B846F1}">
                  <asvg:svgBlip xmlns:asvg="http://schemas.microsoft.com/office/drawing/2016/SVG/main" r:embed="rId31"/>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3" r:id="rId26"/>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2025-06-02</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gionvastmanland.se/intranat/stod-och-service/kommunikationsstod/kommunikationsplatsen/#124914" TargetMode="External"/><Relationship Id="rId2" Type="http://schemas.openxmlformats.org/officeDocument/2006/relationships/hyperlink" Target="https://regionvastmanland.bmc.nu/"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6" Type="http://schemas.openxmlformats.org/officeDocument/2006/relationships/image" Target="../media/image95.png"/><Relationship Id="rId117" Type="http://schemas.openxmlformats.org/officeDocument/2006/relationships/image" Target="../media/image4.svg"/><Relationship Id="rId21" Type="http://schemas.openxmlformats.org/officeDocument/2006/relationships/image" Target="../media/image90.svg"/><Relationship Id="rId42" Type="http://schemas.openxmlformats.org/officeDocument/2006/relationships/image" Target="../media/image111.png"/><Relationship Id="rId47" Type="http://schemas.openxmlformats.org/officeDocument/2006/relationships/image" Target="../media/image116.svg"/><Relationship Id="rId63" Type="http://schemas.openxmlformats.org/officeDocument/2006/relationships/image" Target="../media/image132.svg"/><Relationship Id="rId68" Type="http://schemas.openxmlformats.org/officeDocument/2006/relationships/image" Target="../media/image137.png"/><Relationship Id="rId84" Type="http://schemas.openxmlformats.org/officeDocument/2006/relationships/image" Target="../media/image153.png"/><Relationship Id="rId89" Type="http://schemas.openxmlformats.org/officeDocument/2006/relationships/image" Target="../media/image158.svg"/><Relationship Id="rId112" Type="http://schemas.openxmlformats.org/officeDocument/2006/relationships/image" Target="../media/image181.png"/><Relationship Id="rId16" Type="http://schemas.openxmlformats.org/officeDocument/2006/relationships/image" Target="../media/image85.png"/><Relationship Id="rId107" Type="http://schemas.openxmlformats.org/officeDocument/2006/relationships/image" Target="../media/image176.svg"/><Relationship Id="rId11" Type="http://schemas.openxmlformats.org/officeDocument/2006/relationships/image" Target="../media/image80.svg"/><Relationship Id="rId32" Type="http://schemas.openxmlformats.org/officeDocument/2006/relationships/image" Target="../media/image101.png"/><Relationship Id="rId37" Type="http://schemas.openxmlformats.org/officeDocument/2006/relationships/image" Target="../media/image106.svg"/><Relationship Id="rId53" Type="http://schemas.openxmlformats.org/officeDocument/2006/relationships/image" Target="../media/image122.svg"/><Relationship Id="rId58" Type="http://schemas.openxmlformats.org/officeDocument/2006/relationships/image" Target="../media/image127.png"/><Relationship Id="rId74" Type="http://schemas.openxmlformats.org/officeDocument/2006/relationships/image" Target="../media/image143.png"/><Relationship Id="rId79" Type="http://schemas.openxmlformats.org/officeDocument/2006/relationships/image" Target="../media/image148.svg"/><Relationship Id="rId102" Type="http://schemas.openxmlformats.org/officeDocument/2006/relationships/image" Target="../media/image171.png"/><Relationship Id="rId5" Type="http://schemas.openxmlformats.org/officeDocument/2006/relationships/image" Target="../media/image74.svg"/><Relationship Id="rId90" Type="http://schemas.openxmlformats.org/officeDocument/2006/relationships/image" Target="../media/image159.png"/><Relationship Id="rId95" Type="http://schemas.openxmlformats.org/officeDocument/2006/relationships/image" Target="../media/image164.svg"/><Relationship Id="rId22" Type="http://schemas.openxmlformats.org/officeDocument/2006/relationships/image" Target="../media/image91.png"/><Relationship Id="rId27" Type="http://schemas.openxmlformats.org/officeDocument/2006/relationships/image" Target="../media/image96.svg"/><Relationship Id="rId43" Type="http://schemas.openxmlformats.org/officeDocument/2006/relationships/image" Target="../media/image112.svg"/><Relationship Id="rId48" Type="http://schemas.openxmlformats.org/officeDocument/2006/relationships/image" Target="../media/image117.png"/><Relationship Id="rId64" Type="http://schemas.openxmlformats.org/officeDocument/2006/relationships/image" Target="../media/image133.png"/><Relationship Id="rId69" Type="http://schemas.openxmlformats.org/officeDocument/2006/relationships/image" Target="../media/image138.svg"/><Relationship Id="rId113" Type="http://schemas.openxmlformats.org/officeDocument/2006/relationships/image" Target="../media/image182.svg"/><Relationship Id="rId80" Type="http://schemas.openxmlformats.org/officeDocument/2006/relationships/image" Target="../media/image149.png"/><Relationship Id="rId85" Type="http://schemas.openxmlformats.org/officeDocument/2006/relationships/image" Target="../media/image154.svg"/><Relationship Id="rId12" Type="http://schemas.openxmlformats.org/officeDocument/2006/relationships/image" Target="../media/image81.png"/><Relationship Id="rId17" Type="http://schemas.openxmlformats.org/officeDocument/2006/relationships/image" Target="../media/image86.svg"/><Relationship Id="rId33" Type="http://schemas.openxmlformats.org/officeDocument/2006/relationships/image" Target="../media/image102.svg"/><Relationship Id="rId38" Type="http://schemas.openxmlformats.org/officeDocument/2006/relationships/image" Target="../media/image107.png"/><Relationship Id="rId59" Type="http://schemas.openxmlformats.org/officeDocument/2006/relationships/image" Target="../media/image128.svg"/><Relationship Id="rId103" Type="http://schemas.openxmlformats.org/officeDocument/2006/relationships/image" Target="../media/image172.svg"/><Relationship Id="rId108" Type="http://schemas.openxmlformats.org/officeDocument/2006/relationships/image" Target="../media/image177.png"/><Relationship Id="rId54" Type="http://schemas.openxmlformats.org/officeDocument/2006/relationships/image" Target="../media/image123.png"/><Relationship Id="rId70" Type="http://schemas.openxmlformats.org/officeDocument/2006/relationships/image" Target="../media/image139.png"/><Relationship Id="rId75" Type="http://schemas.openxmlformats.org/officeDocument/2006/relationships/image" Target="../media/image144.svg"/><Relationship Id="rId91" Type="http://schemas.openxmlformats.org/officeDocument/2006/relationships/image" Target="../media/image160.svg"/><Relationship Id="rId96" Type="http://schemas.openxmlformats.org/officeDocument/2006/relationships/image" Target="../media/image165.png"/><Relationship Id="rId1" Type="http://schemas.openxmlformats.org/officeDocument/2006/relationships/slideLayout" Target="../slideLayouts/slideLayout45.xml"/><Relationship Id="rId6" Type="http://schemas.openxmlformats.org/officeDocument/2006/relationships/image" Target="../media/image75.png"/><Relationship Id="rId23" Type="http://schemas.openxmlformats.org/officeDocument/2006/relationships/image" Target="../media/image92.svg"/><Relationship Id="rId28" Type="http://schemas.openxmlformats.org/officeDocument/2006/relationships/image" Target="../media/image97.png"/><Relationship Id="rId49" Type="http://schemas.openxmlformats.org/officeDocument/2006/relationships/image" Target="../media/image118.svg"/><Relationship Id="rId114" Type="http://schemas.openxmlformats.org/officeDocument/2006/relationships/image" Target="../media/image1.png"/><Relationship Id="rId10" Type="http://schemas.openxmlformats.org/officeDocument/2006/relationships/image" Target="../media/image79.png"/><Relationship Id="rId31" Type="http://schemas.openxmlformats.org/officeDocument/2006/relationships/image" Target="../media/image100.svg"/><Relationship Id="rId44" Type="http://schemas.openxmlformats.org/officeDocument/2006/relationships/image" Target="../media/image113.png"/><Relationship Id="rId52" Type="http://schemas.openxmlformats.org/officeDocument/2006/relationships/image" Target="../media/image121.png"/><Relationship Id="rId60" Type="http://schemas.openxmlformats.org/officeDocument/2006/relationships/image" Target="../media/image129.png"/><Relationship Id="rId65" Type="http://schemas.openxmlformats.org/officeDocument/2006/relationships/image" Target="../media/image134.svg"/><Relationship Id="rId73" Type="http://schemas.openxmlformats.org/officeDocument/2006/relationships/image" Target="../media/image142.svg"/><Relationship Id="rId78" Type="http://schemas.openxmlformats.org/officeDocument/2006/relationships/image" Target="../media/image147.png"/><Relationship Id="rId81" Type="http://schemas.openxmlformats.org/officeDocument/2006/relationships/image" Target="../media/image150.svg"/><Relationship Id="rId86" Type="http://schemas.openxmlformats.org/officeDocument/2006/relationships/image" Target="../media/image155.png"/><Relationship Id="rId94" Type="http://schemas.openxmlformats.org/officeDocument/2006/relationships/image" Target="../media/image163.png"/><Relationship Id="rId99" Type="http://schemas.openxmlformats.org/officeDocument/2006/relationships/image" Target="../media/image168.svg"/><Relationship Id="rId101" Type="http://schemas.openxmlformats.org/officeDocument/2006/relationships/image" Target="../media/image170.svg"/><Relationship Id="rId4" Type="http://schemas.openxmlformats.org/officeDocument/2006/relationships/image" Target="../media/image73.png"/><Relationship Id="rId9" Type="http://schemas.openxmlformats.org/officeDocument/2006/relationships/image" Target="../media/image78.svg"/><Relationship Id="rId13" Type="http://schemas.openxmlformats.org/officeDocument/2006/relationships/image" Target="../media/image82.svg"/><Relationship Id="rId18" Type="http://schemas.openxmlformats.org/officeDocument/2006/relationships/image" Target="../media/image87.png"/><Relationship Id="rId39" Type="http://schemas.openxmlformats.org/officeDocument/2006/relationships/image" Target="../media/image108.svg"/><Relationship Id="rId109" Type="http://schemas.openxmlformats.org/officeDocument/2006/relationships/image" Target="../media/image178.svg"/><Relationship Id="rId34" Type="http://schemas.openxmlformats.org/officeDocument/2006/relationships/image" Target="../media/image103.png"/><Relationship Id="rId50" Type="http://schemas.openxmlformats.org/officeDocument/2006/relationships/image" Target="../media/image119.png"/><Relationship Id="rId55" Type="http://schemas.openxmlformats.org/officeDocument/2006/relationships/image" Target="../media/image124.svg"/><Relationship Id="rId76" Type="http://schemas.openxmlformats.org/officeDocument/2006/relationships/image" Target="../media/image145.png"/><Relationship Id="rId97" Type="http://schemas.openxmlformats.org/officeDocument/2006/relationships/image" Target="../media/image166.svg"/><Relationship Id="rId104" Type="http://schemas.openxmlformats.org/officeDocument/2006/relationships/image" Target="../media/image173.png"/><Relationship Id="rId7" Type="http://schemas.openxmlformats.org/officeDocument/2006/relationships/image" Target="../media/image76.svg"/><Relationship Id="rId71" Type="http://schemas.openxmlformats.org/officeDocument/2006/relationships/image" Target="../media/image140.svg"/><Relationship Id="rId92" Type="http://schemas.openxmlformats.org/officeDocument/2006/relationships/image" Target="../media/image161.png"/><Relationship Id="rId2" Type="http://schemas.openxmlformats.org/officeDocument/2006/relationships/image" Target="../media/image40.png"/><Relationship Id="rId29" Type="http://schemas.openxmlformats.org/officeDocument/2006/relationships/image" Target="../media/image98.svg"/><Relationship Id="rId24" Type="http://schemas.openxmlformats.org/officeDocument/2006/relationships/image" Target="../media/image93.png"/><Relationship Id="rId40" Type="http://schemas.openxmlformats.org/officeDocument/2006/relationships/image" Target="../media/image109.png"/><Relationship Id="rId45" Type="http://schemas.openxmlformats.org/officeDocument/2006/relationships/image" Target="../media/image114.svg"/><Relationship Id="rId66" Type="http://schemas.openxmlformats.org/officeDocument/2006/relationships/image" Target="../media/image135.png"/><Relationship Id="rId87" Type="http://schemas.openxmlformats.org/officeDocument/2006/relationships/image" Target="../media/image156.svg"/><Relationship Id="rId110" Type="http://schemas.openxmlformats.org/officeDocument/2006/relationships/image" Target="../media/image179.png"/><Relationship Id="rId115" Type="http://schemas.openxmlformats.org/officeDocument/2006/relationships/image" Target="../media/image2.svg"/><Relationship Id="rId61" Type="http://schemas.openxmlformats.org/officeDocument/2006/relationships/image" Target="../media/image130.svg"/><Relationship Id="rId82" Type="http://schemas.openxmlformats.org/officeDocument/2006/relationships/image" Target="../media/image151.png"/><Relationship Id="rId19" Type="http://schemas.openxmlformats.org/officeDocument/2006/relationships/image" Target="../media/image88.svg"/><Relationship Id="rId14" Type="http://schemas.openxmlformats.org/officeDocument/2006/relationships/image" Target="../media/image83.png"/><Relationship Id="rId30" Type="http://schemas.openxmlformats.org/officeDocument/2006/relationships/image" Target="../media/image99.png"/><Relationship Id="rId35" Type="http://schemas.openxmlformats.org/officeDocument/2006/relationships/image" Target="../media/image104.svg"/><Relationship Id="rId56" Type="http://schemas.openxmlformats.org/officeDocument/2006/relationships/image" Target="../media/image125.png"/><Relationship Id="rId77" Type="http://schemas.openxmlformats.org/officeDocument/2006/relationships/image" Target="../media/image146.svg"/><Relationship Id="rId100" Type="http://schemas.openxmlformats.org/officeDocument/2006/relationships/image" Target="../media/image169.png"/><Relationship Id="rId105" Type="http://schemas.openxmlformats.org/officeDocument/2006/relationships/image" Target="../media/image174.svg"/><Relationship Id="rId8" Type="http://schemas.openxmlformats.org/officeDocument/2006/relationships/image" Target="../media/image77.png"/><Relationship Id="rId51" Type="http://schemas.openxmlformats.org/officeDocument/2006/relationships/image" Target="../media/image120.svg"/><Relationship Id="rId72" Type="http://schemas.openxmlformats.org/officeDocument/2006/relationships/image" Target="../media/image141.png"/><Relationship Id="rId93" Type="http://schemas.openxmlformats.org/officeDocument/2006/relationships/image" Target="../media/image162.svg"/><Relationship Id="rId98" Type="http://schemas.openxmlformats.org/officeDocument/2006/relationships/image" Target="../media/image167.png"/><Relationship Id="rId3" Type="http://schemas.openxmlformats.org/officeDocument/2006/relationships/image" Target="../media/image41.svg"/><Relationship Id="rId25" Type="http://schemas.openxmlformats.org/officeDocument/2006/relationships/image" Target="../media/image94.svg"/><Relationship Id="rId46" Type="http://schemas.openxmlformats.org/officeDocument/2006/relationships/image" Target="../media/image115.png"/><Relationship Id="rId67" Type="http://schemas.openxmlformats.org/officeDocument/2006/relationships/image" Target="../media/image136.svg"/><Relationship Id="rId116" Type="http://schemas.openxmlformats.org/officeDocument/2006/relationships/image" Target="../media/image3.png"/><Relationship Id="rId20" Type="http://schemas.openxmlformats.org/officeDocument/2006/relationships/image" Target="../media/image89.png"/><Relationship Id="rId41" Type="http://schemas.openxmlformats.org/officeDocument/2006/relationships/image" Target="../media/image110.svg"/><Relationship Id="rId62" Type="http://schemas.openxmlformats.org/officeDocument/2006/relationships/image" Target="../media/image131.png"/><Relationship Id="rId83" Type="http://schemas.openxmlformats.org/officeDocument/2006/relationships/image" Target="../media/image152.svg"/><Relationship Id="rId88" Type="http://schemas.openxmlformats.org/officeDocument/2006/relationships/image" Target="../media/image157.png"/><Relationship Id="rId111" Type="http://schemas.openxmlformats.org/officeDocument/2006/relationships/image" Target="../media/image180.svg"/><Relationship Id="rId15" Type="http://schemas.openxmlformats.org/officeDocument/2006/relationships/image" Target="../media/image84.svg"/><Relationship Id="rId36" Type="http://schemas.openxmlformats.org/officeDocument/2006/relationships/image" Target="../media/image105.png"/><Relationship Id="rId57" Type="http://schemas.openxmlformats.org/officeDocument/2006/relationships/image" Target="../media/image126.svg"/><Relationship Id="rId106" Type="http://schemas.openxmlformats.org/officeDocument/2006/relationships/image" Target="../media/image175.png"/></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6FB905-910A-6D60-59A5-59503B6A6E10}"/>
              </a:ext>
            </a:extLst>
          </p:cNvPr>
          <p:cNvSpPr>
            <a:spLocks noGrp="1"/>
          </p:cNvSpPr>
          <p:nvPr>
            <p:ph type="title"/>
          </p:nvPr>
        </p:nvSpPr>
        <p:spPr>
          <a:xfrm>
            <a:off x="1138761" y="77952"/>
            <a:ext cx="15840000" cy="2052000"/>
          </a:xfrm>
        </p:spPr>
        <p:txBody>
          <a:bodyPr/>
          <a:lstStyle/>
          <a:p>
            <a:r>
              <a:rPr lang="sv-SE" dirty="0"/>
              <a:t>Så här använder du vår </a:t>
            </a:r>
            <a:r>
              <a:rPr lang="sv-SE" dirty="0" err="1"/>
              <a:t>ppt</a:t>
            </a:r>
            <a:r>
              <a:rPr lang="sv-SE" dirty="0"/>
              <a:t>-mall</a:t>
            </a:r>
          </a:p>
        </p:txBody>
      </p:sp>
      <p:sp>
        <p:nvSpPr>
          <p:cNvPr id="5" name="Platshållare för innehåll 4">
            <a:extLst>
              <a:ext uri="{FF2B5EF4-FFF2-40B4-BE49-F238E27FC236}">
                <a16:creationId xmlns:a16="http://schemas.microsoft.com/office/drawing/2014/main" id="{31A0820B-EDC2-9071-46AE-39D270BEF0FC}"/>
              </a:ext>
            </a:extLst>
          </p:cNvPr>
          <p:cNvSpPr>
            <a:spLocks noGrp="1"/>
          </p:cNvSpPr>
          <p:nvPr>
            <p:ph sz="quarter" idx="14"/>
          </p:nvPr>
        </p:nvSpPr>
        <p:spPr>
          <a:xfrm>
            <a:off x="1138761" y="2580777"/>
            <a:ext cx="16692039" cy="6840000"/>
          </a:xfrm>
        </p:spPr>
        <p:txBody>
          <a:bodyPr/>
          <a:lstStyle/>
          <a:p>
            <a:r>
              <a:rPr lang="sv-SE" sz="3200" dirty="0"/>
              <a:t>Mallen har ett flertal olika möjliga layoutval, och har förinställda bilder och bildkollage för att göra det enkelt för dig att skapa fina presentationer. Använd gärna dessa bilder för en enhetlig och genomtänkt design.</a:t>
            </a:r>
          </a:p>
          <a:p>
            <a:pPr>
              <a:buFont typeface="Arial" panose="020B0604020202020204" pitchFamily="34" charset="0"/>
              <a:buChar char="•"/>
            </a:pPr>
            <a:r>
              <a:rPr lang="sv-SE" sz="3200" dirty="0"/>
              <a:t>Håll dig till ett färgtema per presentation för ett lugnt och stilrent intryck.</a:t>
            </a:r>
          </a:p>
          <a:p>
            <a:pPr>
              <a:buFont typeface="Arial" panose="020B0604020202020204" pitchFamily="34" charset="0"/>
              <a:buChar char="•"/>
            </a:pPr>
            <a:r>
              <a:rPr lang="sv-SE" sz="3200" dirty="0"/>
              <a:t>För att byta färgtema, gå till menyn längst upp till vänster, klicka på </a:t>
            </a:r>
            <a:r>
              <a:rPr lang="sv-SE" sz="3200" b="1" dirty="0"/>
              <a:t>Layout</a:t>
            </a:r>
            <a:r>
              <a:rPr lang="sv-SE" sz="3200" dirty="0"/>
              <a:t> och välj ett av våra fyra färgteman.</a:t>
            </a:r>
          </a:p>
          <a:p>
            <a:pPr>
              <a:buFont typeface="Arial" panose="020B0604020202020204" pitchFamily="34" charset="0"/>
              <a:buChar char="•"/>
            </a:pPr>
            <a:r>
              <a:rPr lang="sv-SE" sz="3200" dirty="0"/>
              <a:t>Längst bak i presentationen finns en </a:t>
            </a:r>
            <a:r>
              <a:rPr lang="sv-SE" sz="3200" dirty="0" err="1"/>
              <a:t>slide</a:t>
            </a:r>
            <a:r>
              <a:rPr lang="sv-SE" sz="3200" dirty="0"/>
              <a:t> med illustrationer att klippa och klistra från.</a:t>
            </a:r>
          </a:p>
          <a:p>
            <a:r>
              <a:rPr lang="sv-SE" sz="3200" dirty="0"/>
              <a:t>Använd alltid bilder från vår egen </a:t>
            </a:r>
            <a:r>
              <a:rPr lang="sv-SE" sz="3200" dirty="0" err="1">
                <a:hlinkClick r:id="rId2"/>
              </a:rPr>
              <a:t>bildbank</a:t>
            </a:r>
            <a:r>
              <a:rPr lang="sv-SE" sz="3200" dirty="0">
                <a:hlinkClick r:id="rId2"/>
              </a:rPr>
              <a:t> i Kommunikationsplatsen </a:t>
            </a:r>
            <a:r>
              <a:rPr lang="sv-SE" sz="3200" dirty="0"/>
              <a:t>i första hand. Alla bilder som finns där är kontrollerade och har bildrättigheter och medverkansavtal i ordning.</a:t>
            </a:r>
          </a:p>
          <a:p>
            <a:r>
              <a:rPr lang="sv-SE" sz="3200" dirty="0"/>
              <a:t>Viktigt är att alltid följa </a:t>
            </a:r>
            <a:r>
              <a:rPr lang="sv-SE" sz="3200" dirty="0">
                <a:hlinkClick r:id="rId3"/>
              </a:rPr>
              <a:t>Region Västmanlands grafiska profil och bilmanér</a:t>
            </a:r>
            <a:r>
              <a:rPr lang="sv-SE" sz="3200" dirty="0"/>
              <a:t>. </a:t>
            </a:r>
          </a:p>
          <a:p>
            <a:pPr algn="l"/>
            <a:r>
              <a:rPr lang="sv-SE" sz="3200" dirty="0"/>
              <a:t>Hämta alltid mallen i PowerPoint, då missar du inga eventuella uppdateringar, till skillnad mot om du sparar </a:t>
            </a:r>
            <a:br>
              <a:rPr lang="sv-SE" sz="3200" dirty="0"/>
            </a:br>
            <a:r>
              <a:rPr lang="sv-SE" sz="3200" dirty="0"/>
              <a:t>den på din dator.</a:t>
            </a:r>
          </a:p>
          <a:p>
            <a:endParaRPr lang="sv-SE" sz="3200" dirty="0"/>
          </a:p>
          <a:p>
            <a:pPr marL="0" indent="0">
              <a:buNone/>
            </a:pPr>
            <a:endParaRPr lang="sv-SE" dirty="0"/>
          </a:p>
        </p:txBody>
      </p:sp>
    </p:spTree>
    <p:extLst>
      <p:ext uri="{BB962C8B-B14F-4D97-AF65-F5344CB8AC3E}">
        <p14:creationId xmlns:p14="http://schemas.microsoft.com/office/powerpoint/2010/main" val="388025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105D6-8421-5C7C-9C4E-50EC0DE0AED4}"/>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10F1294-2ED0-5E27-4B41-DF6515756F78}"/>
              </a:ext>
            </a:extLst>
          </p:cNvPr>
          <p:cNvPicPr>
            <a:picLocks noChangeAspect="1"/>
          </p:cNvPicPr>
          <p:nvPr/>
        </p:nvPicPr>
        <p:blipFill>
          <a:blip r:embed="rId2"/>
          <a:stretch>
            <a:fillRect/>
          </a:stretch>
        </p:blipFill>
        <p:spPr>
          <a:xfrm>
            <a:off x="6251175" y="1876425"/>
            <a:ext cx="7601749" cy="7556500"/>
          </a:xfrm>
          <a:prstGeom prst="rect">
            <a:avLst/>
          </a:prstGeom>
        </p:spPr>
      </p:pic>
    </p:spTree>
    <p:extLst>
      <p:ext uri="{BB962C8B-B14F-4D97-AF65-F5344CB8AC3E}">
        <p14:creationId xmlns:p14="http://schemas.microsoft.com/office/powerpoint/2010/main" val="856880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A58E7-5630-2131-FAE4-5FE85CAABC5F}"/>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88B95A19-B1E9-A342-CB9F-3A92E4E8ADF5}"/>
              </a:ext>
            </a:extLst>
          </p:cNvPr>
          <p:cNvPicPr>
            <a:picLocks noChangeAspect="1"/>
          </p:cNvPicPr>
          <p:nvPr/>
        </p:nvPicPr>
        <p:blipFill>
          <a:blip r:embed="rId2"/>
          <a:stretch>
            <a:fillRect/>
          </a:stretch>
        </p:blipFill>
        <p:spPr>
          <a:xfrm>
            <a:off x="2386494" y="0"/>
            <a:ext cx="15331111" cy="11309350"/>
          </a:xfrm>
          <a:prstGeom prst="rect">
            <a:avLst/>
          </a:prstGeom>
        </p:spPr>
      </p:pic>
    </p:spTree>
    <p:extLst>
      <p:ext uri="{BB962C8B-B14F-4D97-AF65-F5344CB8AC3E}">
        <p14:creationId xmlns:p14="http://schemas.microsoft.com/office/powerpoint/2010/main" val="1875472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F0CCB-8723-5829-E793-5CDC4A282CD2}"/>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B86B4FF5-17DE-554F-50E6-E2CEC350BE19}"/>
              </a:ext>
            </a:extLst>
          </p:cNvPr>
          <p:cNvPicPr>
            <a:picLocks noChangeAspect="1"/>
          </p:cNvPicPr>
          <p:nvPr/>
        </p:nvPicPr>
        <p:blipFill>
          <a:blip r:embed="rId2"/>
          <a:stretch>
            <a:fillRect/>
          </a:stretch>
        </p:blipFill>
        <p:spPr>
          <a:xfrm>
            <a:off x="1161337" y="0"/>
            <a:ext cx="17781426" cy="11309350"/>
          </a:xfrm>
          <a:prstGeom prst="rect">
            <a:avLst/>
          </a:prstGeom>
        </p:spPr>
      </p:pic>
    </p:spTree>
    <p:extLst>
      <p:ext uri="{BB962C8B-B14F-4D97-AF65-F5344CB8AC3E}">
        <p14:creationId xmlns:p14="http://schemas.microsoft.com/office/powerpoint/2010/main" val="22126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B4B2-2CE5-C08F-0DC0-D3D753EEFAE8}"/>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05F152AC-3C06-79C9-83C5-F77579C868CD}"/>
              </a:ext>
            </a:extLst>
          </p:cNvPr>
          <p:cNvPicPr>
            <a:picLocks noChangeAspect="1"/>
          </p:cNvPicPr>
          <p:nvPr/>
        </p:nvPicPr>
        <p:blipFill>
          <a:blip r:embed="rId2"/>
          <a:stretch>
            <a:fillRect/>
          </a:stretch>
        </p:blipFill>
        <p:spPr>
          <a:xfrm>
            <a:off x="2313352" y="0"/>
            <a:ext cx="15477396" cy="11309350"/>
          </a:xfrm>
          <a:prstGeom prst="rect">
            <a:avLst/>
          </a:prstGeom>
        </p:spPr>
      </p:pic>
    </p:spTree>
    <p:extLst>
      <p:ext uri="{BB962C8B-B14F-4D97-AF65-F5344CB8AC3E}">
        <p14:creationId xmlns:p14="http://schemas.microsoft.com/office/powerpoint/2010/main" val="325492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66E58-D052-D3B9-D377-8BF6DC89316B}"/>
            </a:ext>
          </a:extLst>
        </p:cNvPr>
        <p:cNvGrpSpPr/>
        <p:nvPr/>
      </p:nvGrpSpPr>
      <p:grpSpPr>
        <a:xfrm>
          <a:off x="0" y="0"/>
          <a:ext cx="0" cy="0"/>
          <a:chOff x="0" y="0"/>
          <a:chExt cx="0" cy="0"/>
        </a:xfrm>
      </p:grpSpPr>
      <p:pic>
        <p:nvPicPr>
          <p:cNvPr id="9" name="Bildobjekt 8">
            <a:extLst>
              <a:ext uri="{FF2B5EF4-FFF2-40B4-BE49-F238E27FC236}">
                <a16:creationId xmlns:a16="http://schemas.microsoft.com/office/drawing/2014/main" id="{AB1CE323-6B8E-CC11-E507-6451FB910196}"/>
              </a:ext>
            </a:extLst>
          </p:cNvPr>
          <p:cNvPicPr>
            <a:picLocks noChangeAspect="1"/>
          </p:cNvPicPr>
          <p:nvPr/>
        </p:nvPicPr>
        <p:blipFill>
          <a:blip r:embed="rId2"/>
          <a:stretch>
            <a:fillRect/>
          </a:stretch>
        </p:blipFill>
        <p:spPr>
          <a:xfrm>
            <a:off x="3946193" y="0"/>
            <a:ext cx="12211714" cy="11309350"/>
          </a:xfrm>
          <a:prstGeom prst="rect">
            <a:avLst/>
          </a:prstGeom>
        </p:spPr>
      </p:pic>
    </p:spTree>
    <p:extLst>
      <p:ext uri="{BB962C8B-B14F-4D97-AF65-F5344CB8AC3E}">
        <p14:creationId xmlns:p14="http://schemas.microsoft.com/office/powerpoint/2010/main" val="868533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51018-59E6-AB67-10D4-656F8B31B180}"/>
            </a:ext>
          </a:extLst>
        </p:cNvPr>
        <p:cNvGrpSpPr/>
        <p:nvPr/>
      </p:nvGrpSpPr>
      <p:grpSpPr>
        <a:xfrm>
          <a:off x="0" y="0"/>
          <a:ext cx="0" cy="0"/>
          <a:chOff x="0" y="0"/>
          <a:chExt cx="0" cy="0"/>
        </a:xfrm>
      </p:grpSpPr>
      <p:pic>
        <p:nvPicPr>
          <p:cNvPr id="9" name="Bildobjekt 8">
            <a:extLst>
              <a:ext uri="{FF2B5EF4-FFF2-40B4-BE49-F238E27FC236}">
                <a16:creationId xmlns:a16="http://schemas.microsoft.com/office/drawing/2014/main" id="{2F3DB502-C4F9-7FAF-5F1D-A7546EE1F9FF}"/>
              </a:ext>
            </a:extLst>
          </p:cNvPr>
          <p:cNvPicPr>
            <a:picLocks noChangeAspect="1"/>
          </p:cNvPicPr>
          <p:nvPr/>
        </p:nvPicPr>
        <p:blipFill>
          <a:blip r:embed="rId2"/>
          <a:stretch>
            <a:fillRect/>
          </a:stretch>
        </p:blipFill>
        <p:spPr>
          <a:xfrm>
            <a:off x="11042649" y="2827337"/>
            <a:ext cx="6105857" cy="5654675"/>
          </a:xfrm>
          <a:prstGeom prst="rect">
            <a:avLst/>
          </a:prstGeom>
        </p:spPr>
      </p:pic>
      <p:pic>
        <p:nvPicPr>
          <p:cNvPr id="4" name="Bildobjekt 3">
            <a:extLst>
              <a:ext uri="{FF2B5EF4-FFF2-40B4-BE49-F238E27FC236}">
                <a16:creationId xmlns:a16="http://schemas.microsoft.com/office/drawing/2014/main" id="{A12D5B28-DAE9-86C0-51CC-8B21D0CCBE6D}"/>
              </a:ext>
            </a:extLst>
          </p:cNvPr>
          <p:cNvPicPr>
            <a:picLocks noChangeAspect="1"/>
          </p:cNvPicPr>
          <p:nvPr/>
        </p:nvPicPr>
        <p:blipFill>
          <a:blip r:embed="rId3"/>
          <a:stretch>
            <a:fillRect/>
          </a:stretch>
        </p:blipFill>
        <p:spPr>
          <a:xfrm>
            <a:off x="4602267" y="0"/>
            <a:ext cx="4874482" cy="11309350"/>
          </a:xfrm>
          <a:prstGeom prst="rect">
            <a:avLst/>
          </a:prstGeom>
        </p:spPr>
      </p:pic>
      <p:pic>
        <p:nvPicPr>
          <p:cNvPr id="11" name="Bildobjekt 10">
            <a:extLst>
              <a:ext uri="{FF2B5EF4-FFF2-40B4-BE49-F238E27FC236}">
                <a16:creationId xmlns:a16="http://schemas.microsoft.com/office/drawing/2014/main" id="{B3C884C7-654A-3321-2CBF-F50B11EF4034}"/>
              </a:ext>
            </a:extLst>
          </p:cNvPr>
          <p:cNvPicPr>
            <a:picLocks noChangeAspect="1"/>
          </p:cNvPicPr>
          <p:nvPr/>
        </p:nvPicPr>
        <p:blipFill>
          <a:blip r:embed="rId4"/>
          <a:stretch>
            <a:fillRect/>
          </a:stretch>
        </p:blipFill>
        <p:spPr>
          <a:xfrm>
            <a:off x="7039508" y="3771900"/>
            <a:ext cx="5902671" cy="4489450"/>
          </a:xfrm>
          <a:prstGeom prst="rect">
            <a:avLst/>
          </a:prstGeom>
        </p:spPr>
      </p:pic>
    </p:spTree>
    <p:extLst>
      <p:ext uri="{BB962C8B-B14F-4D97-AF65-F5344CB8AC3E}">
        <p14:creationId xmlns:p14="http://schemas.microsoft.com/office/powerpoint/2010/main" val="173606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6BF07-DB85-9449-7053-6FF32AD6E211}"/>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979AD7CA-F702-456A-46E9-748850ACC7DC}"/>
              </a:ext>
            </a:extLst>
          </p:cNvPr>
          <p:cNvPicPr>
            <a:picLocks noChangeAspect="1"/>
          </p:cNvPicPr>
          <p:nvPr/>
        </p:nvPicPr>
        <p:blipFill>
          <a:blip r:embed="rId2"/>
          <a:stretch>
            <a:fillRect/>
          </a:stretch>
        </p:blipFill>
        <p:spPr>
          <a:xfrm>
            <a:off x="4435470" y="281926"/>
            <a:ext cx="11233159" cy="10745497"/>
          </a:xfrm>
          <a:prstGeom prst="rect">
            <a:avLst/>
          </a:prstGeom>
        </p:spPr>
      </p:pic>
    </p:spTree>
    <p:extLst>
      <p:ext uri="{BB962C8B-B14F-4D97-AF65-F5344CB8AC3E}">
        <p14:creationId xmlns:p14="http://schemas.microsoft.com/office/powerpoint/2010/main" val="1652940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721E-0DAE-47F7-5EBF-8E7CADB6A123}"/>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C4BB9F84-43C3-206D-3D2C-A752996C56BD}"/>
              </a:ext>
            </a:extLst>
          </p:cNvPr>
          <p:cNvPicPr>
            <a:picLocks noChangeAspect="1"/>
          </p:cNvPicPr>
          <p:nvPr/>
        </p:nvPicPr>
        <p:blipFill>
          <a:blip r:embed="rId2"/>
          <a:stretch>
            <a:fillRect/>
          </a:stretch>
        </p:blipFill>
        <p:spPr>
          <a:xfrm>
            <a:off x="4929384" y="2585743"/>
            <a:ext cx="10245332" cy="6137864"/>
          </a:xfrm>
          <a:prstGeom prst="rect">
            <a:avLst/>
          </a:prstGeom>
        </p:spPr>
      </p:pic>
    </p:spTree>
    <p:extLst>
      <p:ext uri="{BB962C8B-B14F-4D97-AF65-F5344CB8AC3E}">
        <p14:creationId xmlns:p14="http://schemas.microsoft.com/office/powerpoint/2010/main" val="289995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56A4E-4C87-5274-D6CC-3A61BED1BCC7}"/>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BD4CF68D-02BC-C245-EE7A-DBC2A00EB43C}"/>
              </a:ext>
            </a:extLst>
          </p:cNvPr>
          <p:cNvPicPr>
            <a:picLocks noChangeAspect="1"/>
          </p:cNvPicPr>
          <p:nvPr/>
        </p:nvPicPr>
        <p:blipFill>
          <a:blip r:embed="rId2"/>
          <a:stretch>
            <a:fillRect/>
          </a:stretch>
        </p:blipFill>
        <p:spPr>
          <a:xfrm>
            <a:off x="1140033" y="1364965"/>
            <a:ext cx="17824034" cy="9438449"/>
          </a:xfrm>
          <a:prstGeom prst="rect">
            <a:avLst/>
          </a:prstGeom>
        </p:spPr>
      </p:pic>
    </p:spTree>
    <p:extLst>
      <p:ext uri="{BB962C8B-B14F-4D97-AF65-F5344CB8AC3E}">
        <p14:creationId xmlns:p14="http://schemas.microsoft.com/office/powerpoint/2010/main" val="2215576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B2A2-081B-45C5-6D00-29D5DC1C33F0}"/>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A737566C-0757-9BF4-1DBD-D65261312F91}"/>
              </a:ext>
            </a:extLst>
          </p:cNvPr>
          <p:cNvPicPr>
            <a:picLocks noChangeAspect="1"/>
          </p:cNvPicPr>
          <p:nvPr/>
        </p:nvPicPr>
        <p:blipFill>
          <a:blip r:embed="rId2"/>
          <a:stretch>
            <a:fillRect/>
          </a:stretch>
        </p:blipFill>
        <p:spPr>
          <a:xfrm>
            <a:off x="4705350" y="1911628"/>
            <a:ext cx="10693400" cy="7486094"/>
          </a:xfrm>
          <a:prstGeom prst="rect">
            <a:avLst/>
          </a:prstGeom>
        </p:spPr>
      </p:pic>
    </p:spTree>
    <p:extLst>
      <p:ext uri="{BB962C8B-B14F-4D97-AF65-F5344CB8AC3E}">
        <p14:creationId xmlns:p14="http://schemas.microsoft.com/office/powerpoint/2010/main" val="560644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7C766-ABEE-7C8D-5A62-5E7FC3F2865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41CBF27-377E-C18B-6BB8-1907AADB4070}"/>
              </a:ext>
            </a:extLst>
          </p:cNvPr>
          <p:cNvSpPr>
            <a:spLocks noGrp="1"/>
          </p:cNvSpPr>
          <p:nvPr>
            <p:ph type="ctrTitle"/>
          </p:nvPr>
        </p:nvSpPr>
        <p:spPr/>
        <p:txBody>
          <a:bodyPr/>
          <a:lstStyle/>
          <a:p>
            <a:r>
              <a:rPr lang="sv-SE" b="1" dirty="0"/>
              <a:t>Funktionell</a:t>
            </a:r>
            <a:br>
              <a:rPr lang="sv-SE" b="1" dirty="0"/>
            </a:br>
            <a:r>
              <a:rPr lang="sv-SE" b="1" dirty="0"/>
              <a:t>resursplanering</a:t>
            </a:r>
          </a:p>
        </p:txBody>
      </p:sp>
      <p:sp>
        <p:nvSpPr>
          <p:cNvPr id="3" name="Underrubrik 2">
            <a:extLst>
              <a:ext uri="{FF2B5EF4-FFF2-40B4-BE49-F238E27FC236}">
                <a16:creationId xmlns:a16="http://schemas.microsoft.com/office/drawing/2014/main" id="{9BC57C82-B3DE-32B0-5B17-3824B953B004}"/>
              </a:ext>
            </a:extLst>
          </p:cNvPr>
          <p:cNvSpPr>
            <a:spLocks noGrp="1"/>
          </p:cNvSpPr>
          <p:nvPr>
            <p:ph type="subTitle" idx="1"/>
          </p:nvPr>
        </p:nvSpPr>
        <p:spPr/>
        <p:txBody>
          <a:bodyPr/>
          <a:lstStyle/>
          <a:p>
            <a:r>
              <a:rPr lang="sv-SE" dirty="0"/>
              <a:t>Ett perspektiv som möjliggör en hållbar bemanning.</a:t>
            </a:r>
          </a:p>
          <a:p>
            <a:endParaRPr lang="sv-SE" dirty="0"/>
          </a:p>
        </p:txBody>
      </p:sp>
    </p:spTree>
    <p:extLst>
      <p:ext uri="{BB962C8B-B14F-4D97-AF65-F5344CB8AC3E}">
        <p14:creationId xmlns:p14="http://schemas.microsoft.com/office/powerpoint/2010/main" val="4236705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39DE-653D-570B-37AA-91ECF909157C}"/>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A9AF8D23-34C7-16BD-553F-6B14E64ED164}"/>
              </a:ext>
            </a:extLst>
          </p:cNvPr>
          <p:cNvPicPr>
            <a:picLocks noChangeAspect="1"/>
          </p:cNvPicPr>
          <p:nvPr/>
        </p:nvPicPr>
        <p:blipFill>
          <a:blip r:embed="rId2"/>
          <a:stretch>
            <a:fillRect/>
          </a:stretch>
        </p:blipFill>
        <p:spPr>
          <a:xfrm>
            <a:off x="5443426" y="28217"/>
            <a:ext cx="9217248" cy="11252916"/>
          </a:xfrm>
          <a:prstGeom prst="rect">
            <a:avLst/>
          </a:prstGeom>
        </p:spPr>
      </p:pic>
    </p:spTree>
    <p:extLst>
      <p:ext uri="{BB962C8B-B14F-4D97-AF65-F5344CB8AC3E}">
        <p14:creationId xmlns:p14="http://schemas.microsoft.com/office/powerpoint/2010/main" val="88206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974F-AE4C-D718-EFC6-C3A1FEFD6476}"/>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62463BC3-3970-03C7-613E-CAB56B459284}"/>
              </a:ext>
            </a:extLst>
          </p:cNvPr>
          <p:cNvPicPr>
            <a:picLocks noChangeAspect="1"/>
          </p:cNvPicPr>
          <p:nvPr/>
        </p:nvPicPr>
        <p:blipFill>
          <a:blip r:embed="rId2"/>
          <a:stretch>
            <a:fillRect/>
          </a:stretch>
        </p:blipFill>
        <p:spPr>
          <a:xfrm>
            <a:off x="2856026" y="169932"/>
            <a:ext cx="14392047" cy="10969485"/>
          </a:xfrm>
          <a:prstGeom prst="rect">
            <a:avLst/>
          </a:prstGeom>
        </p:spPr>
      </p:pic>
    </p:spTree>
    <p:extLst>
      <p:ext uri="{BB962C8B-B14F-4D97-AF65-F5344CB8AC3E}">
        <p14:creationId xmlns:p14="http://schemas.microsoft.com/office/powerpoint/2010/main" val="377582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9C7E8-6B21-EB79-D9B6-852D375FA2D4}"/>
            </a:ext>
          </a:extLst>
        </p:cNvPr>
        <p:cNvGrpSpPr/>
        <p:nvPr/>
      </p:nvGrpSpPr>
      <p:grpSpPr>
        <a:xfrm>
          <a:off x="0" y="0"/>
          <a:ext cx="0" cy="0"/>
          <a:chOff x="0" y="0"/>
          <a:chExt cx="0" cy="0"/>
        </a:xfrm>
      </p:grpSpPr>
      <p:pic>
        <p:nvPicPr>
          <p:cNvPr id="14" name="Bildobjekt 13">
            <a:extLst>
              <a:ext uri="{FF2B5EF4-FFF2-40B4-BE49-F238E27FC236}">
                <a16:creationId xmlns:a16="http://schemas.microsoft.com/office/drawing/2014/main" id="{00620F8E-D128-E583-CD39-4BDB45676A1A}"/>
              </a:ext>
            </a:extLst>
          </p:cNvPr>
          <p:cNvPicPr>
            <a:picLocks noChangeAspect="1"/>
          </p:cNvPicPr>
          <p:nvPr/>
        </p:nvPicPr>
        <p:blipFill>
          <a:blip r:embed="rId2"/>
          <a:stretch>
            <a:fillRect/>
          </a:stretch>
        </p:blipFill>
        <p:spPr>
          <a:xfrm>
            <a:off x="1987985" y="1254034"/>
            <a:ext cx="15083102" cy="11309350"/>
          </a:xfrm>
          <a:prstGeom prst="rect">
            <a:avLst/>
          </a:prstGeom>
        </p:spPr>
      </p:pic>
    </p:spTree>
    <p:extLst>
      <p:ext uri="{BB962C8B-B14F-4D97-AF65-F5344CB8AC3E}">
        <p14:creationId xmlns:p14="http://schemas.microsoft.com/office/powerpoint/2010/main" val="51983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A9AA7-0314-50CE-DFAB-5619540BB8A3}"/>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1274FB51-11BA-0E47-0180-9FE88731CEA4}"/>
              </a:ext>
            </a:extLst>
          </p:cNvPr>
          <p:cNvPicPr>
            <a:picLocks noChangeAspect="1"/>
          </p:cNvPicPr>
          <p:nvPr/>
        </p:nvPicPr>
        <p:blipFill>
          <a:blip r:embed="rId2"/>
          <a:stretch>
            <a:fillRect/>
          </a:stretch>
        </p:blipFill>
        <p:spPr>
          <a:xfrm>
            <a:off x="-1" y="237594"/>
            <a:ext cx="16719319" cy="11071756"/>
          </a:xfrm>
          <a:prstGeom prst="rect">
            <a:avLst/>
          </a:prstGeom>
        </p:spPr>
      </p:pic>
    </p:spTree>
    <p:extLst>
      <p:ext uri="{BB962C8B-B14F-4D97-AF65-F5344CB8AC3E}">
        <p14:creationId xmlns:p14="http://schemas.microsoft.com/office/powerpoint/2010/main" val="228036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D5DB-E9B9-37F3-67C3-3BA6A2554527}"/>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39E6484-E747-0008-AA76-8A41C3A6CDE7}"/>
              </a:ext>
            </a:extLst>
          </p:cNvPr>
          <p:cNvPicPr>
            <a:picLocks noChangeAspect="1"/>
          </p:cNvPicPr>
          <p:nvPr/>
        </p:nvPicPr>
        <p:blipFill>
          <a:blip r:embed="rId2"/>
          <a:stretch>
            <a:fillRect/>
          </a:stretch>
        </p:blipFill>
        <p:spPr>
          <a:xfrm>
            <a:off x="3002457" y="1879509"/>
            <a:ext cx="14099186" cy="7550332"/>
          </a:xfrm>
          <a:prstGeom prst="rect">
            <a:avLst/>
          </a:prstGeom>
        </p:spPr>
      </p:pic>
    </p:spTree>
    <p:extLst>
      <p:ext uri="{BB962C8B-B14F-4D97-AF65-F5344CB8AC3E}">
        <p14:creationId xmlns:p14="http://schemas.microsoft.com/office/powerpoint/2010/main" val="334133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99368-DF60-7525-7E1A-56230AC1A50E}"/>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0D781B8F-54E6-D55F-098F-7DF28AF7E625}"/>
              </a:ext>
            </a:extLst>
          </p:cNvPr>
          <p:cNvPicPr>
            <a:picLocks noChangeAspect="1"/>
          </p:cNvPicPr>
          <p:nvPr/>
        </p:nvPicPr>
        <p:blipFill>
          <a:blip r:embed="rId2"/>
          <a:stretch>
            <a:fillRect/>
          </a:stretch>
        </p:blipFill>
        <p:spPr>
          <a:xfrm>
            <a:off x="4437356" y="1602241"/>
            <a:ext cx="11229387" cy="8819288"/>
          </a:xfrm>
          <a:prstGeom prst="rect">
            <a:avLst/>
          </a:prstGeom>
        </p:spPr>
      </p:pic>
    </p:spTree>
    <p:extLst>
      <p:ext uri="{BB962C8B-B14F-4D97-AF65-F5344CB8AC3E}">
        <p14:creationId xmlns:p14="http://schemas.microsoft.com/office/powerpoint/2010/main" val="407946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CC1A9-7BFC-4254-F007-07F0EB10A1D9}"/>
            </a:ext>
          </a:extLst>
        </p:cNvPr>
        <p:cNvGrpSpPr/>
        <p:nvPr/>
      </p:nvGrpSpPr>
      <p:grpSpPr>
        <a:xfrm>
          <a:off x="0" y="0"/>
          <a:ext cx="0" cy="0"/>
          <a:chOff x="0" y="0"/>
          <a:chExt cx="0" cy="0"/>
        </a:xfrm>
      </p:grpSpPr>
      <p:pic>
        <p:nvPicPr>
          <p:cNvPr id="7" name="Bildobjekt 6">
            <a:extLst>
              <a:ext uri="{FF2B5EF4-FFF2-40B4-BE49-F238E27FC236}">
                <a16:creationId xmlns:a16="http://schemas.microsoft.com/office/drawing/2014/main" id="{947794C9-EDBB-A47E-16C7-4CC6C565CED2}"/>
              </a:ext>
            </a:extLst>
          </p:cNvPr>
          <p:cNvPicPr>
            <a:picLocks noChangeAspect="1"/>
          </p:cNvPicPr>
          <p:nvPr/>
        </p:nvPicPr>
        <p:blipFill>
          <a:blip r:embed="rId2"/>
          <a:stretch>
            <a:fillRect/>
          </a:stretch>
        </p:blipFill>
        <p:spPr>
          <a:xfrm>
            <a:off x="4250585" y="2842565"/>
            <a:ext cx="11602930" cy="5624220"/>
          </a:xfrm>
          <a:prstGeom prst="rect">
            <a:avLst/>
          </a:prstGeom>
        </p:spPr>
      </p:pic>
    </p:spTree>
    <p:extLst>
      <p:ext uri="{BB962C8B-B14F-4D97-AF65-F5344CB8AC3E}">
        <p14:creationId xmlns:p14="http://schemas.microsoft.com/office/powerpoint/2010/main" val="429315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0017501-6820-E9F4-C054-4D98BD505C8F}"/>
            </a:ext>
          </a:extLst>
        </p:cNvPr>
        <p:cNvGrpSpPr/>
        <p:nvPr/>
      </p:nvGrpSpPr>
      <p:grpSpPr>
        <a:xfrm>
          <a:off x="0" y="0"/>
          <a:ext cx="0" cy="0"/>
          <a:chOff x="0" y="0"/>
          <a:chExt cx="0" cy="0"/>
        </a:xfrm>
      </p:grpSpPr>
      <p:pic>
        <p:nvPicPr>
          <p:cNvPr id="69" name="Bild 68">
            <a:extLst>
              <a:ext uri="{FF2B5EF4-FFF2-40B4-BE49-F238E27FC236}">
                <a16:creationId xmlns:a16="http://schemas.microsoft.com/office/drawing/2014/main" id="{4B9358F8-9D49-9428-C863-602ABF6925DD}"/>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Bild 5">
            <a:extLst>
              <a:ext uri="{FF2B5EF4-FFF2-40B4-BE49-F238E27FC236}">
                <a16:creationId xmlns:a16="http://schemas.microsoft.com/office/drawing/2014/main" id="{2A70E150-DDF7-2EFB-91CC-908AC43FED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8067" y="4013557"/>
            <a:ext cx="847885" cy="847885"/>
          </a:xfrm>
          <a:prstGeom prst="rect">
            <a:avLst/>
          </a:prstGeom>
        </p:spPr>
      </p:pic>
      <p:pic>
        <p:nvPicPr>
          <p:cNvPr id="7" name="Bild 6">
            <a:extLst>
              <a:ext uri="{FF2B5EF4-FFF2-40B4-BE49-F238E27FC236}">
                <a16:creationId xmlns:a16="http://schemas.microsoft.com/office/drawing/2014/main" id="{5090C872-E242-D69B-BCE1-97F9A308B0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4060" y="4078147"/>
            <a:ext cx="714009" cy="718706"/>
          </a:xfrm>
          <a:prstGeom prst="rect">
            <a:avLst/>
          </a:prstGeom>
        </p:spPr>
      </p:pic>
      <p:pic>
        <p:nvPicPr>
          <p:cNvPr id="8" name="Bild 7">
            <a:extLst>
              <a:ext uri="{FF2B5EF4-FFF2-40B4-BE49-F238E27FC236}">
                <a16:creationId xmlns:a16="http://schemas.microsoft.com/office/drawing/2014/main" id="{D129474C-F85E-1DDB-F4DB-5106240BE6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37199" y="5399044"/>
            <a:ext cx="852582" cy="751587"/>
          </a:xfrm>
          <a:prstGeom prst="rect">
            <a:avLst/>
          </a:prstGeom>
        </p:spPr>
      </p:pic>
      <p:pic>
        <p:nvPicPr>
          <p:cNvPr id="9" name="Bild 8">
            <a:extLst>
              <a:ext uri="{FF2B5EF4-FFF2-40B4-BE49-F238E27FC236}">
                <a16:creationId xmlns:a16="http://schemas.microsoft.com/office/drawing/2014/main" id="{66F3A71F-97E5-BB7D-A890-8829637786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84438" y="2880697"/>
            <a:ext cx="704613" cy="641198"/>
          </a:xfrm>
          <a:prstGeom prst="rect">
            <a:avLst/>
          </a:prstGeom>
        </p:spPr>
      </p:pic>
      <p:pic>
        <p:nvPicPr>
          <p:cNvPr id="10" name="Bild 9">
            <a:extLst>
              <a:ext uri="{FF2B5EF4-FFF2-40B4-BE49-F238E27FC236}">
                <a16:creationId xmlns:a16="http://schemas.microsoft.com/office/drawing/2014/main" id="{10D1914B-32E8-9C8E-068B-0AA9E6D355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259611" y="5444190"/>
            <a:ext cx="710022" cy="661295"/>
          </a:xfrm>
          <a:prstGeom prst="rect">
            <a:avLst/>
          </a:prstGeom>
        </p:spPr>
      </p:pic>
      <p:pic>
        <p:nvPicPr>
          <p:cNvPr id="11" name="Bild 10">
            <a:extLst>
              <a:ext uri="{FF2B5EF4-FFF2-40B4-BE49-F238E27FC236}">
                <a16:creationId xmlns:a16="http://schemas.microsoft.com/office/drawing/2014/main" id="{AAAF6041-8593-01E1-DD97-5C8A23F6AF5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294649" y="4053485"/>
            <a:ext cx="772671" cy="768031"/>
          </a:xfrm>
          <a:prstGeom prst="rect">
            <a:avLst/>
          </a:prstGeom>
        </p:spPr>
      </p:pic>
      <p:pic>
        <p:nvPicPr>
          <p:cNvPr id="12" name="Bild 11">
            <a:extLst>
              <a:ext uri="{FF2B5EF4-FFF2-40B4-BE49-F238E27FC236}">
                <a16:creationId xmlns:a16="http://schemas.microsoft.com/office/drawing/2014/main" id="{87B48731-EFAD-B26B-1245-89204DBD531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840023" y="2841644"/>
            <a:ext cx="584724" cy="719304"/>
          </a:xfrm>
          <a:prstGeom prst="rect">
            <a:avLst/>
          </a:prstGeom>
        </p:spPr>
      </p:pic>
      <p:pic>
        <p:nvPicPr>
          <p:cNvPr id="13" name="Bild 12">
            <a:extLst>
              <a:ext uri="{FF2B5EF4-FFF2-40B4-BE49-F238E27FC236}">
                <a16:creationId xmlns:a16="http://schemas.microsoft.com/office/drawing/2014/main" id="{73EAADB7-9D77-1527-13C7-5E954B8EF09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177408" y="2715186"/>
            <a:ext cx="791234" cy="972220"/>
          </a:xfrm>
          <a:prstGeom prst="rect">
            <a:avLst/>
          </a:prstGeom>
        </p:spPr>
      </p:pic>
      <p:pic>
        <p:nvPicPr>
          <p:cNvPr id="14" name="Bild 13">
            <a:extLst>
              <a:ext uri="{FF2B5EF4-FFF2-40B4-BE49-F238E27FC236}">
                <a16:creationId xmlns:a16="http://schemas.microsoft.com/office/drawing/2014/main" id="{4B3D9A08-D886-F05F-3AB0-48AC3C870BA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06555" y="6722425"/>
            <a:ext cx="624757" cy="624757"/>
          </a:xfrm>
          <a:prstGeom prst="rect">
            <a:avLst/>
          </a:prstGeom>
        </p:spPr>
      </p:pic>
      <p:pic>
        <p:nvPicPr>
          <p:cNvPr id="15" name="Bild 14">
            <a:extLst>
              <a:ext uri="{FF2B5EF4-FFF2-40B4-BE49-F238E27FC236}">
                <a16:creationId xmlns:a16="http://schemas.microsoft.com/office/drawing/2014/main" id="{2FD43A69-F39A-4C28-75A2-5A1454C0701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312599" y="2702347"/>
            <a:ext cx="972220" cy="1201933"/>
          </a:xfrm>
          <a:prstGeom prst="rect">
            <a:avLst/>
          </a:prstGeom>
        </p:spPr>
      </p:pic>
      <p:pic>
        <p:nvPicPr>
          <p:cNvPr id="16" name="Bild 15">
            <a:extLst>
              <a:ext uri="{FF2B5EF4-FFF2-40B4-BE49-F238E27FC236}">
                <a16:creationId xmlns:a16="http://schemas.microsoft.com/office/drawing/2014/main" id="{F618ADDF-0CE6-D15C-6472-0C635F27DA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809950" y="6722425"/>
            <a:ext cx="624757" cy="624757"/>
          </a:xfrm>
          <a:prstGeom prst="rect">
            <a:avLst/>
          </a:prstGeom>
        </p:spPr>
      </p:pic>
      <p:pic>
        <p:nvPicPr>
          <p:cNvPr id="17" name="Bild 16">
            <a:extLst>
              <a:ext uri="{FF2B5EF4-FFF2-40B4-BE49-F238E27FC236}">
                <a16:creationId xmlns:a16="http://schemas.microsoft.com/office/drawing/2014/main" id="{3B6D56F7-2388-AECC-7846-A9C94A54494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7581385" y="3987355"/>
            <a:ext cx="392137" cy="900290"/>
          </a:xfrm>
          <a:prstGeom prst="rect">
            <a:avLst/>
          </a:prstGeom>
        </p:spPr>
      </p:pic>
      <p:pic>
        <p:nvPicPr>
          <p:cNvPr id="18" name="Bild 17">
            <a:extLst>
              <a:ext uri="{FF2B5EF4-FFF2-40B4-BE49-F238E27FC236}">
                <a16:creationId xmlns:a16="http://schemas.microsoft.com/office/drawing/2014/main" id="{A8486D98-5F55-59A3-74B3-FF2909A035C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686919" y="2800924"/>
            <a:ext cx="706963" cy="706963"/>
          </a:xfrm>
          <a:prstGeom prst="rect">
            <a:avLst/>
          </a:prstGeom>
        </p:spPr>
      </p:pic>
      <p:pic>
        <p:nvPicPr>
          <p:cNvPr id="19" name="Bild 18">
            <a:extLst>
              <a:ext uri="{FF2B5EF4-FFF2-40B4-BE49-F238E27FC236}">
                <a16:creationId xmlns:a16="http://schemas.microsoft.com/office/drawing/2014/main" id="{7DB2456F-9AEC-21A1-09C7-0C09292509C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24605" y="6616733"/>
            <a:ext cx="676429" cy="836141"/>
          </a:xfrm>
          <a:prstGeom prst="rect">
            <a:avLst/>
          </a:prstGeom>
        </p:spPr>
      </p:pic>
      <p:pic>
        <p:nvPicPr>
          <p:cNvPr id="20" name="Bild 19">
            <a:extLst>
              <a:ext uri="{FF2B5EF4-FFF2-40B4-BE49-F238E27FC236}">
                <a16:creationId xmlns:a16="http://schemas.microsoft.com/office/drawing/2014/main" id="{80935B27-7C8C-041E-BFC1-60F3E686BB1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872882" y="6816373"/>
            <a:ext cx="735148" cy="436861"/>
          </a:xfrm>
          <a:prstGeom prst="rect">
            <a:avLst/>
          </a:prstGeom>
        </p:spPr>
      </p:pic>
      <p:pic>
        <p:nvPicPr>
          <p:cNvPr id="21" name="Bild 20">
            <a:extLst>
              <a:ext uri="{FF2B5EF4-FFF2-40B4-BE49-F238E27FC236}">
                <a16:creationId xmlns:a16="http://schemas.microsoft.com/office/drawing/2014/main" id="{7055676B-65A7-AF9F-E717-FB6885057355}"/>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057416" y="2773194"/>
            <a:ext cx="891008" cy="856203"/>
          </a:xfrm>
          <a:prstGeom prst="rect">
            <a:avLst/>
          </a:prstGeom>
        </p:spPr>
      </p:pic>
      <p:pic>
        <p:nvPicPr>
          <p:cNvPr id="22" name="Bild 21">
            <a:extLst>
              <a:ext uri="{FF2B5EF4-FFF2-40B4-BE49-F238E27FC236}">
                <a16:creationId xmlns:a16="http://schemas.microsoft.com/office/drawing/2014/main" id="{C4A79F38-A586-DFF0-4EC2-6DDA4AD611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322816" y="5380253"/>
            <a:ext cx="446255" cy="789167"/>
          </a:xfrm>
          <a:prstGeom prst="rect">
            <a:avLst/>
          </a:prstGeom>
        </p:spPr>
      </p:pic>
      <p:pic>
        <p:nvPicPr>
          <p:cNvPr id="23" name="Bild 22">
            <a:extLst>
              <a:ext uri="{FF2B5EF4-FFF2-40B4-BE49-F238E27FC236}">
                <a16:creationId xmlns:a16="http://schemas.microsoft.com/office/drawing/2014/main" id="{8EE229D6-833A-AB9B-11BE-D972AEA3429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4094876" y="3976914"/>
            <a:ext cx="765710" cy="921173"/>
          </a:xfrm>
          <a:prstGeom prst="rect">
            <a:avLst/>
          </a:prstGeom>
        </p:spPr>
      </p:pic>
      <p:pic>
        <p:nvPicPr>
          <p:cNvPr id="24" name="Bild 23">
            <a:extLst>
              <a:ext uri="{FF2B5EF4-FFF2-40B4-BE49-F238E27FC236}">
                <a16:creationId xmlns:a16="http://schemas.microsoft.com/office/drawing/2014/main" id="{275AD7D1-059B-D5C3-F395-DCDD9E3F797F}"/>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779878" y="6729471"/>
            <a:ext cx="843188" cy="610665"/>
          </a:xfrm>
          <a:prstGeom prst="rect">
            <a:avLst/>
          </a:prstGeom>
        </p:spPr>
      </p:pic>
      <p:pic>
        <p:nvPicPr>
          <p:cNvPr id="25" name="Bild 24">
            <a:extLst>
              <a:ext uri="{FF2B5EF4-FFF2-40B4-BE49-F238E27FC236}">
                <a16:creationId xmlns:a16="http://schemas.microsoft.com/office/drawing/2014/main" id="{5AD8330C-22B1-9974-39F7-3D4294C4FE8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794914" y="6729471"/>
            <a:ext cx="843188" cy="610665"/>
          </a:xfrm>
          <a:prstGeom prst="rect">
            <a:avLst/>
          </a:prstGeom>
        </p:spPr>
      </p:pic>
      <p:pic>
        <p:nvPicPr>
          <p:cNvPr id="26" name="Bild 25">
            <a:extLst>
              <a:ext uri="{FF2B5EF4-FFF2-40B4-BE49-F238E27FC236}">
                <a16:creationId xmlns:a16="http://schemas.microsoft.com/office/drawing/2014/main" id="{8598B604-EDE7-4AB8-366A-02A22273D7A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469752" y="2912414"/>
            <a:ext cx="698421" cy="577763"/>
          </a:xfrm>
          <a:prstGeom prst="rect">
            <a:avLst/>
          </a:prstGeom>
        </p:spPr>
      </p:pic>
      <p:pic>
        <p:nvPicPr>
          <p:cNvPr id="27" name="Bild 26">
            <a:extLst>
              <a:ext uri="{FF2B5EF4-FFF2-40B4-BE49-F238E27FC236}">
                <a16:creationId xmlns:a16="http://schemas.microsoft.com/office/drawing/2014/main" id="{5FB64D97-5134-941A-45D8-6B52DD10FA2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380533" y="5554058"/>
            <a:ext cx="519065" cy="441558"/>
          </a:xfrm>
          <a:prstGeom prst="rect">
            <a:avLst/>
          </a:prstGeom>
        </p:spPr>
      </p:pic>
      <p:pic>
        <p:nvPicPr>
          <p:cNvPr id="28" name="Bild 27">
            <a:extLst>
              <a:ext uri="{FF2B5EF4-FFF2-40B4-BE49-F238E27FC236}">
                <a16:creationId xmlns:a16="http://schemas.microsoft.com/office/drawing/2014/main" id="{F22483CF-F866-F66F-C6FA-17180E8E34A7}"/>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2867727" y="5507083"/>
            <a:ext cx="629456" cy="535507"/>
          </a:xfrm>
          <a:prstGeom prst="rect">
            <a:avLst/>
          </a:prstGeom>
        </p:spPr>
      </p:pic>
      <p:pic>
        <p:nvPicPr>
          <p:cNvPr id="29" name="Bild 28">
            <a:extLst>
              <a:ext uri="{FF2B5EF4-FFF2-40B4-BE49-F238E27FC236}">
                <a16:creationId xmlns:a16="http://schemas.microsoft.com/office/drawing/2014/main" id="{2A753530-E499-B1CA-7643-2A5E8A2D53FE}"/>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1380533" y="2915927"/>
            <a:ext cx="1113291" cy="570738"/>
          </a:xfrm>
          <a:prstGeom prst="rect">
            <a:avLst/>
          </a:prstGeom>
        </p:spPr>
      </p:pic>
      <p:pic>
        <p:nvPicPr>
          <p:cNvPr id="30" name="Bild 29">
            <a:extLst>
              <a:ext uri="{FF2B5EF4-FFF2-40B4-BE49-F238E27FC236}">
                <a16:creationId xmlns:a16="http://schemas.microsoft.com/office/drawing/2014/main" id="{E7001E72-B5BA-66F7-3164-B81A3A14C366}"/>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3374525" y="2915927"/>
            <a:ext cx="1395136" cy="570738"/>
          </a:xfrm>
          <a:prstGeom prst="rect">
            <a:avLst/>
          </a:prstGeom>
        </p:spPr>
      </p:pic>
      <p:pic>
        <p:nvPicPr>
          <p:cNvPr id="31" name="Bild 30">
            <a:extLst>
              <a:ext uri="{FF2B5EF4-FFF2-40B4-BE49-F238E27FC236}">
                <a16:creationId xmlns:a16="http://schemas.microsoft.com/office/drawing/2014/main" id="{9CBED012-459F-913E-9EB8-6ECAC7EB5A06}"/>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719894" y="4124254"/>
            <a:ext cx="549919" cy="626490"/>
          </a:xfrm>
          <a:prstGeom prst="rect">
            <a:avLst/>
          </a:prstGeom>
        </p:spPr>
      </p:pic>
      <p:pic>
        <p:nvPicPr>
          <p:cNvPr id="32" name="Bild 31">
            <a:extLst>
              <a:ext uri="{FF2B5EF4-FFF2-40B4-BE49-F238E27FC236}">
                <a16:creationId xmlns:a16="http://schemas.microsoft.com/office/drawing/2014/main" id="{2AA411B8-A74F-D4A1-1144-F00EC03C27CA}"/>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896177" y="3977153"/>
            <a:ext cx="805609" cy="920695"/>
          </a:xfrm>
          <a:prstGeom prst="rect">
            <a:avLst/>
          </a:prstGeom>
        </p:spPr>
      </p:pic>
      <p:pic>
        <p:nvPicPr>
          <p:cNvPr id="33" name="Bild 32">
            <a:extLst>
              <a:ext uri="{FF2B5EF4-FFF2-40B4-BE49-F238E27FC236}">
                <a16:creationId xmlns:a16="http://schemas.microsoft.com/office/drawing/2014/main" id="{2CCDE357-FB9F-A108-F1D8-0F96FFF4D8CA}"/>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557910" y="5382700"/>
            <a:ext cx="835320" cy="784273"/>
          </a:xfrm>
          <a:prstGeom prst="rect">
            <a:avLst/>
          </a:prstGeom>
        </p:spPr>
      </p:pic>
      <p:pic>
        <p:nvPicPr>
          <p:cNvPr id="34" name="Bild 33">
            <a:extLst>
              <a:ext uri="{FF2B5EF4-FFF2-40B4-BE49-F238E27FC236}">
                <a16:creationId xmlns:a16="http://schemas.microsoft.com/office/drawing/2014/main" id="{D8351628-52E0-43D4-AC7A-5C6687A9C7FA}"/>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3371575" y="5453471"/>
            <a:ext cx="635772" cy="642733"/>
          </a:xfrm>
          <a:prstGeom prst="rect">
            <a:avLst/>
          </a:prstGeom>
        </p:spPr>
      </p:pic>
      <p:pic>
        <p:nvPicPr>
          <p:cNvPr id="35" name="Bild 34">
            <a:extLst>
              <a:ext uri="{FF2B5EF4-FFF2-40B4-BE49-F238E27FC236}">
                <a16:creationId xmlns:a16="http://schemas.microsoft.com/office/drawing/2014/main" id="{15ED537B-A644-2A9F-7F86-7316E6CD759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4465311" y="5462459"/>
            <a:ext cx="699916" cy="624757"/>
          </a:xfrm>
          <a:prstGeom prst="rect">
            <a:avLst/>
          </a:prstGeom>
        </p:spPr>
      </p:pic>
      <p:pic>
        <p:nvPicPr>
          <p:cNvPr id="36" name="Bild 35">
            <a:extLst>
              <a:ext uri="{FF2B5EF4-FFF2-40B4-BE49-F238E27FC236}">
                <a16:creationId xmlns:a16="http://schemas.microsoft.com/office/drawing/2014/main" id="{61175FBA-1B98-1A1E-F7FC-6632603856E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133356" y="5040050"/>
            <a:ext cx="1221331" cy="1183751"/>
          </a:xfrm>
          <a:prstGeom prst="rect">
            <a:avLst/>
          </a:prstGeom>
        </p:spPr>
      </p:pic>
      <p:pic>
        <p:nvPicPr>
          <p:cNvPr id="37" name="Bild 36">
            <a:extLst>
              <a:ext uri="{FF2B5EF4-FFF2-40B4-BE49-F238E27FC236}">
                <a16:creationId xmlns:a16="http://schemas.microsoft.com/office/drawing/2014/main" id="{146072CC-088B-6390-CF29-C02FC7A025A3}"/>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4983251" y="5446510"/>
            <a:ext cx="1292426" cy="656655"/>
          </a:xfrm>
          <a:prstGeom prst="rect">
            <a:avLst/>
          </a:prstGeom>
        </p:spPr>
      </p:pic>
      <p:pic>
        <p:nvPicPr>
          <p:cNvPr id="38" name="Bild 37">
            <a:extLst>
              <a:ext uri="{FF2B5EF4-FFF2-40B4-BE49-F238E27FC236}">
                <a16:creationId xmlns:a16="http://schemas.microsoft.com/office/drawing/2014/main" id="{51A04260-BDEF-A58F-693D-C163E85F55D5}"/>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380533" y="4159177"/>
            <a:ext cx="843186" cy="556644"/>
          </a:xfrm>
          <a:prstGeom prst="rect">
            <a:avLst/>
          </a:prstGeom>
        </p:spPr>
      </p:pic>
      <p:pic>
        <p:nvPicPr>
          <p:cNvPr id="39" name="Bild 38">
            <a:extLst>
              <a:ext uri="{FF2B5EF4-FFF2-40B4-BE49-F238E27FC236}">
                <a16:creationId xmlns:a16="http://schemas.microsoft.com/office/drawing/2014/main" id="{2369E8A0-94AA-5C98-3682-F85DAAF97DF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241828" y="4094587"/>
            <a:ext cx="1038131" cy="685824"/>
          </a:xfrm>
          <a:prstGeom prst="rect">
            <a:avLst/>
          </a:prstGeom>
        </p:spPr>
      </p:pic>
      <p:pic>
        <p:nvPicPr>
          <p:cNvPr id="40" name="Bild 39">
            <a:extLst>
              <a:ext uri="{FF2B5EF4-FFF2-40B4-BE49-F238E27FC236}">
                <a16:creationId xmlns:a16="http://schemas.microsoft.com/office/drawing/2014/main" id="{C6187257-09AB-80AF-51B5-3A4655EF41C6}"/>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238027" y="2818440"/>
            <a:ext cx="765710" cy="765710"/>
          </a:xfrm>
          <a:prstGeom prst="rect">
            <a:avLst/>
          </a:prstGeom>
        </p:spPr>
      </p:pic>
      <p:pic>
        <p:nvPicPr>
          <p:cNvPr id="41" name="Bild 40">
            <a:extLst>
              <a:ext uri="{FF2B5EF4-FFF2-40B4-BE49-F238E27FC236}">
                <a16:creationId xmlns:a16="http://schemas.microsoft.com/office/drawing/2014/main" id="{EDB1DD8B-9459-0B46-872E-F89DD6FB2619}"/>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15888059" y="4103371"/>
            <a:ext cx="675217" cy="668256"/>
          </a:xfrm>
          <a:prstGeom prst="rect">
            <a:avLst/>
          </a:prstGeom>
        </p:spPr>
      </p:pic>
      <p:pic>
        <p:nvPicPr>
          <p:cNvPr id="42" name="Bild 41">
            <a:extLst>
              <a:ext uri="{FF2B5EF4-FFF2-40B4-BE49-F238E27FC236}">
                <a16:creationId xmlns:a16="http://schemas.microsoft.com/office/drawing/2014/main" id="{D8EFE2A6-8DCB-DDFD-325B-94B39166A1B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15953222" y="6989558"/>
            <a:ext cx="236674" cy="90493"/>
          </a:xfrm>
          <a:prstGeom prst="rect">
            <a:avLst/>
          </a:prstGeom>
        </p:spPr>
      </p:pic>
      <p:pic>
        <p:nvPicPr>
          <p:cNvPr id="43" name="Bild 42">
            <a:extLst>
              <a:ext uri="{FF2B5EF4-FFF2-40B4-BE49-F238E27FC236}">
                <a16:creationId xmlns:a16="http://schemas.microsoft.com/office/drawing/2014/main" id="{CD189B59-555D-919C-C65B-455B36CEC589}"/>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4900845" y="7905317"/>
            <a:ext cx="526716" cy="522075"/>
          </a:xfrm>
          <a:prstGeom prst="rect">
            <a:avLst/>
          </a:prstGeom>
        </p:spPr>
      </p:pic>
      <p:pic>
        <p:nvPicPr>
          <p:cNvPr id="44" name="Bild 43">
            <a:extLst>
              <a:ext uri="{FF2B5EF4-FFF2-40B4-BE49-F238E27FC236}">
                <a16:creationId xmlns:a16="http://schemas.microsoft.com/office/drawing/2014/main" id="{63331CC3-3ABD-2BCA-AAFA-6DB8792CAEB8}"/>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6875977" y="7936641"/>
            <a:ext cx="422301" cy="459426"/>
          </a:xfrm>
          <a:prstGeom prst="rect">
            <a:avLst/>
          </a:prstGeom>
        </p:spPr>
      </p:pic>
      <p:pic>
        <p:nvPicPr>
          <p:cNvPr id="45" name="Bild 44">
            <a:extLst>
              <a:ext uri="{FF2B5EF4-FFF2-40B4-BE49-F238E27FC236}">
                <a16:creationId xmlns:a16="http://schemas.microsoft.com/office/drawing/2014/main" id="{5E2DC9CF-0112-FD2D-C050-6BBF5D039A09}"/>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7361741" y="6795809"/>
            <a:ext cx="529036" cy="477989"/>
          </a:xfrm>
          <a:prstGeom prst="rect">
            <a:avLst/>
          </a:prstGeom>
        </p:spPr>
      </p:pic>
      <p:pic>
        <p:nvPicPr>
          <p:cNvPr id="46" name="Bild 45">
            <a:extLst>
              <a:ext uri="{FF2B5EF4-FFF2-40B4-BE49-F238E27FC236}">
                <a16:creationId xmlns:a16="http://schemas.microsoft.com/office/drawing/2014/main" id="{6A465178-ABA3-E710-6C25-2090CEB80FE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507461" y="7905317"/>
            <a:ext cx="392137" cy="487270"/>
          </a:xfrm>
          <a:prstGeom prst="rect">
            <a:avLst/>
          </a:prstGeom>
        </p:spPr>
      </p:pic>
      <p:pic>
        <p:nvPicPr>
          <p:cNvPr id="47" name="Bild 46">
            <a:extLst>
              <a:ext uri="{FF2B5EF4-FFF2-40B4-BE49-F238E27FC236}">
                <a16:creationId xmlns:a16="http://schemas.microsoft.com/office/drawing/2014/main" id="{6CBE8FBA-5973-D202-E14E-A9A9E5A82638}"/>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746694" y="7927360"/>
            <a:ext cx="306284" cy="477989"/>
          </a:xfrm>
          <a:prstGeom prst="rect">
            <a:avLst/>
          </a:prstGeom>
        </p:spPr>
      </p:pic>
      <p:pic>
        <p:nvPicPr>
          <p:cNvPr id="48" name="Bild 47">
            <a:extLst>
              <a:ext uri="{FF2B5EF4-FFF2-40B4-BE49-F238E27FC236}">
                <a16:creationId xmlns:a16="http://schemas.microsoft.com/office/drawing/2014/main" id="{85E1205D-AFA8-5B0C-DB35-92DA128911C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3348014" y="7933161"/>
            <a:ext cx="104415" cy="466387"/>
          </a:xfrm>
          <a:prstGeom prst="rect">
            <a:avLst/>
          </a:prstGeom>
        </p:spPr>
      </p:pic>
      <p:pic>
        <p:nvPicPr>
          <p:cNvPr id="49" name="Bild 48">
            <a:extLst>
              <a:ext uri="{FF2B5EF4-FFF2-40B4-BE49-F238E27FC236}">
                <a16:creationId xmlns:a16="http://schemas.microsoft.com/office/drawing/2014/main" id="{2BEF631D-025B-A351-8FE5-EC613FC6D913}"/>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8810408" y="8864253"/>
            <a:ext cx="327167" cy="473348"/>
          </a:xfrm>
          <a:prstGeom prst="rect">
            <a:avLst/>
          </a:prstGeom>
        </p:spPr>
      </p:pic>
      <p:pic>
        <p:nvPicPr>
          <p:cNvPr id="50" name="Bild 49">
            <a:extLst>
              <a:ext uri="{FF2B5EF4-FFF2-40B4-BE49-F238E27FC236}">
                <a16:creationId xmlns:a16="http://schemas.microsoft.com/office/drawing/2014/main" id="{BA4EC939-77BD-2FB0-3536-181115D7B344}"/>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904177" y="8864253"/>
            <a:ext cx="320206" cy="475669"/>
          </a:xfrm>
          <a:prstGeom prst="rect">
            <a:avLst/>
          </a:prstGeom>
        </p:spPr>
      </p:pic>
      <p:pic>
        <p:nvPicPr>
          <p:cNvPr id="51" name="Bild 50">
            <a:extLst>
              <a:ext uri="{FF2B5EF4-FFF2-40B4-BE49-F238E27FC236}">
                <a16:creationId xmlns:a16="http://schemas.microsoft.com/office/drawing/2014/main" id="{C9E9C3B8-79F5-6134-1631-7C62F8086F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5095139" y="8864253"/>
            <a:ext cx="331808" cy="459426"/>
          </a:xfrm>
          <a:prstGeom prst="rect">
            <a:avLst/>
          </a:prstGeom>
        </p:spPr>
      </p:pic>
      <p:pic>
        <p:nvPicPr>
          <p:cNvPr id="52" name="Bild 51">
            <a:extLst>
              <a:ext uri="{FF2B5EF4-FFF2-40B4-BE49-F238E27FC236}">
                <a16:creationId xmlns:a16="http://schemas.microsoft.com/office/drawing/2014/main" id="{03173EDE-316D-D91A-1496-E0DEB5E95244}"/>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3290742" y="8864253"/>
            <a:ext cx="327167" cy="473348"/>
          </a:xfrm>
          <a:prstGeom prst="rect">
            <a:avLst/>
          </a:prstGeom>
        </p:spPr>
      </p:pic>
      <p:pic>
        <p:nvPicPr>
          <p:cNvPr id="53" name="Bild 52">
            <a:extLst>
              <a:ext uri="{FF2B5EF4-FFF2-40B4-BE49-F238E27FC236}">
                <a16:creationId xmlns:a16="http://schemas.microsoft.com/office/drawing/2014/main" id="{A281E141-C1A3-FCFC-63C9-A7509CD7AB94}"/>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1495626" y="8864253"/>
            <a:ext cx="317886" cy="466387"/>
          </a:xfrm>
          <a:prstGeom prst="rect">
            <a:avLst/>
          </a:prstGeom>
        </p:spPr>
      </p:pic>
      <p:pic>
        <p:nvPicPr>
          <p:cNvPr id="54" name="Bild 53">
            <a:extLst>
              <a:ext uri="{FF2B5EF4-FFF2-40B4-BE49-F238E27FC236}">
                <a16:creationId xmlns:a16="http://schemas.microsoft.com/office/drawing/2014/main" id="{2E95A71B-8087-05A0-FD5F-06889EEF9DF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7429705" y="7933161"/>
            <a:ext cx="350370" cy="466387"/>
          </a:xfrm>
          <a:prstGeom prst="rect">
            <a:avLst/>
          </a:prstGeom>
        </p:spPr>
      </p:pic>
      <p:pic>
        <p:nvPicPr>
          <p:cNvPr id="55" name="Bild 54">
            <a:extLst>
              <a:ext uri="{FF2B5EF4-FFF2-40B4-BE49-F238E27FC236}">
                <a16:creationId xmlns:a16="http://schemas.microsoft.com/office/drawing/2014/main" id="{9495C862-E23B-6316-64D2-1CED8C2C1AF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15668040" y="7929680"/>
            <a:ext cx="313245" cy="473348"/>
          </a:xfrm>
          <a:prstGeom prst="rect">
            <a:avLst/>
          </a:prstGeom>
        </p:spPr>
      </p:pic>
      <p:pic>
        <p:nvPicPr>
          <p:cNvPr id="56" name="Bild 55">
            <a:extLst>
              <a:ext uri="{FF2B5EF4-FFF2-40B4-BE49-F238E27FC236}">
                <a16:creationId xmlns:a16="http://schemas.microsoft.com/office/drawing/2014/main" id="{B58EEAD0-7462-5A75-5750-71CC7EE4E433}"/>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3920301" y="7933161"/>
            <a:ext cx="299323" cy="466387"/>
          </a:xfrm>
          <a:prstGeom prst="rect">
            <a:avLst/>
          </a:prstGeom>
        </p:spPr>
      </p:pic>
      <p:pic>
        <p:nvPicPr>
          <p:cNvPr id="57" name="Bild 56">
            <a:extLst>
              <a:ext uri="{FF2B5EF4-FFF2-40B4-BE49-F238E27FC236}">
                <a16:creationId xmlns:a16="http://schemas.microsoft.com/office/drawing/2014/main" id="{A7660335-194A-2668-7A4E-17B482AF5DEA}"/>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12276977" y="7936641"/>
            <a:ext cx="194908" cy="459426"/>
          </a:xfrm>
          <a:prstGeom prst="rect">
            <a:avLst/>
          </a:prstGeom>
        </p:spPr>
      </p:pic>
      <p:pic>
        <p:nvPicPr>
          <p:cNvPr id="58" name="Bild 57">
            <a:extLst>
              <a:ext uri="{FF2B5EF4-FFF2-40B4-BE49-F238E27FC236}">
                <a16:creationId xmlns:a16="http://schemas.microsoft.com/office/drawing/2014/main" id="{E9CDE44D-1321-E974-641B-030C79B4FAA9}"/>
              </a:ext>
            </a:extLst>
          </p:cNvPr>
          <p:cNvPicPr>
            <a:picLocks noChangeAspect="1"/>
          </p:cNvPicPr>
          <p:nvPr/>
        </p:nvPicPr>
        <p:blipFill>
          <a:blip r:embed="rId108">
            <a:extLst>
              <a:ext uri="{96DAC541-7B7A-43D3-8B79-37D633B846F1}">
                <asvg:svgBlip xmlns:asvg="http://schemas.microsoft.com/office/drawing/2016/SVG/main" r:embed="rId109"/>
              </a:ext>
            </a:extLst>
          </a:blip>
          <a:stretch>
            <a:fillRect/>
          </a:stretch>
        </p:blipFill>
        <p:spPr>
          <a:xfrm>
            <a:off x="10501394" y="7929680"/>
            <a:ext cx="327167" cy="473348"/>
          </a:xfrm>
          <a:prstGeom prst="rect">
            <a:avLst/>
          </a:prstGeom>
        </p:spPr>
      </p:pic>
      <p:pic>
        <p:nvPicPr>
          <p:cNvPr id="59" name="Bild 58">
            <a:extLst>
              <a:ext uri="{FF2B5EF4-FFF2-40B4-BE49-F238E27FC236}">
                <a16:creationId xmlns:a16="http://schemas.microsoft.com/office/drawing/2014/main" id="{89A91E8D-F085-379E-F123-33F83F0960C0}"/>
              </a:ext>
            </a:extLst>
          </p:cNvPr>
          <p:cNvPicPr>
            <a:picLocks noChangeAspect="1"/>
          </p:cNvPicPr>
          <p:nvPr/>
        </p:nvPicPr>
        <p:blipFill>
          <a:blip r:embed="rId110">
            <a:extLst>
              <a:ext uri="{96DAC541-7B7A-43D3-8B79-37D633B846F1}">
                <asvg:svgBlip xmlns:asvg="http://schemas.microsoft.com/office/drawing/2016/SVG/main" r:embed="rId111"/>
              </a:ext>
            </a:extLst>
          </a:blip>
          <a:stretch>
            <a:fillRect/>
          </a:stretch>
        </p:blipFill>
        <p:spPr>
          <a:xfrm>
            <a:off x="14403160" y="6838736"/>
            <a:ext cx="378214" cy="392136"/>
          </a:xfrm>
          <a:prstGeom prst="rect">
            <a:avLst/>
          </a:prstGeom>
        </p:spPr>
      </p:pic>
      <p:pic>
        <p:nvPicPr>
          <p:cNvPr id="60" name="Bild 59">
            <a:extLst>
              <a:ext uri="{FF2B5EF4-FFF2-40B4-BE49-F238E27FC236}">
                <a16:creationId xmlns:a16="http://schemas.microsoft.com/office/drawing/2014/main" id="{27111767-FF00-4666-7FC3-80E4034C2444}"/>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1432997" y="6494918"/>
            <a:ext cx="571500" cy="1019556"/>
          </a:xfrm>
          <a:prstGeom prst="rect">
            <a:avLst/>
          </a:prstGeom>
        </p:spPr>
      </p:pic>
      <p:grpSp>
        <p:nvGrpSpPr>
          <p:cNvPr id="62" name="Grupp 61">
            <a:extLst>
              <a:ext uri="{FF2B5EF4-FFF2-40B4-BE49-F238E27FC236}">
                <a16:creationId xmlns:a16="http://schemas.microsoft.com/office/drawing/2014/main" id="{8B20B4F6-6AD3-A739-90E2-76E9C39A8565}"/>
              </a:ext>
            </a:extLst>
          </p:cNvPr>
          <p:cNvGrpSpPr/>
          <p:nvPr/>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3" name="Bild 62">
              <a:extLst>
                <a:ext uri="{FF2B5EF4-FFF2-40B4-BE49-F238E27FC236}">
                  <a16:creationId xmlns:a16="http://schemas.microsoft.com/office/drawing/2014/main" id="{4ED0D59F-18EC-8418-B944-EF9F1A1EF0CA}"/>
                </a:ext>
              </a:extLst>
            </p:cNvPr>
            <p:cNvPicPr>
              <a:picLocks noChangeAspect="1"/>
            </p:cNvPicPr>
            <p:nvPr userDrawn="1"/>
          </p:nvPicPr>
          <p:blipFill>
            <a:blip r:embed="rId114">
              <a:extLst>
                <a:ext uri="{96DAC541-7B7A-43D3-8B79-37D633B846F1}">
                  <asvg:svgBlip xmlns:asvg="http://schemas.microsoft.com/office/drawing/2016/SVG/main" r:embed="rId115"/>
                </a:ext>
              </a:extLst>
            </a:blip>
            <a:stretch>
              <a:fillRect/>
            </a:stretch>
          </p:blipFill>
          <p:spPr>
            <a:xfrm>
              <a:off x="17958809" y="9070148"/>
              <a:ext cx="2052001" cy="2052001"/>
            </a:xfrm>
            <a:prstGeom prst="rect">
              <a:avLst/>
            </a:prstGeom>
          </p:spPr>
        </p:pic>
        <p:pic>
          <p:nvPicPr>
            <p:cNvPr id="64" name="Bild 63">
              <a:extLst>
                <a:ext uri="{FF2B5EF4-FFF2-40B4-BE49-F238E27FC236}">
                  <a16:creationId xmlns:a16="http://schemas.microsoft.com/office/drawing/2014/main" id="{6D11938E-93F9-44FD-9C4E-9A09BE02B099}"/>
                </a:ext>
              </a:extLst>
            </p:cNvPr>
            <p:cNvPicPr>
              <a:picLocks noChangeAspect="1"/>
            </p:cNvPicPr>
            <p:nvPr userDrawn="1"/>
          </p:nvPicPr>
          <p:blipFill>
            <a:blip r:embed="rId116">
              <a:extLst>
                <a:ext uri="{96DAC541-7B7A-43D3-8B79-37D633B846F1}">
                  <asvg:svgBlip xmlns:asvg="http://schemas.microsoft.com/office/drawing/2016/SVG/main" r:embed="rId117"/>
                </a:ext>
              </a:extLst>
            </a:blip>
            <a:stretch>
              <a:fillRect/>
            </a:stretch>
          </p:blipFill>
          <p:spPr>
            <a:xfrm>
              <a:off x="18074003" y="9371886"/>
              <a:ext cx="1550353" cy="1474726"/>
            </a:xfrm>
            <a:prstGeom prst="rect">
              <a:avLst/>
            </a:prstGeom>
          </p:spPr>
        </p:pic>
      </p:grpSp>
      <p:sp>
        <p:nvSpPr>
          <p:cNvPr id="65" name="Rubrik 11">
            <a:extLst>
              <a:ext uri="{FF2B5EF4-FFF2-40B4-BE49-F238E27FC236}">
                <a16:creationId xmlns:a16="http://schemas.microsoft.com/office/drawing/2014/main" id="{526A1E64-E1FD-C9FE-BCD2-41D591B470BC}"/>
              </a:ext>
            </a:extLst>
          </p:cNvPr>
          <p:cNvSpPr txBox="1">
            <a:spLocks/>
          </p:cNvSpPr>
          <p:nvPr/>
        </p:nvSpPr>
        <p:spPr>
          <a:xfrm>
            <a:off x="1242000" y="1190179"/>
            <a:ext cx="8280000" cy="2052000"/>
          </a:xfrm>
          <a:prstGeom prst="rect">
            <a:avLst/>
          </a:prstGeom>
        </p:spPr>
        <p:txBody>
          <a:bodyPr/>
          <a:lstStyle>
            <a:lvl1pPr eaLnBrk="1" hangingPunct="1">
              <a:lnSpc>
                <a:spcPct val="85000"/>
              </a:lnSpc>
              <a:defRPr sz="6000" b="1" spc="-280" baseline="0">
                <a:solidFill>
                  <a:schemeClr val="accent1"/>
                </a:solidFill>
                <a:latin typeface="+mj-lt"/>
                <a:ea typeface="+mj-ea"/>
                <a:cs typeface="+mj-cs"/>
              </a:defRPr>
            </a:lvl1pPr>
          </a:lstStyle>
          <a:p>
            <a:r>
              <a:rPr lang="sv-SE" b="0" kern="0"/>
              <a:t>Illustrationer i </a:t>
            </a:r>
            <a:r>
              <a:rPr lang="sv-SE" b="0" kern="0" err="1"/>
              <a:t>svg</a:t>
            </a:r>
            <a:endParaRPr lang="en-US" b="0" kern="0"/>
          </a:p>
        </p:txBody>
      </p:sp>
    </p:spTree>
    <p:extLst>
      <p:ext uri="{BB962C8B-B14F-4D97-AF65-F5344CB8AC3E}">
        <p14:creationId xmlns:p14="http://schemas.microsoft.com/office/powerpoint/2010/main" val="2697234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4227-97FB-FD8E-27A0-2EF2F2C07608}"/>
            </a:ext>
          </a:extLst>
        </p:cNvPr>
        <p:cNvGrpSpPr/>
        <p:nvPr/>
      </p:nvGrpSpPr>
      <p:grpSpPr>
        <a:xfrm>
          <a:off x="0" y="0"/>
          <a:ext cx="0" cy="0"/>
          <a:chOff x="0" y="0"/>
          <a:chExt cx="0" cy="0"/>
        </a:xfrm>
      </p:grpSpPr>
      <p:pic>
        <p:nvPicPr>
          <p:cNvPr id="18" name="Bildobjekt 17">
            <a:extLst>
              <a:ext uri="{FF2B5EF4-FFF2-40B4-BE49-F238E27FC236}">
                <a16:creationId xmlns:a16="http://schemas.microsoft.com/office/drawing/2014/main" id="{0C1DB16C-AC69-4A61-9B86-B2FEF5EC0705}"/>
              </a:ext>
            </a:extLst>
          </p:cNvPr>
          <p:cNvPicPr>
            <a:picLocks noChangeAspect="1"/>
          </p:cNvPicPr>
          <p:nvPr/>
        </p:nvPicPr>
        <p:blipFill>
          <a:blip r:embed="rId2"/>
          <a:stretch>
            <a:fillRect/>
          </a:stretch>
        </p:blipFill>
        <p:spPr>
          <a:xfrm>
            <a:off x="2772913" y="1338182"/>
            <a:ext cx="14558273" cy="8632986"/>
          </a:xfrm>
          <a:prstGeom prst="rect">
            <a:avLst/>
          </a:prstGeom>
        </p:spPr>
      </p:pic>
    </p:spTree>
    <p:extLst>
      <p:ext uri="{BB962C8B-B14F-4D97-AF65-F5344CB8AC3E}">
        <p14:creationId xmlns:p14="http://schemas.microsoft.com/office/powerpoint/2010/main" val="179759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0AAF-4209-537A-8598-52B4625D010F}"/>
            </a:ext>
          </a:extLst>
        </p:cNvPr>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2F16B132-02F1-46E2-5E02-C7E8DDEBF992}"/>
              </a:ext>
            </a:extLst>
          </p:cNvPr>
          <p:cNvPicPr>
            <a:picLocks noChangeAspect="1"/>
          </p:cNvPicPr>
          <p:nvPr/>
        </p:nvPicPr>
        <p:blipFill>
          <a:blip r:embed="rId2"/>
          <a:stretch>
            <a:fillRect/>
          </a:stretch>
        </p:blipFill>
        <p:spPr>
          <a:xfrm>
            <a:off x="422275" y="2706962"/>
            <a:ext cx="19259550" cy="5592175"/>
          </a:xfrm>
          <a:prstGeom prst="rect">
            <a:avLst/>
          </a:prstGeom>
        </p:spPr>
      </p:pic>
    </p:spTree>
    <p:extLst>
      <p:ext uri="{BB962C8B-B14F-4D97-AF65-F5344CB8AC3E}">
        <p14:creationId xmlns:p14="http://schemas.microsoft.com/office/powerpoint/2010/main" val="402283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ABC1-72C4-9DD0-FA8F-80B99966DCF0}"/>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DDBAD602-09CD-AC8F-3816-D41EB74FCB59}"/>
              </a:ext>
            </a:extLst>
          </p:cNvPr>
          <p:cNvPicPr>
            <a:picLocks noChangeAspect="1"/>
          </p:cNvPicPr>
          <p:nvPr/>
        </p:nvPicPr>
        <p:blipFill>
          <a:blip r:embed="rId2"/>
          <a:srcRect r="13631"/>
          <a:stretch/>
        </p:blipFill>
        <p:spPr>
          <a:xfrm>
            <a:off x="1701700" y="1255448"/>
            <a:ext cx="14424125" cy="8798454"/>
          </a:xfrm>
          <a:prstGeom prst="rect">
            <a:avLst/>
          </a:prstGeom>
        </p:spPr>
      </p:pic>
    </p:spTree>
    <p:extLst>
      <p:ext uri="{BB962C8B-B14F-4D97-AF65-F5344CB8AC3E}">
        <p14:creationId xmlns:p14="http://schemas.microsoft.com/office/powerpoint/2010/main" val="581649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3292-64A8-A6AA-B723-E2B3ECA68978}"/>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8C80D209-76B2-7DBB-EF56-615BA2F59EC2}"/>
              </a:ext>
            </a:extLst>
          </p:cNvPr>
          <p:cNvPicPr>
            <a:picLocks noChangeAspect="1"/>
          </p:cNvPicPr>
          <p:nvPr/>
        </p:nvPicPr>
        <p:blipFill>
          <a:blip r:embed="rId2"/>
          <a:stretch>
            <a:fillRect/>
          </a:stretch>
        </p:blipFill>
        <p:spPr>
          <a:xfrm>
            <a:off x="5753442" y="1876425"/>
            <a:ext cx="8597216" cy="7556500"/>
          </a:xfrm>
          <a:prstGeom prst="rect">
            <a:avLst/>
          </a:prstGeom>
        </p:spPr>
      </p:pic>
    </p:spTree>
    <p:extLst>
      <p:ext uri="{BB962C8B-B14F-4D97-AF65-F5344CB8AC3E}">
        <p14:creationId xmlns:p14="http://schemas.microsoft.com/office/powerpoint/2010/main" val="324084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8E42-7C86-D1FA-2BE8-4CD7A7217F8D}"/>
            </a:ext>
          </a:extLst>
        </p:cNvPr>
        <p:cNvGrpSpPr/>
        <p:nvPr/>
      </p:nvGrpSpPr>
      <p:grpSpPr>
        <a:xfrm>
          <a:off x="0" y="0"/>
          <a:ext cx="0" cy="0"/>
          <a:chOff x="0" y="0"/>
          <a:chExt cx="0" cy="0"/>
        </a:xfrm>
      </p:grpSpPr>
      <p:pic>
        <p:nvPicPr>
          <p:cNvPr id="8" name="Bildobjekt 7">
            <a:extLst>
              <a:ext uri="{FF2B5EF4-FFF2-40B4-BE49-F238E27FC236}">
                <a16:creationId xmlns:a16="http://schemas.microsoft.com/office/drawing/2014/main" id="{DF3C20DE-9F2F-5812-D1CA-CA250E72A224}"/>
              </a:ext>
            </a:extLst>
          </p:cNvPr>
          <p:cNvPicPr>
            <a:picLocks noChangeAspect="1"/>
          </p:cNvPicPr>
          <p:nvPr/>
        </p:nvPicPr>
        <p:blipFill>
          <a:blip r:embed="rId2"/>
          <a:stretch>
            <a:fillRect/>
          </a:stretch>
        </p:blipFill>
        <p:spPr>
          <a:xfrm>
            <a:off x="0" y="773954"/>
            <a:ext cx="20104100" cy="9761442"/>
          </a:xfrm>
          <a:prstGeom prst="rect">
            <a:avLst/>
          </a:prstGeom>
        </p:spPr>
      </p:pic>
    </p:spTree>
    <p:extLst>
      <p:ext uri="{BB962C8B-B14F-4D97-AF65-F5344CB8AC3E}">
        <p14:creationId xmlns:p14="http://schemas.microsoft.com/office/powerpoint/2010/main" val="124065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BAABD-8065-E92C-3A34-B1FEE6A8286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780B28F4-1CA1-3AF5-271A-FBE512D21F33}"/>
              </a:ext>
            </a:extLst>
          </p:cNvPr>
          <p:cNvPicPr>
            <a:picLocks noChangeAspect="1"/>
          </p:cNvPicPr>
          <p:nvPr/>
        </p:nvPicPr>
        <p:blipFill>
          <a:blip r:embed="rId2"/>
          <a:stretch>
            <a:fillRect/>
          </a:stretch>
        </p:blipFill>
        <p:spPr>
          <a:xfrm>
            <a:off x="836612" y="1256800"/>
            <a:ext cx="18430875" cy="8795749"/>
          </a:xfrm>
          <a:prstGeom prst="rect">
            <a:avLst/>
          </a:prstGeom>
        </p:spPr>
      </p:pic>
    </p:spTree>
    <p:extLst>
      <p:ext uri="{BB962C8B-B14F-4D97-AF65-F5344CB8AC3E}">
        <p14:creationId xmlns:p14="http://schemas.microsoft.com/office/powerpoint/2010/main" val="431480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4562-7BF1-F627-4D6C-E5D391F21B2E}"/>
            </a:ext>
          </a:extLst>
        </p:cNvPr>
        <p:cNvGrpSpPr/>
        <p:nvPr/>
      </p:nvGrpSpPr>
      <p:grpSpPr>
        <a:xfrm>
          <a:off x="0" y="0"/>
          <a:ext cx="0" cy="0"/>
          <a:chOff x="0" y="0"/>
          <a:chExt cx="0" cy="0"/>
        </a:xfrm>
      </p:grpSpPr>
      <p:pic>
        <p:nvPicPr>
          <p:cNvPr id="6" name="Image 0" descr="preencoded.png">
            <a:extLst>
              <a:ext uri="{FF2B5EF4-FFF2-40B4-BE49-F238E27FC236}">
                <a16:creationId xmlns:a16="http://schemas.microsoft.com/office/drawing/2014/main" id="{CE598A38-F61F-AF80-8EAF-AC91479C8DF1}"/>
              </a:ext>
            </a:extLst>
          </p:cNvPr>
          <p:cNvPicPr>
            <a:picLocks noChangeAspect="1"/>
          </p:cNvPicPr>
          <p:nvPr/>
        </p:nvPicPr>
        <p:blipFill>
          <a:blip r:embed="rId2"/>
          <a:stretch>
            <a:fillRect/>
          </a:stretch>
        </p:blipFill>
        <p:spPr>
          <a:xfrm>
            <a:off x="4863952" y="1876425"/>
            <a:ext cx="10376196" cy="7556500"/>
          </a:xfrm>
          <a:prstGeom prst="rect">
            <a:avLst/>
          </a:prstGeom>
        </p:spPr>
      </p:pic>
    </p:spTree>
    <p:extLst>
      <p:ext uri="{BB962C8B-B14F-4D97-AF65-F5344CB8AC3E}">
        <p14:creationId xmlns:p14="http://schemas.microsoft.com/office/powerpoint/2010/main" val="2021261225"/>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912acb-de3e-4f64-bf3c-82d24afba72b" xsi:nil="true"/>
    <lcf76f155ced4ddcb4097134ff3c332f xmlns="234703e7-9e48-4889-b458-e4f1ab235c03">
      <Terms xmlns="http://schemas.microsoft.com/office/infopath/2007/PartnerControls"/>
    </lcf76f155ced4ddcb4097134ff3c332f>
    <Val xmlns="234703e7-9e48-4889-b458-e4f1ab235c03" xsi:nil="true"/>
    <Valavbild xmlns="234703e7-9e48-4889-b458-e4f1ab235c03">true</Valavbild>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4DD9DDF3816EE4B8179876AA5AEC0A1" ma:contentTypeVersion="21" ma:contentTypeDescription="Skapa ett nytt dokument." ma:contentTypeScope="" ma:versionID="df711279890c1d2f6a6ea59bb94457e7">
  <xsd:schema xmlns:xsd="http://www.w3.org/2001/XMLSchema" xmlns:xs="http://www.w3.org/2001/XMLSchema" xmlns:p="http://schemas.microsoft.com/office/2006/metadata/properties" xmlns:ns2="234703e7-9e48-4889-b458-e4f1ab235c03" xmlns:ns3="eb912acb-de3e-4f64-bf3c-82d24afba72b" targetNamespace="http://schemas.microsoft.com/office/2006/metadata/properties" ma:root="true" ma:fieldsID="ce16b03458bb2b47fbbddf541bccafae" ns2:_="" ns3:_="">
    <xsd:import namespace="234703e7-9e48-4889-b458-e4f1ab235c03"/>
    <xsd:import namespace="eb912acb-de3e-4f64-bf3c-82d24afba7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Valavbild" minOccurs="0"/>
                <xsd:element ref="ns2:Val"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703e7-9e48-4889-b458-e4f1ab235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Valavbild" ma:index="21" nillable="true" ma:displayName="Val av bild" ma:default="1" ma:format="Dropdown" ma:internalName="Valavbild">
      <xsd:simpleType>
        <xsd:restriction base="dms:Boolean"/>
      </xsd:simpleType>
    </xsd:element>
    <xsd:element name="Val" ma:index="22" nillable="true" ma:displayName="Val" ma:format="Dropdown" ma:internalName="Val">
      <xsd:simpleType>
        <xsd:restriction base="dms:Choice">
          <xsd:enumeration value="Ja"/>
          <xsd:enumeration value="Nej"/>
        </xsd:restriction>
      </xsd:simpleType>
    </xsd:element>
    <xsd:element name="lcf76f155ced4ddcb4097134ff3c332f" ma:index="24"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912acb-de3e-4f64-bf3c-82d24afba72b"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5" nillable="true" ma:displayName="Taxonomy Catch All Column" ma:hidden="true" ma:list="{ea56b091-3052-43d1-a445-3a14152cd47a}" ma:internalName="TaxCatchAll" ma:showField="CatchAllData" ma:web="eb912acb-de3e-4f64-bf3c-82d24afba7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D12D62-F2A9-4E61-90C4-1186D9EB7509}">
  <ds:schemaRefs>
    <ds:schemaRef ds:uri="234703e7-9e48-4889-b458-e4f1ab235c03"/>
    <ds:schemaRef ds:uri="87c262bc-5f12-4436-8d0e-e843dfeb3c9d"/>
    <ds:schemaRef ds:uri="e0e3545d-7f3b-4128-ae0a-cd63db91f7b0"/>
    <ds:schemaRef ds:uri="eb912acb-de3e-4f64-bf3c-82d24afb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7AA895E-F32A-4A4F-8AFD-2A6372CF8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703e7-9e48-4889-b458-e4f1ab235c03"/>
    <ds:schemaRef ds:uri="eb912acb-de3e-4f64-bf3c-82d24afba7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EA104E-A45B-4558-A410-EC35C1938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0</TotalTime>
  <Words>175</Words>
  <Application>Microsoft Office PowerPoint</Application>
  <PresentationFormat>Anpassad</PresentationFormat>
  <Paragraphs>11</Paragraphs>
  <Slides>27</Slides>
  <Notes>0</Notes>
  <HiddenSlides>1</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27</vt:i4>
      </vt:variant>
    </vt:vector>
  </HeadingPairs>
  <TitlesOfParts>
    <vt:vector size="34" baseType="lpstr">
      <vt:lpstr>Arial</vt:lpstr>
      <vt:lpstr>Calibri</vt:lpstr>
      <vt:lpstr>Calibri Light</vt:lpstr>
      <vt:lpstr>RV-Vinröd_mörk</vt:lpstr>
      <vt:lpstr>RV-Vinröd_ljus</vt:lpstr>
      <vt:lpstr>RV-Turkos_mörk</vt:lpstr>
      <vt:lpstr>RV-Turkos_ljus</vt:lpstr>
      <vt:lpstr>Så här använder du vår ppt-mall</vt:lpstr>
      <vt:lpstr>Funktionell resursplanering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1</cp:revision>
  <dcterms:created xsi:type="dcterms:W3CDTF">2025-06-02T12:48:42Z</dcterms:created>
  <dcterms:modified xsi:type="dcterms:W3CDTF">2025-06-02T12:49:27Z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0x010100E4DD9DDF3816EE4B8179876AA5AEC0A1</vt:lpwstr>
  </property>
  <property fmtid="{D5CDD505-2E9C-101B-9397-08002B2CF9AE}" pid="6" name="MediaServiceImageTags">
    <vt:lpwstr/>
  </property>
</Properties>
</file>